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sldIdLst>
    <p:sldId id="587" r:id="rId3"/>
    <p:sldId id="773" r:id="rId4"/>
    <p:sldId id="856" r:id="rId5"/>
    <p:sldId id="828" r:id="rId6"/>
    <p:sldId id="829" r:id="rId7"/>
    <p:sldId id="780" r:id="rId8"/>
    <p:sldId id="422" r:id="rId9"/>
    <p:sldId id="835" r:id="rId10"/>
    <p:sldId id="836" r:id="rId11"/>
    <p:sldId id="837" r:id="rId12"/>
    <p:sldId id="838" r:id="rId13"/>
    <p:sldId id="839" r:id="rId14"/>
    <p:sldId id="842" r:id="rId15"/>
    <p:sldId id="841" r:id="rId16"/>
    <p:sldId id="840" r:id="rId17"/>
    <p:sldId id="843" r:id="rId18"/>
    <p:sldId id="844" r:id="rId19"/>
    <p:sldId id="858" r:id="rId20"/>
    <p:sldId id="848" r:id="rId21"/>
    <p:sldId id="849" r:id="rId22"/>
    <p:sldId id="850" r:id="rId23"/>
    <p:sldId id="845" r:id="rId24"/>
    <p:sldId id="846" r:id="rId25"/>
    <p:sldId id="847" r:id="rId26"/>
    <p:sldId id="851" r:id="rId27"/>
    <p:sldId id="852" r:id="rId28"/>
    <p:sldId id="853" r:id="rId29"/>
    <p:sldId id="569" r:id="rId30"/>
    <p:sldId id="855" r:id="rId31"/>
    <p:sldId id="737" r:id="rId32"/>
    <p:sldId id="935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D41C9-67BC-4A71-8D72-17C27184C958}" v="54" dt="2020-12-01T13:55:51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93673"/>
  </p:normalViewPr>
  <p:slideViewPr>
    <p:cSldViewPr snapToGrid="0" snapToObjects="1">
      <p:cViewPr varScale="1">
        <p:scale>
          <a:sx n="121" d="100"/>
          <a:sy n="121" d="100"/>
        </p:scale>
        <p:origin x="18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2:39:20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24950 4962 990 0,'2'0'0'0,"-2"0"0"0,0 0 0 0,0 0 0 0,0 0 0 0,2 0 0 0,-2 0 0 0,2 0 0 0,-2 0 0 0,2-2 0 0,-1 2 272 0,2 0-113 0,-1 0-45 0,2 0 88 15,-2 0-78-15,3 0-40 0,-1 0 1 0,1 0 66 16,1 2-41-16,0 3-12 0,1 5 28 0,-3-2-41 16,1 5 1-16,3-2-41 0,-2 2 37 0,-2 2-36 15,3 3-1-15,-3 0 1 0,1 2 47 0,-1 1 1 16,0-1-37-16,-2 5-24 0,2 0 13 15,-2-2-1-15,-1 0-6 0,-1 2 6 0,0-3 12 16,0-1-12-16,0 2-49 0,0-3 0 0,0-1 49 16,0-2 1-16,0-5-32 0,0 3-19 0,0-5 43 15,0-2-24-15,0-1 20 0,0-4-14 16,0-3 6-16,0 3 8 0,0-3-5 16,0 0-5-16,-1-3 92 0,1-6-116 0,-2-7 0 15,2-4 0-15,0-4 0 0,0 0 0 0,0-4 0 16,0-1 0-16,0-1 0 0,3 1 0 0,3 1 0 15,-1-1 0-15,3 3 0 0,0 0 0 0,-1 3 0 16,2 0 0-16,-3 3 0 0,6 1 0 0,-3 3 0 16,2 1 0-16,-1 2 0 0,-1 2 0 0,3 4 0 15,0 0 0-15,1 3 0 0,1 2 0 0,-3 2 0 16,6 0 0-16,-4 0 0 0,-1 0 0 0,4 3 0 16,-5 4 0-16,1 0 0 15,-1 2 0-15,0-2 0 0,-6-1 0 0,5 0 0 16,-4-1 0-16,-1 1 0 0,-3 1 0 0,2-6 0 15,-2 3 0-15,-1-4 0 0,2 1 0 16,-3-1 0-16,0 0 0 0,0 0 0 0,0 0 0 0,0 0 0 16,0 0 0-16,0-3 0 0,0 0-384 0,-3-1 116 15,2 0 111-15,-1 2-210 0,0-1 149 16,0 3 92-16,2 0 40 0,0 0-652 16,0 0 346-16</inkml:trace>
  <inkml:trace contextRef="#ctx0" brushRef="#br0" timeOffset="453.42">25486 4909 2077 0,'0'0'-11'0,"0"0"2"0,0 0 3 0,0 0 2 0,0-2 1 0,0 0 0 0,0 0 1 0,0 1-3 0,0-2 1 0,2 2 2 0,3 0 399 0,3 1-175 0,3 0-88 15,0 0 62-15,1 0-75 0,3 0-26 0,0 1-11 16,6 3 14-16,-1 1-52 0,1-1 0 16,3 2-38-16,-5-3 11 0,5 3 27 0,2 0 0 0,-6-1-55 15,0-1 0-15,1 2 55 0,-2-1 11 16,-3 3-42-16,0-4 20 0,-5 3 8 16,-2-1-56-16,-1-3 47 0,-1 2-9 0,-3-1 5 15,-2 0-2-15,1 1 1 0,-1-4-4 0,-2 3-16 16,0-3-9-16,0 4 0 0,0-1 0 0,-5 0 0 15,-1-1 0-15,-3 2 0 0,-1 1 0 0,-3 3 0 16,2-1 0-16,-5 3 0 0,-2 3 0 0,1 0 0 16,-1-1 0-16,-1 7 0 0,-2-4 0 0,-2 3 0 15,3 1 0-15,-1 0 0 0,2-4 0 0,-3 5 0 16,7-6 0-16,-2 0 0 0,2-2 0 0,2 0 0 16,-2-1 0-16,5-3-230 15,3-3 80-15,-1 0 57 0,1-3-96 0,3-1 59 16,0 0 48-16,2-2 1 0,1 0-180 0,1 0 105 15,0 0 53-15,0 0-11 0,0 0-198 0,0 0 133 16,0 0 65-16,5 0-343 0,3 0 206 0,5 0 91 16</inkml:trace>
  <inkml:trace contextRef="#ctx0" brushRef="#br0" timeOffset="729.55">25954 5162 2501 0,'0'0'-3'0,"0"0"2"0,0 0 0 0,0 0 1 0,-6 0 0 0,0 0 0 0,0 0 0 15,-1 0 0-15,-1 2 0 0,-1 4 0 0,-2 3 331 16,0 3-142-16,-3 2-62 0,-2 4-46 0,-1-1 50 0,-2 1-43 0,-3 1 0 16,-3 2-58-16,0 2 26 0,-3-1-11 0,-1-2 0 15,-1 1-84-15,2-2 41 0,3 0 1 0,-1-1-19 16,1-1 25-16,2-4-1 15,5-1 37-15,2-3-335 0,4-3 155 0,2 0 42 0,3-4 11 0,5 1-331 16,-1-3 191-16,3 0 55 16,0 0 62-16,5 0-345 0,13-5 208 0,1-5 98 0,4 1-323 0,-1-5 211 15</inkml:trace>
  <inkml:trace contextRef="#ctx0" brushRef="#br0" timeOffset="1208.43">26106 5114 2208 0,'5'-6'0'16,"-1"2"0"-16,-1 3 0 0,0-2 0 0,-3 3 0 0,0 0 0 0,0 0 0 0,-8 0 0 0,-1 0 0 0,-3 10 0 0,3 0 153 0,-3 2-54 0,3 2 229 0,-2-1-141 16,4 2-61-16,-1 0 72 0,2 1-76 0,4 0-39 15,2 0 0-15,0-1 3 0,0 0-30 0,0 0-11 16,4 1 0-16,5-2-14 0,3 0 14 0,-2-1-9 15,7-2-36-15,-4-1 0 0,4 0 0 0,-1-3 0 16,1-2 0-16,0 0 0 0,-2-3 0 0,2 1 0 16,-3-3 0-16,3 0 0 0,-1 0 0 0,-2 0 0 15,2-6 0-15,-2-6 0 0,2-1 0 16,-3 0 0-16,-1-1 0 0,-1-4 0 16,0 4 0-16,-3-3 0 0,-3 2 0 0,1-3 0 15,-5 1 0-15,1 3 0 0,0-3 0 0,-2 2 0 16,0 0 0-16,0 0 0 0,0 2 0 0,-7-2 0 15,-2 2 0-15,-2 0 0 0,-1 3 0 0,-1 0 0 16,-2 1 0-16,0 1 0 0,0 3 0 0,0 1 0 16,0 0 0-16,0 2 0 0,0 1 0 0,2-2 0 15,-4 3 0-15,5 0 0 0,-1 0 0 0,0 0 0 16,0 8 0-16,-1-2 0 16,4 4 0-16,-2-4 0 0,1 2 0 0,2 2 0 15,1-3 0-15,2 0 0 0,1 3 0 0,1-2 0 16,0-1 0-16,4 1 0 0,0 0 0 0,0-1 0 15,0-2 0-15,0 2 0 0,2-1 0 0,5 2-16 16,4-4-129-16,1 2-579 0,-1-1 345 0,3-1 167 16,1 2 84-16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17:19.2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01T13:18:02.537"/>
    </inkml:context>
  </inkml:definitions>
  <inkml:trace contextRef="#ctx0" brushRef="#br0">1549 8654 1165 0,'-9'0'5'0,"4"0"-1"0,0 0-1 0,2 0 0 0,1-2-1 0,-1 2 0 0,0 0-1 0,3-2 0 0,0 2 0 0,0 0-1 16,0 0 239-16,0 0-100 0,0-2-49 0,0 2 66 0,0-2-57 15,0 2-20-15,3-2 102 0,5 2-70 0,-3 0-35 16,2 0-1-16,1 0 91 0,2 0-54 0,0 0-41 15,-3 0 1-15,3 0 27 0,0 0-29 0,2 0 0 16,-1 0-21-16,3 0 116 16,-1 0-63-16,5 0-31 0,-1 0-1 0,1 0 77 15,2 0-44-15,-1 0-36 0,2 0-2 0,-1-1-65 16,-3-2 0-16,4 2 0 0,-1-1 0 0,1 0 0 16,-3-2 0-16,3 2 0 0,0 0 0 0,5-3 0 15,-6 4 0-15,8 0 0 0,-1-1 0 16,-2-2 0-16,5 3 0 0,-3-2 0 0,3 1 0 0,-2 1 0 15,2-2 0-15,0 2 0 0,2 1 0 16,3-2 0-16,0 0 0 0,4 2 0 16,-5 0 0-16,4 0 0 0,-3 0 0 0,4 0 0 15,0 0 0-15,-2 0 0 0,0 0 0 0,3 0 0 16,3 0 0-16,0 0 0 0,-4 0 0 0,7 0 0 16,-1-2 0-16,2 0 0 0,0 0 0 0,1 1 0 15,-6-1 0-15,9-2 0 0,-3 2 0 0,-1 0 0 16,-5 1 0-16,3-2 0 0,-5 2 0 0,8-1 0 15,-7 2 0-15,0 0 0 16,3-3 0-16,3 3 0 0,-7 0 0 0,12 0 0 16,-7 0 0-16,2 0 0 0,-1 0 0 0,-1 0 0 15,-4 0 0-15,8 0 0 0,-4 0 0 0,-2 0 0 16,-1 0 0-16,-3 0 0 0,7 0 0 0,-2 0 0 16,-5 3 0-16,3-1 0 0,-3 2 0 0,0-3 0 15,8 3 0-15,-3 0 0 0,-3-2 0 0,5-2 0 16,-4 1 0-16,-2-1 0 0,8 2 0 0,-5-2 0 15,1 0 0-15,1 0 0 0,-3 2 0 0,-3-2 0 16,3 2 0-16,-4 0 0 0,0 1 0 0,1 1 0 16,-3-2 0-16,-1 2 0 15,1 0 0-15,2-1 0 0,0 1 0 0,-3 0 0 16,8 0 0-16,-5 0 0 0,11-1 0 0,-6 0 0 16,2-2 0-16,-1-1 0 0,-1 2 0 0,-8-2 0 15,2 0 0-15,1 0 0 0,-6 0 0 0,0 0 0 16,-4 0 0-16,-5 0 0 0,2 0 0 0,-2 0 0 15,-4 0 0-15,-2 0 0 0,-1 0 0 0,-5 0 0 16,0 0 0-16,-2 0 0 16,-1 0 0-16,-2 0 0 0,-3 0 0 0,-1 0 0 15,0 0 0-15,1 0 0 0,-3 0 0 16,0-2 0-16,0 1-469 0,0-2-10 0,-5 0 224 16,1-3-351-16,3-3 283 0</inkml:trace>
  <inkml:trace contextRef="#ctx0" brushRef="#br0" timeOffset="241.97">5938 8400 3464 0,'0'0'0'0,"0"2"0"0,0 0 0 0,3 0 0 15,6 1 0-15,5 3 0 0,2 1 0 0,10-1 0 0,-1 4 0 0,0 1 0 0,3 1 338 0,3-2-209 0,-3 4-129 0,-1-2 0 0,1 2 0 16,-7-1 0-16,6 5 0 0,-10-8 0 0,-1 5 0 15,-4-1 0-15,-4-2 0 0,-7-1 0 0,1 5 0 16,-2 3 0-16,-13 0 0 16,-10 1 0-16,-9 6 0 0,2-3 0 0,-17 10 0 15,-11 0 0-15,-4 2 0 0,-17 6-263 0,2 1 32 16,2-3 66 0,-25 12 69-16</inkml:trace>
  <inkml:trace contextRef="#ctx0" brushRef="#br0" timeOffset="1108.6">3431 6068 2586 0,'0'-2'0'0,"0"-2"0"0,0 2 0 0,0 1 0 0,0 1 0 0,0 0 0 0,0 0 0 0,5 0 0 0,1 3 0 0,1 6 0 0,0 5 89 0,0 1 229 16,4 0-138-16,-2 5-60 0,1 2-45 0,3 3 241 15,-3 2-137-15,3 2-111 0,-1 3-68 0,-2 6 0 16,1 10 0-16,-4-1 0 0,0 12 0 15,-5 1 0-15,-2 3 0 0,0-6 0 16,0 19 0-16,0-4 0 0,-2 1 0 0,-3-2 0 16,3 4 0-16,0-2 0 0,2 2 0 0,0 1 0 15,0-2 0-15,0 1 0 0,0-1 0 0,0 2 0 16,0-1 0-16,0 3 0 0,0-2 0 0,0-2 0 16,0-1 0-16,0-7 0 0,0 14 0 0,2-7 0 15,0 3 0-15,1 1 0 0,-1 0 0 0,-2 2 0 16,2-2 0-16,1-2 0 0,-3-2 0 0,0-2 0 15,0 1 0-15,0 3 0 0,0-2 0 0,0 4 0 16,0-1 0-16,0-2 0 16,0 4 0-16,0 0 0 0,0-1 0 0,-3 1 0 15,1-4 0-15,2-1 0 0,0-10 0 0,0 10 0 16,0-18 0-16,0 4 0 0,0 1 0 0,0 6 0 16,0-16 0-16,0 4 0 0,0-4 0 0,0-5 0 15,0-2 0-15,0 2 0 0,0-7 0 16,0 2 0-16,0-5 0 0,0 1 0 0,-5-3 0 0,-1 0 0 15,3 1 0-15,-3-4 0 0,3-2 0 16,-2-6 0-16,3 3 0 0,0-3 0 16,-1 1 0-16,3-6 0 0,-2-7 0 0,0-2 0 15,2-2 0-15,0-3-728 0,-1 0 321 0,-5-3 189 16,0-8-518-16,-2-22 350 0</inkml:trace>
  <inkml:trace contextRef="#ctx0" brushRef="#br0" timeOffset="1395.82">3458 6081 2186 0,'-2'0'0'0,"0"8"0"0,2 0 0 0,-2 4 0 0,-1-1 0 0,-2 3 0 0,-6 2 0 0,0 6 0 0,-2 5 0 0,-9 10 0 0,-1 5 68 0,-3 2-113 16,2 0 43-16,-1 3 0 0,4-7 52 0,-3 11-483 0,7-12 237 0,4-7 118 15,-2-4 58-15</inkml:trace>
  <inkml:trace contextRef="#ctx0" brushRef="#br0" timeOffset="1557.72">3417 6160 3931 0,'0'0'0'16,"5"0"0"-16,9 6 0 0,-3-1 0 0,5 5 0 0,-2-1 0 0,2 4 0 0,2 0 0 0,3 4 0 0,1 2 0 0,0 3 0 0,1 1 0 0,2 5 0 0,1 4 0 0,0 0 0 0,-3 0-548 15,9 9 77-15,-6-4-476 16</inkml:trace>
  <inkml:trace contextRef="#ctx0" brushRef="#br0" timeOffset="3518.74">3562 7357 617 0,'0'-1'0'0,"-2"-1"0"0,1-1 0 0,-4-2 0 0,4 4 0 0,-4-3 0 0,3 2 0 0,0-2 0 0,-1 1 0 0,1-1 0 0,0 2 40 0,2-2 72 0,0 0-36 0,0 3 0 16,0-3-35-16,0-1 46 0,0 4-10 0,0-3-36 16,0 0-1-16,0 3-14 0,0-3 15 0,0 0 10 15,0 2-10-15,0-1 19 0,0 1-19 16,0 0 0-16,2 0 25 0,-2 1-15 0,2-2-10 15,1 2 33-15,-3-2 0 0,2 2-33 16,0-4 0-16,1 4 52 0,-1-3-52 0,1 2 0 16,1 0 0-16,0-1 13 0,-1 1-14 0,1 0 11 15,1 0-10-15,-3 0 5 0,3 0-5 0,-2 0-1 16,1 0 1-16,0 1 10 0,-1-2-10 0,1 1-19 16,1-1 19-16,-2 1 0 0,0 0 10 0,1 0-22 15,0 0 12-15,-2 1-4 0,2-2 3 16,-1 3-46-16,2-1 9 0,-3 1 30 0,1 0 3 0,0-2-31 15,1 2 1-15,0 0 20 0,0-2-25 0,1 2 24 16,0 0 2-16,-2 0 12 16,2-1-13-16,1 1-4 0,0-3 10 0,-1 3-30 15,2-2 22-15,-2 2-1 0,2 0 1 0,-1-1-8 16,0 1 14-16,1-2-5 0,-2 2-1 0,2 0 34 16,3-2-33-16,-4 2 2 0,1 0 47 0,2 0-46 15,0 0-1-15,0 0-12 0,3 0 13 16,-3 0 0-16,0 0 12 0,4 0-13 0,-1 0 3 0,-2 0 0 15,3 0-1-15,-1 0-44 0,-2 0 51 16,1 0-8-16,0 0-5 0,2 0-46 16,-2 0 48-16,0 0-6 0,-1 0 32 0,3 0-33 15,-1 0-18-15,-1 0 0 0,2 0 0 0,-1 2 0 16,0 0 0-16,3 1 0 0,-1 0 0 0,0 0 0 16,1 0 0-16,0 1 0 0,1-2 0 0,-2 2 0 15,2-2 0-15,-2 2 0 0,2 0 0 0,-2-3 0 16,1 3 0-16,-3 0 0 15,3 0 0-15,-2-1 0 0,0 1 0 0,2 2 0 16,-1-2 0-16,1-1 0 0,-2 4 0 0,5-4 0 16,-4 2 0-16,2-1 0 0,-2 0 0 0,4 1 0 15,-3-1 0-15,3 0 0 0,-2 2 0 0,0-1 0 16,-1-1 0-16,0 2 0 0,0-1 0 0,-2 1 0 16,1 1 0-16,0-1 0 0,0 1 0 15,0 1 0-15,-3 2 0 0,2-3 0 0,2 3 0 0,-6-3 0 16,3 2 0-16,-1-1 0 0,-1 1 0 0,1-1 0 15,1 2 0-15,-2-3 0 16,2 2 0-16,1 1 0 0,0-3 0 0,-4 1 0 16,2 2 0-16,1 0 0 0,-2-1 0 0,-2 1 0 15,4-1 0-15,-2 3 0 0,-3-2 0 0,3 0 0 16,-2 2 0-16,0-1 0 0,-1 0 0 0,1 0 0 16,0 2 0-16,-1-2 0 0,0 3 0 0,1-3 0 15,0 4 0-15,-1-2 0 0,2 1 0 0,-3-2 0 16,2 3 0-16,-1-1 0 0,2 1 0 15,-3 1 0-15,4-4 0 0,-5 1 0 16,5 2 0-16,-3-4 0 0,1 3 0 0,-1-1 0 16,1 0 0-16,1-2 0 0,-1 2 0 0,-1-1 0 15,1-1 0-15,1 2 0 0,0-2 0 0,-2 3 0 16,-2-4 0-16,2 2 0 0,1-1 0 0,0 1 0 16,-1 0 0-16,-2-2 0 0,3 3 0 0,0-1 0 15,-3 0 0-15,2 1 0 0,0-3 0 0,-2-1 0 16,3 4 0-16,-3-1 0 0,0-1 0 0,2 0 0 15,-2 2 0-15,1-2 0 16,-2 3 0-16,1-1 0 0,0 2 0 0,2-2 0 16,-4 2 0-16,3 0 0 0,-1 2 0 0,1 0 0 15,-3-1 0-15,4 0 0 0,-3 0 0 0,1 0 0 16,-1-2 0-16,1 4 0 0,-3-3 0 0,1 2 0 16,2 0 0-16,-2 1 0 0,2 1 0 0,-4 0 0 15,3-2 0-15,-2 4 0 0,-1-3 0 0,1 1 0 16,0-2 0-16,1 0 0 0,-1 0 0 0,-2 0 0 15,0-2 0-15,1-4 0 16,-1 3 0-16,0-5 0 0,1 0 0 0,-1-2 0 16,0 0 0-16,3-4 0 0,-3-1 0 0,0 0 0 15,0-2 0-15,1 0 0 0,-1 0 0 0,0 0 0 16,0 0 0-16,0 0 0 0,0 0 0 0,0 0 0 16,0-2 0-16,0-6 0 0,0 1-526 0,0-1 128 15,0 1 178-15,0 0-385 0</inkml:trace>
  <inkml:trace contextRef="#ctx0" brushRef="#br0" timeOffset="5754.19">5415 6695 2747 0,'0'-2'0'0,"0"0"0"0,0 0 0 0,0 2 0 0,0 0 0 0,-7 0 0 0,-10 17 0 0,-6 10 0 0,-7 7 0 0,-2 5 0 0,-11 11 100 16,-2 7 1-16,-2 4 117 0,-9 13-86 0,11-11-32 15,-12 16-12-15,5-5 139 0,-1-2-92 0,1 4-52 0,-3-2-83 16,6-7 0-1,-8 15 0-15,12-6 0 0,7-13 0 0,1-2 0 0,2-3 0 16,11-13 0-16,-2 3 0 0,5-7 0 0,1-8 0 16,3 1 0-16,-1-2 0 0,2-2 0 0,0-3 0 15,1-3 0-15,0-4 0 0,2-3 0 0,-2-2 0 16,0-2 0-16,1-5-11 0,6-3-60 0,-2-1-598 16,3-4 312-16,4 0 156 0,3-5-714 0</inkml:trace>
  <inkml:trace contextRef="#ctx0" brushRef="#br0" timeOffset="5985.27">4365 7804 3094 0,'-8'0'-13'0,"5"0"4"0,-1 0 1 0,1 0 3 0,1 8 0 0,-1 7 1 15,-2 4 2-15,5 6-6 0,-2 5 3 0,-3 5 2 0,0 10 239 0,0 0-94 0,-1 0-47 0,-3 3 27 16,-1-4-38-16,4-6 43 0,-4 3-46 0,5-6-69 15,-2-4-12-15,4-10 0 0,1-7 0 0,2-3 0 16,0-2 0-16,0-4 0 0,2-5 0 0,18-2 0 16,10-24 0-16,10-12 0 0,9-7 0 0,17-14 0 15,2 0 0-15,5-1 0 0,-6 5 0 0,24-12-414 16,-11 6 89-16,2 1 124 0</inkml:trace>
  <inkml:trace contextRef="#ctx0" brushRef="#br0" timeOffset="6658.37">5722 5986 2944 0,'-6'-1'0'0,"0"1"0"0,2 0 0 0,2 0 0 0,1 0 0 0,1 0 0 0,0 0 0 0,0 6 0 0,0 8 0 0,3 4 0 0,7 4 98 0,0 3 236 16,-2 5-151-16,4 4-68 15,-4-1-36-15,1 9 99 0,-2-1-178 0,-1-2 0 0,2 14 0 0,-3-6 0 16,1-1 0-16,2-2 0 0,-3-8 0 0,3 3 0 16,-3-3 0-16,2-6 0 0,-2-8 0 0,0-3 0 15,-1-6 0-15,-2-1 0 0,0-7 0 0,-1-3 0 16,1-2 0-16,-2 0 0 15,0-4 0-15,2-17 0 0,2-5 0 0,4-4 0 16,3-10 0-16,3 0 0 0,2-3 0 0,0-3 0 16,5-1 0-16,2 0 0 0,-1 2 0 0,1 0 0 15,0 0 0-15,-5 9 0 0,3-7 0 0,-6 13 0 16,2 0 0-16,-5 7 0 0,-1 3 0 0,-4 8 0 16,3 0 0-16,-3 4-149 0,0 4-265 0,2 3 184 15,-1 1-325-15,2 0 244 0,-1 9 137 16,1 7-586-16,-3 2 358 0</inkml:trace>
  <inkml:trace contextRef="#ctx0" brushRef="#br0" timeOffset="6869.51">6299 6389 3931 0,'0'6'0'0,"0"2"0"0,0-5 0 0,0 2 0 0,0 2 0 0,0 1 0 0,0 5 0 0,0 2 0 0,0 4 0 0,0 5 0 0,0 1 0 0,0-1 0 16,1 2 0-16,1-1 0 0,0-2 0 0,3-1 0 16,-3 1 0-16,-2-2 0 0,2-5 0 0,1 0 0 15,-3-3 0-15,0-3 0 0,0 1 0 0,0-4 0 16,0-2 0-16,0 1-72 0,0-3-1264 0,-5 6 652 16</inkml:trace>
  <inkml:trace contextRef="#ctx0" brushRef="#br0" timeOffset="14282.35">3574 7143 962 0,'2'-2'0'0,"-2"1"0"16,2-1 0-16,1 0 0 0,-1 0 0 0,1 1 0 0,0-1 0 0,-2 0 0 0,1 0 0 0,0 0 0 0,0 1 159 0,-1-2-59 0,-1 0-31 16,0 3 1-16,0 0 136 0,2 0-88 0,-2 0-38 15,0 0 163-15,0 0-101 0,0 0-51 0,2 0 115 16,-2 0-88-16,3 3-39 0,-3 9-1 0,0 1 35 15,0 2-36-15,0 1 9 0,0 5-46 0,0 5 114 16,0-1-57-16,0 1-28 0,0 5-1 0,0-2 77 16,0 3-58-16,0 0 0 0,-3 4 43 15,-1 0-73-15,3 7-57 0,-1-10 0 16,0 13 0-16,0-7 0 16,2 3 0-16,0-3 0 0,0-6 0 0,0 5 0 0,0-1 0 0,0-1 0 15,0 0 0-15,0 0 0 0,0-3 0 16,0 1 0-16,2-3 0 0,0 2 0 0,0-1 0 0,-2-2 0 15,0 0 0-15,1-6 0 0,-1 4 0 0,2-5 0 16,-2 0 0-16,0-1 0 0,2-1 0 0,-2-2 0 16,3-2 0-16,-3 0 0 0,2-5 0 0,-2 0 0 15,0-1 0-15,3-3 0 0,-3 1 0 0,2-3 0 16,-1-1 0-16,-1-1 0 16,2 0 0-16,0 0 0 0,-2-1 0 0,2 4 0 15,-2-5 0-15,2 4 0 0,0 1 0 0,-2 0 0 16,2 1 0-16,-2-1 0 0,2 1 0 0,-2 1 0 15,0-2 0-15,1 4 0 0,-1-1 0 0,0-1 0 16,0 1 0-16,0 0 0 0,0-4 0 0,0 2 0 16,0-2 0-16,0-3 0 0,0 1 0 15,0-2 0-15,0-1 0 0,0-1 0 16,0 0 0-16,0 0 0 0,0 0 0 0,0 0 0 16,0 0 0-16,0 0 0 0,0 0 0 0,0 0 0 15,0-5 0-15,0-6-147 0,0-2 20 0,0-4-795 16,0-2 441-16</inkml:trace>
  <inkml:trace contextRef="#ctx0" brushRef="#br0" timeOffset="16926.34">9878 5634 2303 0,'0'0'-3'0,"0"0"0"0,0 0 1 0,0 0 1 0,0 0 0 0,0 1 0 0,0 7 1 0,6 7 0 0,1 2 0 0,0 8 0 0,3 1 115 0,-1 5-37 16,1 4 11-16,0 9-6 0,1 2 1 0,-2-1 95 15,3 3-70-15,-3 0-36 0,-2-6 11 0,5 9 55 16,-5-7-52-16,0-7 1 0,1-1-51 0,0-1 48 15,-3-8 11-15,3 3-58 0</inkml:trace>
  <inkml:trace contextRef="#ctx0" brushRef="#br0" timeOffset="17149.09">10059 6389 3931 0,'2'7'0'0,"-1"-3"0"0,1-1 0 0,0-2 0 0,-2-1 0 0,0 0 0 0,0-1 0 0,2-17 0 0,3-7 0 0,4-2 0 0,5-9 0 0,-1-2 0 16,2 0 0-16,4-11 0 0,-2 5 0 0,3-3 0 15,-3-2 0-15,2 1 0 0,-2-2 0 0,0 5 0 16,-2 2 0-16,-3 8 0 0,0-2 0 0,-3 4 0 15,0 7 0-15,-4-1 0 0,1 5 0 0,-2 3 0 16,-3 4 0-16,1 4 0 0,0-1 0 0,-1 5 0 16,-1 2 0-16,0 0 0 0,0 2 0 0,0 0 0 15,0 2 0-15,0 0 0 16,0-2 0-16,0 3 0 0,0 0 0 0,0 0 0 16,0 0-52-16,2 0-625 0,1 0 318 0,3 0 159 15,-1 0 79-15,2 8-641 0,-1 2 365 0</inkml:trace>
  <inkml:trace contextRef="#ctx0" brushRef="#br0" timeOffset="17394.52">10558 5836 3574 0,'0'0'0'0,"0"2"0"0,0-2 0 0,-2 0 0 16,2 0 0-16,0 0 0 0,0 0 0 0,0 0 0 0,6 0 0 0,8 0 0 0,4 0 86 0,3 0-1 0,-1 0 101 0,6 0-186 16,-5 0 0-16,9 0 0 0,-5 0 0 0,0 0 0 0,0 0 0 15,-1 0 0-15,-3 0 0 0,-1 0 0 16,0 0 0-16,-6 0 0 0,-2 0 0 0,-3 0 0 0,-2 4-686 16,0 1 188-16,-3 3 228 15,-4 2-541-15,0 2 384 0,0 0 194 0</inkml:trace>
  <inkml:trace contextRef="#ctx0" brushRef="#br0" timeOffset="17569.02">10665 6054 3313 0,'-22'14'0'0,"5"-1"0"0,-1-2 0 0,6-3 0 0,2-1 0 0,5-1 0 0,2-1 0 0,3-1 0 0,0 2 0 0,5-3 0 0,8 1 322 0,6-1-130 16,4-3-88-16,4 0-104 0,-3 0 0 0,5 0 0 15,-3 0 0-15,-3-3 0 0,7-2 0 0,-10-1 0 16,5 0 0-16,-4 1 0 0,-3 1 0 0,-1 0 0 15,-2-1-249-15,-2 2-81 0,2 2 112 0,-1-1-803 16,-2-2 481-16,-1 0 254 16</inkml:trace>
  <inkml:trace contextRef="#ctx0" brushRef="#br0" timeOffset="18251.27">11353 6000 1774 0,'-12'0'0'0,"3"-4"0"0,-2-1 0 0,1-1 0 0,1-1 0 0,-2-5 0 0,1 3 0 0,1-5 0 0,3 3 0 0,1-1 0 0,1-4 95 0,0 4 269 0,4-2-163 0,0-1-80 16,0-1-42-16,0 4 231 0,1-2-126 0,6 2-78 15,4-1 128-15,0-1-98 0,2 3-48 0,2 1 39 16,0 1-35-16,2 2-72 0,0 0-20 16,4 3 0-16,-1 0 0 0,3 2 0 15,-2 2 0-15,1 0 0 0,-1 0 0 0,0 3 0 16,-3 5 0-16,-1 3 0 0,0 0 0 0,0 2 0 16,-4 2 0-16,0 3 0 0,-4 1 0 0,1 1 0 15,-4 1 0-15,-4 7 0 0,0-3 0 0,-2 4 0 16,-2 1 0-16,-12 2 0 0,0-2 0 15,-4 0 0-15,-2-1 0 0,-1-5 0 0,-3-2 0 0,-1 0 0 16,-3-4-40-16,1-4-33 0,0 0 167 0,1-5-75 16,-1-1-19-16,4-3 0 0,1 0 0 0,0-2 0 15,3-1 0-15,2-1 0 16,3-1 0-16,5 3 0 0,4-3 0 0,0 0 0 16,3 0 0-16,2 0 0 0,0 0 0 0,2 0 0 15,14 2 0-15,7-1 0 0,-2 2 0 0,4-2 0 16,2 1 0-16,3 0 0 0,0 0 0 0,2 0 0 15,-1 0 0-15,0-2 0 16,-1 1 0-16,-4-1 0 0,4 0 0 0,-7 0 0 0,-1 0 0 0,-3 0 0 16,0 0 0-16,-4 0 0 0,-3 0 0 15,0 0 0-15,-1 0 0 0,-1 0-331 16,-1 0 112-16,0-1-601 0,2-7 395 0,-1 1 194 16,-1-7 95-16,2-1-296 0</inkml:trace>
  <inkml:trace contextRef="#ctx0" brushRef="#br0" timeOffset="18708.66">11948 5703 3399 0,'-2'-13'0'0,"2"5"0"0,-2-1 0 0,0-2 0 0,1 1 0 0,1 5 0 0,-2-1 0 16,2 3 0-16,0 0 0 0,0 2 0 0,0 1 123 0,3 0 183 0,5 0-203 0,1 7-103 0,1 6 0 0,-1 4 0 15,2 5 0-15,-3 3 0 0,1 2 0 0,0 4 0 16,-1 2 0-16,0 0 0 16,-3 3 0-16,3 2 0 0,-3-4 0 0,-1 2 0 15,2-1 0-15,-2-4 0 0,-1 2 0 0,1-5 0 16,0-3 0-16,1 0 0 0,-1-2 0 0,-1-4 0 16,2-3 0-16,-3-1 0 0,2-5 0 0,-1 0 0 15,1-5 0-15,-2-1 0 0,1-2 0 0,1-2 0 16,-1 0 0-16,6 0 0 0,-2-6 0 0,2-8 0 15,1-4 0-15,1-4 0 0,0-3 0 0,1-3 0 16,1-6 0-16,2-5 0 0,0-1 0 0,0-2 0 16,-2 2 0-16,3-11 0 15,2 4 0-15,-1 3 0 0,-2 1 0 0,2 5 0 16,-4 5 0-16,-1 3 0 0,0 2 0 0,-1 4 0 16,-1 5 0-16,-1 1 0 0,-1 0 0 0,-3 5 0 15,1 2 0-15,-2 1 0 0,0 3 0 0,-1 2 0 16,-1-2 0-16,2 4 0 0,-2 1 0 0,-2-1 0 15,0 3 0-15,2 0 0 0,-1 0 0 0,1 0 0 16,0 0-137-16,0 8-264 0,0 6 182 0,-2 2-647 16,1 3 404-16,-1 4 216 15</inkml:trace>
  <inkml:trace contextRef="#ctx0" brushRef="#br0" timeOffset="18983.68">12530 6005 3869 0,'-2'-1'0'0,"1"-1"0"0,1 0 0 0,-2 2 0 0,2 0 0 0,0 0 0 0,0 0 0 0,0 0 0 0,0 0 0 0,2 8 0 0,-1 5 62 0,3 4-62 0,0 5 0 0,-1 4 0 15,-1 1 0-15,0 1 0 0,0 2 0 0,0-4 0 16,-1 8 0-16,-1-6 0 15,3-2 0-15,-1-5 0 0,0 2 0 0,0-5 0 0,-2 0 0 0,2-8 0 16,-2 3 0-16,0-6 0 0,1-4 0 16,-1-1 0-16,0 1 0 0,0-3 0 15,0 0 0-15,0 0-15 0,0 0-968 0,0 0 464 16,0 0 245-16</inkml:trace>
  <inkml:trace contextRef="#ctx0" brushRef="#br0" timeOffset="19159.21">12964 6511 3931 0,'0'0'0'0,"2"0"0"0,-2 0 0 0,0 0 0 0,0 0 0 15,0 0 0-15,0 0 0 0,0 0 0 0,0 0 0 0,0 0 0 0,0 0 0 0,0 0 0 0,0 2 0 0,0-2 0 0,0 0 0 0,0 0 0 16,0 0 0-16,2 5 0 0</inkml:trace>
  <inkml:trace contextRef="#ctx0" brushRef="#br0" timeOffset="24375.93">16298 5734 1991 0,'0'-18'0'0,"0"11"0"0,0-4 0 0,0-10 0 0,0-4 0 0,0-1 0 0,0-1 0 0,2-2 0 0,-1 2 0 16,1-3 0-16,0 6 143 0,-2 2-57 0,0 1-24 0,0 6 1 0,-5 4 38 16,-10 3-32-16,-2 6 32 0,-10 2-36 0,-1 0 0 15,-8 13-27-15,1 8 72 0,-4 3-36 0,5 3 9 16,-8 9-45-16,7-5 147 0,-1 4-73 15,8 0-38-15,10-9 11 0,0 4 105 16,7-2-76-16,5-1-38 0,6 0-70 0,0-1-6 16,0-4 0-16,14 4 0 0,0-2 0 0,5 1 0 15,0 2 0-15,0-1 0 0,-2 3 0 0,-1 4 0 16,0 4 0-16,-7 3 0 0,0 3 0 0,-1 4 0 16,-4-6 0-16,0 15 0 0,-3-1 0 0,1 11 0 15,-2-5 0-15,0 5 0 0,2-8 0 0,-2 14 0 16,2-11 0-16,0 1 0 0,-1-9 0 0,3 6 0 15,-2-3 0-15,3 7 0 0,-4-11 0 0,-1 3 0 16,0 2 0-16,0-3 0 16,0-8 0-16,0 6 0 0,0-8 0 0,0-9 0 15,-3 1 0-15,0-6 0 0,1-9 0 0,2-3 0 16,0-7-29-16,0-2-429 0,0-4 209 0,0-5 106 16,0 0-856-16,7-19 485 0</inkml:trace>
  <inkml:trace contextRef="#ctx0" brushRef="#br0" timeOffset="25024.59">16829 5532 2653 0,'-5'-11'0'0,"-1"-5"0"0,4 4 0 0,0-5 0 0,2 2 0 0,0-2 0 0,2 2 0 0,14 3 0 0,4-3 0 0,3 5 0 0,1 2 160 0,3 2-60 0,0 5 86 0,-3 1-63 16,6 0-48-16,-3 1 16 0,-3 13-26 0,-1 3 0 15,-3 1-27-15,-6 3 37 0,0 5-10 0,-6 3-26 16,-4 2 0-16,-4 1 6 15,0 2-6-15,-3 0 9 0,-11 0-23 0,-4-2-25 16,-2-2 0-16,-2-3 0 0,-1-2 0 0,-1-4 0 16,0-3 0-16,-1-3 0 0,-1-5 0 0,1-3 0 15,5-5 0-15,-1-2 0 0,0 0 0 0,5 0 0 16,2 0 0-16,5-2 0 0,2-9 0 0,5 1-50 16,2-4 0-16,0 0-721 0,9-2 367 0,12-1 182 15,6-2-595-15,6-5 394 0,1 1 192 0</inkml:trace>
  <inkml:trace contextRef="#ctx0" brushRef="#br0" timeOffset="25246.06">17398 5326 3231 0,'0'-10'0'0,"-7"5"0"0,-9-1 0 0,0 3 0 0,-5 1 0 15,0 2 0-15,-1 0 0 0,-1 12 0 0,2 5 0 0,0 4 0 0,1 6 331 0,3 3-136 0,3 3-83 0,3 3-50 0,8 1-62 16,3 9 0-16,0-6 0 0,0-5 0 0,12 8 0 15,2-5 0-15,2-6 0 16,2 2 0-16,1-3 0 0,0-3 0 0,-1-1 0 16,2-2 0-16,-2-7 0 0,-3-3 0 0,0-2 0 15,-3-5 0-15,4-5-48 0,0-3-113 0,-2 0-638 16,5-9 380-16,0-10 190 0,2-5 85 0,1-8-578 16</inkml:trace>
  <inkml:trace contextRef="#ctx0" brushRef="#br0" timeOffset="25401.1">17584 5420 3047 0,'0'-6'0'0,"-2"2"0"0,-1 3 0 0,1-1 0 0,0-1 0 0,2 3 0 0,0-1 0 0,2 0 0 0,9 1 0 0,6 0 0 0,1 0 444 0,3 0-203 0,4 0-101 16,-5 0-81-16,8 0-145 0,-7 0 57 0,7 0 29 16,-3 0 1-16,-5 5-277 0,1 0 158 15,-4 3 79-15,-2-1 48 0,-4 4-847 0,-5 0 338 0</inkml:trace>
  <inkml:trace contextRef="#ctx0" brushRef="#br0" timeOffset="25544.12">17691 5614 2489 0,'-24'12'0'0,"7"-3"0"0,0 3 0 0,2-5 0 0,4-3 0 0,4 0 0 0,4-1 0 0,3-2 0 0,0 1 0 0,2 0 0 0,11-1 508 16,4 1-235-16,2-2-117 0,4 2-59 0,-2 0-169 15,6-2 50-15,-6 2 31 0,4-2 0 16,-1 2-670-16,-2-1 349 0,-1 2 186 0,0 0 77 0,-1-1-352 15</inkml:trace>
  <inkml:trace contextRef="#ctx0" brushRef="#br0" timeOffset="26063.58">18388 5525 1834 0,'2'-7'0'0,"-1"-3"0"0,1 2 0 0,2-3 0 0,1-2 0 0,0 2 0 0,-1-5 0 0,1-1 0 0,2 2 0 0,-1-3 0 0,2 3 140 0,-4-2-50 0,-1 2-16 15,-1-1-10-15,-2 1 34 0,0-1-30 0,0 3 0 16,-2-2-29-16,-9 4 165 0,-2 0-88 0,-4 3-38 16,-2 2-1-16,-2 5 203 15,-5 1-121-15,4 0-51 0,-8 7 262 0,3 10-306 0,-6 10-64 16,3 0 0-16,1 5 0 0,5-2 0 0,-4 12 0 0,9-5 0 15,4 2 0-15,4-5 0 16,4 4 0-16,4-1 0 0,3-3 0 0,0-2 0 16,0-2 0-16,8-3 0 0,3-9 0 0,2 4 0 15,4-8 0-15,2-2 0 0,-2-5 0 0,4-6 0 16,-1-1 0-16,2 0 0 0,-1-7 0 0,2-12 0 16,-3-4 0-16,3-2 0 0,-2-5 0 15,-3 1 0-15,1-3 0 0,-2-2 0 0,-2 3 0 0,-2 0 0 16,-5 8 0-16,-1 0 0 15,-3 2 0-15,-2 8 0 0,0 2 0 0,0 5 0 16,-2 2 0-16,0 2 0 0,0 2 0 0,0 0 0 16,-6 9 0-16,1 12 0 0,-1-2 0 0,3 7 0 15,0 1 0-15,3 1 0 0,0 2 0 0,0-2 0 16,0-4 0-16,0 5 0 0,6-10 0 0,1 3 0 16,1-3 0-16,1-3 0 0,-1-1 0 0,-1-3 0 15,1-4 0-15,-1-1 0 0,1-2-135 0,-2 0-63 16,-1-2 65-16,2-1-327 15,-1 1 211-15,2-3 105 0,3 0 53 16,0 0-623-16,3-3 327 0,0-4 179 0</inkml:trace>
  <inkml:trace contextRef="#ctx0" brushRef="#br0" timeOffset="26623.97">18968 5515 2328 0,'4'-18'0'0,"-2"-1"0"0,-2-10 0 0,0 3 0 0,0-4 0 0,0 0 0 0,0 3 0 0,0 3 0 0,-6 4 0 0,-1 1 0 0,-3 4 121 16,-1 6-42-16,-3 5 131 0,-4 4-77 0,-5 0-52 15,2 10 237-15,-4 12-140 0,-3 10-70 0,3 0 259 16,4 1-359-16,-3 13-8 0,7-5 0 0,4 2 0 16,3-1 0-16,7-7 0 0,1 4 0 0,2-5 0 15,0-2 0-15,2-3 0 0,7-3 0 0,1-7 0 16,4-3 0-16,4-3 0 15,0-5 0-15,1-6 0 0,6-2 0 0,-1-2 0 16,0-11 0-16,1-8 0 0,-1-3 0 0,3-5-101 16,-5 1-112-16,0-4 78 0,1 2 53 0,-2-4-31 15,-5 7 37-15,-4 6 0 0,-1 1 38 0,-7 5 43 16,1 3-17-16,-3 3 0 0,-2 5 342 0,0 2-184 16,0 2-92-16,-7 0 269 0,-4 9-323 0,1 9 0 15,3 0 0-15,1 3 0 16,3 2 0-16,1-2 0 0,2 2 0 0,0 0 0 0,0-3 0 0,7-1 0 15,6-4 0-15,4-1 0 16,0-7 0-16,2 1 0 0,0-8 0 0,1 0 0 16,1 0 0-16,-2-2 0 0,-1-11 0 0,-1-1 0 15,-2-2 0-15,-1-2 0 0,-3-2 0 0,-2-1 0 16,-1-5 0-16,-4 0 0 0,-3-1 0 0,-1-1 0 16,0 0 0-16,0 5 0 0,-7 1 0 0,-7 3 0 15,2 2 0-15,-7 4 0 0,2 5 0 16,-2 4 0-16,-2 1 0 0,3 3 0 0,-3 0 0 0,2 0 0 15,0 7 0-15,2 5 0 16,4-1 0-16,4 2 0 0,1 0 0 0,4 2 0 16,3 0 0-16,1 0 0 0,0-1 0 0,1-1 0 15,7 0-554-15,7-3 148 0,3-1 184 0,3-4 82 16,9-1-304-16,2-4 203 0,2 0 102 0,12 0-557 16,-4-11 329-16</inkml:trace>
  <inkml:trace contextRef="#ctx0" brushRef="#br0" timeOffset="27125.26">19629 5373 2839 0,'7'-6'-1'0,"-6"0"0"0,-1 1 0 0,0 1 0 0,-13 0 0 0,-6 3 0 0,0 1 0 0,-4 0 0 0,5 0 1 16,1 1 0-16,2 5 354 0,7 1-158 0,1 3-69 0,3 1 296 0,4 2-423 0,0 1 0 0,0 2 0 0,7 1 0 16,5 0 0-16,1 0 0 0,3 0 0 0,-4 1 0 15,3-2 0-15,-1-1 0 16,-2 0 0-16,-2-2 0 0,-2 1 0 0,-6-1 0 15,-1-3 0-15,-1 4 0 0,0-3 0 0,-15 0 0 16,-5 2 0-16,-5-1 0 0,1-3 0 0,-5 0 0 16,-1 1 0-16,0-6 0 0,0 3 0 0,5-4 0 15,4 2 0-15,1-5 0 0,10 0 0 0,0 0 0 16,4 0 0-16,4 0 0 0,2 0-46 0,0 0-60 16,10 0 2-16,14-2-359 0,1-8 212 0,5-3 106 15,9-6-315-15,1-2 211 0,3-5 96 16,2-1 61-16,9-11-305 0,-5 2 179 15,2-8 90-15,-1 2-166 0,-4 0 119 0,6-10 73 16,-5 7 32-16,-9 7 4 0,-1-1-1 0,-5 3 29 16,-7 8-9-16,-3 2 224 0,-9 5-107 0,1 0-53 15,-9 6 507-15,-1 5-281 0,-4 1-114 0,0 3 705 16,0 3-398-16,-4 1-199 0,-8 2-100 0,0 0 406 16,-1 15-243-16,-3 5-276 0,2 9-24 0,0 9 0 15,1 1 0-15,4 6 0 0,-1 4 0 0,5 0 0 16,-1 3 0-16,5-3 0 15,1 0 0-15,0 0 0 0,0-10 0 0,3 9 0 16,8-10 0-16,-1-4 0 0,3 0 0 0,1-2 0 16,0-8 0-16,-3-4 0 0,3-4 0 0,-3-2 0 15,1-5 0-15,-3-4-154 0,0-3 37 0,-4-2-345 16,-1 0 210-16,0-2 107 0,-4-9-577 0,0-7 333 16,0-9 180-16</inkml:trace>
  <inkml:trace contextRef="#ctx0" brushRef="#br0" timeOffset="27275.43">19661 5392 3647 0,'-22'-3'0'0,"5"1"0"0,2 1 0 0,5-1 0 0,5 0 0 0,5 0 0 0,0 2 0 0,12 0 0 0,13 0 0 0,5 0 0 0,10 0 194 16,1 0-104-16,2 4-90 0,6-1 0 0,2 2 0 16,1-4 0-16,-1 3 0 0,-1-2 0 0,-6 2 0 15,1 2-164-15,-7-3-43 0,1 5 118 0</inkml:trace>
  <inkml:trace contextRef="#ctx0" brushRef="#br0" timeOffset="27418.92">20953 5604 3194 0,'0'0'-2'0,"0"0"2"0,0 0-1 0,0 0 0 0,0 0 1 0,0 0 0 0,0 0-1 0,0 0 1 0,0-2-1 0,0 2 1 0,0 0-448 0</inkml:trace>
  <inkml:trace contextRef="#ctx0" brushRef="#br0" timeOffset="28239.82">16876 6783 2440 0,'-3'-4'0'0,"1"2"0"15,0 0 0-15,2 2 0 0,0 0 0 0,0 2 0 0,6 11 0 0,8 4 0 0,2 2 0 0,3 2 0 0,-1 2 358 0,1-2-164 0,-1 1-77 0,1 0-39 16,0 3 87-16,-1-2-63 0,-2-5-21 15,0 6-50-15,-2-1 8 0,-3-1 1 0,-4-1-173 16,-1-2 86-16,0 0 54 0,-2-5-11 0,-2-1-379 16,-1-2 212-16,-1-6 47 0,0 0 71 0,0-3-574 15,0-2 299-15,0 0 144 0,0 0 72 0,0-7-302 16,2-16 188-16,4-2 82 0</inkml:trace>
  <inkml:trace contextRef="#ctx0" brushRef="#br0" timeOffset="28520.59">17372 6575 2220 0,'3'-12'0'0,"-1"6"0"0,0 5 0 0,-2-1 0 0,0 0 0 0,0 0 0 0,0 2 0 0,0 0 0 0,-4 7 0 0,-1 11 0 0,-2 4 233 16,-1 4-98-16,-2 4-37 0,1 10 295 0,-2 1-177 0,-1 4-88 16,0 4-44-16,-4 11 258 15,3-7-260-15,-4 18-82 0,1-2 0 0,-2-3 0 0,2 5 0 16,-3-1 0-16,1-9 0 0,-3 14 0 15,1-13 0-15,2 1 0 0,1-1 0 0,4-11 0 16,-1 4 0-16,2-7 0 0,2-5 0 0,1-9 0 16,1 0 0-16,1-8 0 0,1-4 0 0,0-6 0 15,3-3 0-15,-1-6 0 0,0-3 0 0,2 0 0 16,1-4 0-16,-1 0 0 0,0 0 0 0,2 0-129 16,0-11-114-16,0-8 102 0,2-4 41 0,12-3-670 15,6-11 366-15,-1-1 181 0</inkml:trace>
  <inkml:trace contextRef="#ctx0" brushRef="#br0" timeOffset="28706.22">17591 6983 2904 0,'0'-3'0'0,"0"3"0"0,0 0 0 0,0 0 0 0,4 0 0 0,6 0 0 0,1 0 0 0,3 3 0 0,4-1 0 0,-1-1 0 0,7 1 94 0,4 0 155 15,2-2-105-15,0 0-52 0,2 0-27 0,-4 0-374 16,-3 0 184-16,0 1 77 0,-7 5-643 0,-1 1 365 16,-8 5 183-16,-3 1-696 0</inkml:trace>
  <inkml:trace contextRef="#ctx0" brushRef="#br0" timeOffset="28867.2">17678 7233 2413 0,'-15'6'0'0,"5"2"0"0,3-4 0 0,2-1 0 0,1-1 0 0,4-2 0 0,0 2 0 0,0-2 0 0,13 0 0 0,6 0 0 0,4 0 255 0,2 0-108 0,2 0-54 16,-1 0-27-16,-1 0 8 0,6 0-10 0,-4 0-25 15,-1 0-464-15,-2 0 232 0,-1 0 116 0,0 0-549 16,-1 0 320-16,0 0 163 0,1 0-17 16</inkml:trace>
  <inkml:trace contextRef="#ctx0" brushRef="#br0" timeOffset="29295.77">18388 6565 2631 0,'3'-2'0'15,"1"2"0"-15,-2 0 0 0,0 0 0 0,1 9 0 0,-3 10 0 0,0 6 0 0,1 6 0 0,1 8 0 0,0 9 0 0,0 3 161 0,-2 5-61 0,0 2 175 16,0 0-119-16,0 1-49 0,0 9-38 0,0-9 123 15,0-7-76-15,0 0-39 0,0-3-30 0,0-10-47 16,-4-2 0-16,-2-5 0 0,2-7 0 0,0-6 0 16,1-6 0-16,1-6 0 0,0-3 0 0,0-1 0 15,1-3 0-15,-1-3 0 0,2-10 0 0,0-6 0 16,0-5 0-16,9-1 0 0,6 1 0 16,2-2 0-16,2 2 0 0,-1 5 0 0,10-1 0 0,-3 5 0 15,0 3 0-15,-3 6 0 0,0 4 0 16,-1 2 0-16,0 0 0 0,-3 4 0 15,-2 9 0-15,-2 8 0 0,-6-1 0 0,-2 8 0 16,-4-1 0-16,-2 1 0 0,0-2 0 0,-5 2 0 16,-9-7 0-16,-3 5 0 0,0-5 0 0,-4-3 0 15,5-6 0-15,-9-1 0 0,4-2 0 0,-1-4 0 16,-4-4 0-16,5-1 0 0,-2 0 0 0,1 0 0 16,3-4 0-16,0-8 0 0,6-2 0 0,2-3 0 15,3 1 0-15,6-3-78 0,2 2-33 16,0-1-674-16,12-6 373 0,6 7 187 15,7-1-595-15,1 0 391 0</inkml:trace>
  <inkml:trace contextRef="#ctx0" brushRef="#br0" timeOffset="29615.96">19218 7025 2718 0,'2'-16'0'0,"-2"-2"0"0,0-1 0 0,-9 3 0 0,-3-1 0 0,-3 4 0 0,0 1 0 0,-2 5 0 0,-4 3 0 0,-3 2 0 0,2 2 171 0,-3 2-65 0,1 11 250 16,1 5-158-16,8-3-70 0,0 3 126 0,4 5-254 0,6-1 0 15,3 6 0-15,2-3 0 0,0-5 0 0,12 6 0 16,8-3 0-16,1 0 0 0,0-3 0 0,6 0 0 16,-1-2 0-16,-3 0 0 0,-1-2 0 0,-5-1 0 15,-2 0 0-15,-3 2 0 16,-5-2 0-16,-3 0 0 0,-3 0 0 0,-1 0 0 15,-3 0 0-15,-12-2 0 0,-6 2 0 0,-3-2 0 16,-5-1 0-16,1-4 0 0,0 0 0 0,4-2 0 16,0 0 0-16,1-4 0 0,2-2 0 0,10 0 0 15,-2 0-254-15,7 0-95 0,2-9 160 0,4-11-655 16,8-1 402-16,12-1 202 0,5-3 101 0</inkml:trace>
  <inkml:trace contextRef="#ctx0" brushRef="#br0" timeOffset="29788.24">19333 7143 2968 0,'11'0'-1'0,"0"0"0"0,-5 4 0 0,-4 5 0 0,0-1 1 0,0 5 0 0,-2 3 0 0,0-2 0 0,0 3 0 0,0 2 0 0,0 1 383 15,0-2-173-15,0 0-75 16,0 1 68-16,0-2-167 0,0-1-36 0,0-3 0 0,0-6-223 16,0 2 18-16,0-5 117 0,0 0-674 15,0-4 401-15,1 0 199 0,3-2 65 0,2-12-583 16,-1-7 325-16,1-6 158 0,2-11 80 0,-3-5-213 15</inkml:trace>
  <inkml:trace contextRef="#ctx0" brushRef="#br0" timeOffset="30261.12">19489 6833 2257 0,'9'-16'0'0,"0"8"0"0,1 5 0 0,-1 3 0 0,2 0 0 0,-3 12 0 0,0 11 0 0,-1 6 0 0,0 2 0 0,1 11 0 0,-2-6 176 0,-3 14-74 0,-1-5 171 0,-2 2-117 0,0-1-59 15,0-4 191-15,0-6-115 0,0 2-72 16,0-8-13-16,0-8-24 0,0-1-1 15,0-10-24-15,0-1-149 0,2-7 69 0,5-3 40 16,3 0 0-16,3-13-87 0,3-5 63 0,-4-3 42 16,5-6-10-16,0 1-126 0,-1 2 64 0,-2-1-5 15,-3 6 18-15,1 1-11 0,-7 6 4 0,3 3 230 16,-5 3-95-16,1 3-44 0,1 3-27 0,-2 0 247 16,1 8-174-16,-2 11-88 0,0 7 0 15,-1 0 0-15,3 6 0 0,1-1 0 16,1 3 0-16,4-2 0 0,1 0 0 0,4-6 0 15,-2-5 0-15,10 1 0 0,-3-8 0 0,5-5 0 16,1-7 0-16,2-2 0 0,1 0 0 0,-1-10 0 16,-2-6-11-16,1-6-158 0,-4-7 73 0,2-8-211 15,-4-6 124-15,-1-3 76 0,3-16 34 0,-2-2-162 16,0-9 99-16,-1-4 49 0,-1 14-153 0,-1-10 106 16,-6 21 48-16,-7 11 75 0,1 2 0 0,-4 16-27 15,-2 8-10-15,0 2 460 16,0 7-225-16,0 5-113 0,-6 1-56 0,-1 20 553 15,3 6-279-15,1 7-78 0,0 9-10 0,1 3-204 16,0 7 0-16,2 10 0 0,0-9 0 0,0 15 0 16,0-17 0-16,2 7 0 0,8-7 0 0,1-2 0 15,-2-12 0-15,7 10 0 0,-7-15 0 0,4-4 0 16,-3-5 0-16,-1-6-84 0,-4-3-292 16,3-2 111-16,-4-5-620 0,-2-2 424 0,0-5 211 15,-2 0 106-15</inkml:trace>
  <inkml:trace contextRef="#ctx0" brushRef="#br0" timeOffset="30422.6">19850 6964 3198 0,'-20'-4'0'0,"11"1"0"0,1 3 0 0,5 0 0 0,3 0 0 0,13 0 0 0,23 0 0 0,14 0 0 0,16 0 0 0,4 3 0 0,8 1 92 0,9-1 462 16,12 1-467-16,-7-1-87 0,5 0 0 0,-4 0 0 0,-2 2 0 0,-15 1 0 15,9 4-779-15,-3 3 309 0</inkml:trace>
  <inkml:trace contextRef="#ctx0" brushRef="#br0" timeOffset="30552.67">21300 7197 3762 0,'0'-7'0'0,"0"6"0"0,0-3 0 0,0-2 0 0,0 2 0 0,0-1 0 0,0-1 0 0,3 1 0 0,5-1 0 0,1 5 0 0,1 1 76 0</inkml:trace>
  <inkml:trace contextRef="#ctx0" brushRef="#br0" timeOffset="37240.01">10280 8858 1817 0,'-7'-9'0'0,"0"5"0"0,2 2 0 0,0-1 0 0,1-1 0 0,2 0 0 0,0 2 0 0,2 2 0 0,0 0 0 0,0 0 0 0,0 0 153 0,4 13-56 0,7 8-19 16,3 7-10-16,2 7 34 0,-1 1-32 0,2 6 1 15,0 1-32-15,-6-2 41 0,6 10-10 0,-6-6-30 16,-2 0 0-16,0 0 32 0,-4-2-32 16,1-6 22-16,-5 5-22 0,1-4 0 0,-2-2-1 15,0-4 92-15,0-4-47 0,0-8 11 0,0-1-55 16,0-8 134-16,0-3-67 0,0-3-34 16,0-3 0-16,0-2 63 0,0 0-136 0,0-15 0 15,4-17 0-15,11-7 0 0,2-8 0 0,0-4 0 16,4-1 0-16,-1-1 0 0,1 0 0 0,2-1 0 15,-3 3 0-15,1 1 0 0,-5 1 0 0,0 4 0 16,-4 1 0-16,-1 9 0 0,-4-3 0 0,0 4 0 16,0 6 0-16,0 6-121 0,-4 1-244 0,1 8 163 15,0 3 81-15,-1 3-611 16,3 3 352-16,-1 4 170 0,2 0 85 0,0 11-319 0</inkml:trace>
  <inkml:trace contextRef="#ctx0" brushRef="#br0" timeOffset="37457.58">10813 9224 3217 0,'0'9'0'0,"-2"11"0"0,1-5 0 0,-1-2 0 0,0 0 0 0,2 0 0 0,0 4 0 15,0-2 0-15,0 6 0 0,2 0 0 0,1 3 279 0,5 0-120 0,-5 1-60 0,4-1-17 0,-2 3-43 0,-3-7 11 16,2 8-44-16,-2-7-7 0,-1 1 2 15,1-3-1-15,-2-2-288 0,0-5 162 0,0-1 83 0,0-4 41 16,0-3-589-16,0-2 299 0,0-2 36 16,0 0-411-16,2-15 313 0,8-12 158 0</inkml:trace>
  <inkml:trace contextRef="#ctx0" brushRef="#br0" timeOffset="37625.74">11144 8981 3321 0,'7'7'0'0,"4"4"0"0,-2-7 0 0,0 1 0 0,0-1 0 0,4 0 0 0,0-4 0 0,5 2 0 0,-2-1 0 0,3 1 0 0,-3-2 175 0,4 3-68 0,-3-2-485 16,-1 1 205-16,2 2 105 0,-4 0-812 0,-2 1 460 0,-1 3 229 16,-4 0 126-16</inkml:trace>
  <inkml:trace contextRef="#ctx0" brushRef="#br0" timeOffset="37776.75">11240 9307 3545 0,'-11'17'0'0,"1"2"0"0,4-8 0 0,3 1 0 0,3-2 0 0,0 2 0 0,2-3 0 0,10 1 0 0,7-4 0 0,10 2 0 0,-1-4 176 16,0 0 24-16,4-1-190 0,0-3-10 16,-2 1 0-16,0-1-41 0,-2 0-99 0,-8 0 89 15,3 0 46-15,-2 2-828 0,-3 3 447 0,-4 2 207 16</inkml:trace>
  <inkml:trace contextRef="#ctx0" brushRef="#br0" timeOffset="41932.64">4275 7313 1533 0,'-1'0'0'0,"1"0"0"0,0 0 0 0,0 0 0 0,0 0 0 0,0 0 0 0,0 0 0 0,0-2 0 0,0-1 0 0,0 3 0 0,0 0 78 16,0 0 64-16,0 0-49 0,0 0 9 15,0 0-12-15,0 0 0 16,-2 0-48-16,0 0 0 0,0 0 67 0,-2 3-23 0,2 0-11 16,0 3-33-16,1-2 0 0,-4 1 45 0,5-1 10 15,-2 2 2-15,-1-2-29 0,1-2 1 16,2 2-29-16,-2-1 0 0,1 1 48 0,1 1-48 0,0-1 0 0,-2 2-33 16,2 0 0-16,0-1 32 0,-2 4-2 15,2-1 3-15,0 2 0 0,0-1 0 16,0 2 6-16,0 0-6 0,0-1 10 0,0 3-10 0,0 0-7 15,0 2 35-15,0-2-9 0,0 3-21 16,0 0-35-16,0 4 34 0,2 3-14 0,-2 0-25 16,2 3 0-16,-2 0 0 0,0 5 0 15,0 3 0-15,1 0 0 0,1-1 0 16,-2 2 0-16,2 3 0 0,1-1 0 0,-1 2 0 16,-2-2 0-16,0 6 0 0,2-4 0 0,-2 3 0 0,0-6 0 0,0 10 0 15,0-3 0-15,0 1 0 16,0 0 0-16,0 0 0 0,0-7 0 0,0 5 0 15,0-4 0-15,0-1 0 0,0-2 0 0,3-5 0 16,-2-5 0-16,1 0 0 0,0-1 0 16,1-3 0-16,-3-3 0 0,1-3 0 0,-1-1 0 15,0-3 0-15,0-2 0 0,2-1 0 0,-2-3 0 0,0-3 0 16,0 0 0-16,0 0 0 0,0-2 0 16,0 0 0-16,0 0 0 15,0 0 0-15,0-2 0 0,0-5 0 0,0-6-14 0,0-3-348 16,0-2 160-16,2-7 80 0,1 5-306 0,6-11 199 0,-3 2 93 0,2-3-609 15,-1-4 352-15,2-6 175 0</inkml:trace>
  <inkml:trace contextRef="#ctx0" brushRef="#br0" timeOffset="42724.39">4387 7404 803 0,'0'-5'0'0,"0"1"0"0,0-1 0 0,0-1 0 0,0 1 0 0,0-2 0 0,0 3 0 0,3 0 0 0,-1-3 0 0,1 2 0 0,0-1 32 0,-2 1 10 0,5-1 0 15,-4 0 0-15,1 1-2 0,1 1 1 0,-2-2 1 16,2 3 0-16,-2-1 15 0,1 3-16 16,-1-2 11-16,-1 3-10 0,1-2 33 15,-2 2 1-15,0 0-34 0,0 0 81 0,0 0-30 16,0 0-10-16,0 0 12 0,0 0-27 0,2 0 1 16,-2 0-27-16,0 0 162 0,0 6-86 0,0 0-39 15,0-1 1-15,0 3 106 0,0-1-72 0,0 3-26 16,0-1-10-16,0 3 82 0,0-4-59 0,-2 6-30 15,0-1 75-15,1 2-41 0,-1 0-11 0,-1 2-17 16,3 0 0-16,0 2-36 0,0 1-13 16,0 2-28-16,0 0 0 0,0 2 0 15,0-3 0-15,0 1 0 0,0 6 0 0,0-7 0 16,0 7 0-16,3-4 0 0,-3 1 0 0,2-1 0 16,-2 1 0-16,0-1 0 0,0 3 0 0,0-5 0 15,0 3 0-15,0 1 0 0,0-2 0 0,0-3 0 16,0 1 0-16,0 0 0 0,0-2 0 0,0-2 0 15,0 3 0-15,0-4 0 0,0 2 0 0,0 0 0 16,0-1 0-16,0-1 0 16,0 4 0-16,0-2 0 0,0-1 0 0,0 1 0 15,0 0 0-15,0 0 0 0,0 1 0 0,0-1 0 16,0 1 0-16,-2-2 0 0,-1 0 0 0,1 3 0 16,2-4 0-16,-4 2 0 0,4 0 0 0,-2-4 0 15,2 2 0-15,0-3 0 0,0 0 0 0,0 1 0 16,0-4 0-16,-2-1 0 0,2 1 0 0,0-4 0 15,0 0 0-15,-2 1 0 0,2-1 0 0,0-1 0 16,-1 0 0-16,1 0 0 0,-2-1 0 0,2-1 0 16,0 0 0-16,0 0 0 15,0-1 0-15,0 0 0 0,0-2 0 0,0 1 0 16,0 0 0-16,0 0 0 0,0-1 0 0,0 0 0 16,0-1 0-16,0 3 0 0,0-1 0 0,0 0 0 15,0 2 0-15,0-2 0 0,0 2 0 0,0-3 0 16,0 3 0-16,0-2 0 0,0 0 0 0,0 0 0 15,0-2 0-15,0 0 0 0,0 0 0 0,0 0 0 16,0 0 0-16,0 0 0 0,0 0 0 0,0 0 0 16,0 0 0-16,0 0 0 15,0 0 0-15,0 0-385 0,0 0 27 0</inkml:trace>
  <inkml:trace contextRef="#ctx1" brushRef="#br0">23854 15796 0</inkml:trace>
  <inkml:trace contextRef="#ctx0" brushRef="#br0" timeOffset="44216.45">12812 8868 1972 0,'0'-2'0'0,"0"0"0"0,0-2 0 0,0 2 0 0,0-3 0 0,0 1 0 0,0-2 0 0,0 1 0 0,0-3 0 0,0 0 0 0,2-1 85 0,0-2 27 0,-1-1-35 0,1-1 9 15,0-1-44-15,-2-2-7 0,2 1 6 0,-2 1 0 16,0-4-2-16,0 1 13 0,0-1-11 15,0 1-1-15,-2 0 1 0,-3 0 1 0,-1 2-1 16,1 0 7-16,1 0-6 0,-4 2-1 16,2 0 0-16,1-1-18 0,-1 4 19 0,1 1 3 15,-2-2-5-15,2 4 31 0,-2 0 0 0,1-1-30 16,-1 2 16-16,-1 1-5 0,0 0-11 0,1 1-22 16,0 1 22-16,-3 2 1 0,1-1-1 0,0 2 57 15,0 0-11-15,0 0-46 0,0 0 1 0,2 0 36 16,-1 0-78-16,0 0 0 0,1 6 0 0,-2 1 0 15,1 1 0-15,1 2 0 0,-1 2 0 0,-1 4 0 16,1 0 0-16,1 3 0 16,-2 3 0-16,3-1 0 0,0 4 0 0,2-3 0 15,0 4 0-15,3 0 0 0,1 2 0 0,0 2 0 16,0 2 0-16,0 2 0 0,0 2 0 0,1 7 0 16,3-4 0-16,0 4 0 0,2 3 0 0,-2-7 0 15,-1 12 0-15,1-4 0 0,0-2 0 0,-3 0 0 16,3 2 0-16,-2-6 0 0,0 11 0 0,-2-4 0 15,0 1 0-15,0-2 0 16,0 2 0-16,0-10 0 0,0 10 0 0,0-14 0 16,-4 4 0-16,-3 0 0 0,1-4 0 0,-3-1 0 15,-1-2 0-15,-3-2 0 0,0-2 0 0,-2-2 0 16,-2-7 0-16,-3 2 0 0,3-8 0 0,-4 0 0 16,1-3 0-16,-3-4 0 0,2-3 0 0,1-3 0 15,-3 0 0-15,2-2 0 0,1-9 0 0,4-4 0 16,2-2 0-16,0 0 0 0,3-2 0 0,2 0 0 15,3 2 0-15,2 0 0 0,4 3 0 0,0-2 0 16,0 4 0-16,2 0 0 0,8 1 0 0,5 1-423 16,2 3-54-16,3 2 223 15,6-1 106-15,1 2-699 0</inkml:trace>
  <inkml:trace contextRef="#ctx0" brushRef="#br0" timeOffset="44683.92">12970 9649 2407 0,'-6'0'0'0,"1"0"0"0,1 0 0 0,-4 0 0 0,2-2 0 0,1 0 0 0,-1 2-1 0,1 0-1 0,-3 0 1 0,2 0 0 0,1 2 195 16,-1 9-71-16,1 0-41 0,-2 5 189 0,2 0-120 15,1 3-55-15,1 4 218 0,1-1-136 0,2 1-59 16,0 3-118-16,0-1-1 0,0-3 0 16,2 0 0-16,10 1 0 0,0-8 0 0,3 2 0 0,2-2 0 15,2-6 0-15,3-1 0 16,-1-2 0-16,4-6 0 0,-3 0 0 0,2 0 0 0,-5-9 0 15,2-7 0-15,-4-3 0 0,-5 0 0 16,0-5 0-16,-4 2 0 0,-5-2 0 0,-1-1 0 16,-2-1 0-16,0-1 0 0,-7-1 0 0,-4 1 0 15,-5-2 0-15,2 5 0 0,-4 3 0 0,2 6 0 16,-1 0 0-16,-2 3 0 0,2 5 0 0,0 3 0 16,2 2 0-16,3 2 0 0,-2 0 0 0,7 0 0 15,-1 2 0-15,2 5 0 0,0 5 0 0,6-3 0 16,0 4 0-16,0-1-166 0,0-4 37 0,2 1-739 15,8-2 413-15,-1-5 198 0,4 0-242 0,3-2 229 16</inkml:trace>
  <inkml:trace contextRef="#ctx0" brushRef="#br0" timeOffset="45175.98">13451 8700 1940 0,'0'-20'0'0,"0"0"0"0,0-3 0 0,0 0 0 0,0 2 0 0,-4 0 0 0,-2 1 0 0,-2 1 0 0,3-1 0 0,-2-3 0 0,-1 3 212 0,-2-4-86 0,3 0-42 16,-4 4-1-16,1 1 90 15,1 2-72-15,-2 2-30 0,-3 2 0 0,0 4 155 0,-2 5-82 0,0 3-57 16,-5 1 173-16,-2 1-110 0,1 17-55 15,-2 5 13-15,-1 6-108 0,2 0 0 0,3 5 0 0,3 0 0 16,2 1 0-16,5-2 0 16,5-7 0-16,3 8 0 0,2-8 0 0,0-1 0 15,2-1 0-15,9-5 0 0,2-2 0 0,4-3 0 16,0 1 0-16,4-9 0 0,3-2 0 0,2-4 0 16,-3 0 0-16,5-2 0 0,-3-15 0 0,-3-2 0 15,1-1 0-15,-2-5 0 0,-9 3 0 16,6-6 0-16,-7 5 0 0,-2 4 0 0,-3 1 0 0,-4 4 0 15,0 3 0-15,-1 4 0 16,1 1 0-16,-2 4 0 0,0 0 0 0,0 2 0 16,0 0 0-16,0 7 0 0,-3 7 0 0,1 1 0 15,0 2 0-15,2 2 0 0,0 1 0 0,0-1 0 16,0 2 0-16,4-3 0 0,3-3 0 0,4 0 0 16,1-1 0-16,-1-3 0 0,4-2 0 0,-2-1 0 15,1-5 0-15,2 1 0 0,0 0 0 0,-2-2 0 16,1 0 0-16,0 2 0 0,1-3-498 0,2 5 198 15,3-2 120-15,2 2-503 0</inkml:trace>
  <inkml:trace contextRef="#ctx0" brushRef="#br0" timeOffset="45885.23">13903 9164 2342 0,'-8'-4'-2'0,"1"-1"-1"0,2-3 2 0,-1 1-1 0,2-1 2 0,2 1-1 0,0-1 1 0,0-1 0 0,2 0 0 0,0-1 0 0,0 1 211 0,0-4-85 16,0 2-43-16,2-1 291 0,6-1-166 0,1 0-74 16,2-2-52-16,3 0 187 0,1-1-158 0,4 0-111 15,-1 2 0-15,-3-1 0 0,2 5 0 0,0 3 0 16,-2 0 0-16,0 5 0 0,-4 1 0 0,5 1 0 16,-4 0 0-16,2 10 0 0,-1 2 0 0,1 3 0 15,0 0 0-15,3 5 0 0,2-2 0 0,3-3 0 16,1-1 0-16,3-2 0 15,4-3 0-15,0-3 0 0,4-1 0 0,0-2 0 16,2-3 0-16,1 0 0 0,0 0 0 0,-1-3 0 16,-2-2 0-16,-1-2 0 0,-6-3 0 0,-1 0 0 15,-7 3 0-15,2-2 0 0,-4-1 0 0,-2 3 0 16,-6 2 0-16,-1-1 0 0,-5 2 0 0,-1 2-707 16,-2-2 297-16,0 2 184 0,-2 0-650 0,-10 2 418 15</inkml:trace>
  <inkml:trace contextRef="#ctx0" brushRef="#br0" timeOffset="46083.36">14262 8976 2776 0,'-23'3'0'0,"1"6"0"0,1 0 0 0,0 1 0 0,5 2 0 0,2 2 0 0,3 3 0 0,2 1 0 0,3 7 0 15,4-3 0-15,0 5 384 0,2 1-172 0,0 0-76 0,0 4 287 0,0 0-423 0,0 0 0 16,0 2 0-16,0-1 0 0,0-1 0 0,0 0 0 15,0-3-31-15,0-5-248 16,2-2 159-16,0-4-742 0,1-7 371 0,2-2 241 16,0-4 34-16,5-5-234 0,1 0 205 0</inkml:trace>
  <inkml:trace contextRef="#ctx0" brushRef="#br0" timeOffset="46284.66">14377 9072 3665 0,'0'-7'0'0,"0"3"0"0,0 3 0 0,0-2 0 0,0 3 0 0,-2 0 0 0,2 0 0 0,0 10 0 0,0 6 0 0,0 6 0 0,0 5 259 0,0 4-252 16,0 0-7-16,0 3 0 0,0 4 0 0,0-1 0 15,0 0 0-15,0 2 0 0,0-5 0 0,0 1 0 16,0-1 0-16,0-8 0 0,0 4 0 0,0-7 0 16,0-3 0-16,0-2 0 0,0-7-154 0,0 0-246 15,0-6 113-15,0-1-500 0,0-2 374 0,0-2 186 16,0 0 94-16,2-6-514 0</inkml:trace>
  <inkml:trace contextRef="#ctx0" brushRef="#br0" timeOffset="46545.61">14853 8984 3931 0,'-3'-5'0'0,"1"2"0"0,2 2 0 0,-2-2 0 0,2 3 0 0,0 0 0 0,0 0 0 0,0 0 0 0,4 7 0 15,8 4 0-15,-2 4 0 0,5-1 0 0,2 6 0 0,2 1 0 0,-2-4 0 0,2 5 0 16,-3-4 0-16,0-1 0 0,2 4 0 0,-2-4 0 16,-4-1 0-16,2 2 0 0,-5-3 0 0,-2-4 0 15,2 4 0-15,-6-5 0 0,-1-1 0 0,0-3-797 16,0 1 318-16,0-2 210 15,-2-2 120-15,1-3-619 0</inkml:trace>
  <inkml:trace contextRef="#ctx0" brushRef="#br0" timeOffset="46823.39">15232 8834 3629 0,'0'-2'0'0,"0"0"0"0,0 2 0 0,0 0 0 0,0 0 0 0,0 0 0 0,-2 6 0 0,-3 5 0 0,3 8 0 0,-1 5 0 0,-3 4 302 0,-1 12-302 0,0-1 0 0,-5 6 0 16,-1 2 0-16,-1 6 0 0,-2 3 0 0,-3 8 0 15,-2 0 0-15,-1 3 0 0,1 5 0 0,-4 0 0 16,7-9 0-16,-5 12 0 0,6-13 0 0,4-11 0 16,2 1 0-16,-1-2 0 0,3-8 0 0,2 4 0 15,-3-11 0-15,3-1 0 0,-1-3 0 16,3-8 0-16,0-1 0 0,-2-8 0 0,2-3 0 15,1-3-118-15,0-3-317 0,1-3 196 16,1-2 89-16,-2 0-285 0,3-7 197 0,1-16 99 16,0-10 49-16</inkml:trace>
  <inkml:trace contextRef="#ctx0" brushRef="#br0" timeOffset="47148.81">15416 8714 3684 0,'7'-25'0'0,"7"16"0"0,4 1 0 0,-2-1 0 0,0 0 0 0,-2 5 0 0,4 2 0 0,-4 2 0 0,2 0 0 0,-2 0 0 0,0 10 242 16,2 6-237-16,-2 5-5 0,-5 2 0 0,0 3 0 16,-2 0 0-16,-6-2 0 0,-1 7 0 15,0-5 0-15,-1 0 0 0,-13-2 0 0,-1-1 0 0,2-8 0 16,-6 0 0-16,2-4 0 15,-2-1 0-15,1-4 0 0,0-3 0 0,4-1 0 16,2-2 0-16,3 0 0 0,2 0 0 0,3 0 0 16,2 0 0-16,0 0 0 0,2 0 0 0,0 4 0 15,9-1 0-15,11 3 0 0,1 2 0 0,0-1 0 16,8 3 0-16,1-3 0 0,2 1 0 0,1-1 0 16,3-2 0-16,-1 0 0 0,-1 0 0 0,-2 1 0 15,-2-1 0-15,-7 0-668 0,-4 3 290 0</inkml:trace>
  <inkml:trace contextRef="#ctx0" brushRef="#br0" timeOffset="47977.44">16627 9292 2115 0,'-16'-14'0'0,"3"0"0"0,1 1 0 0,-4 0 0 0,2-1 0 15,0 3 0-15,-4 1 0 0,2 1 0 0,2 3 0 0,-2 5 0 0,2-1 92 0,-2 2 222 0,-3 5-137 0,3 16-69 0,0 4-24 0,-2 11 128 16,2 5-86-16,4 4-44 0,-2 2 131 15,3 2-87-15,6-8-33 0,-1 9 96 16,4-14-189-16,2 4 0 0,0-6 0 0,0-7 0 16,6-6 0-16,3 0 0 15,5-5 0-15,0-4 0 0,3-4 0 0,0-5 0 0,2-3 0 0,-1 0 0 16,5-5 0-16,-4-14 0 0,1-3 0 0,5-10 0 16,-6 0 0-16,4-11 0 0,-5-1 0 0,1-7 0 15,-1-1 0-15,1-12 0 0,-4 9 0 16,2-17 0-16,-4 2 0 0,1-7-53 15,-2-13-17-15,-1 13-10 0,1-17 41 0,-4 23-8 16,-5 12 8-16,2 5 0 0,-5 18 165 0,0 10-92 16,0 1-31-16,0 13 201 0,-7 2-204 0,2 6 0 15,-1 4 0-15,-3 4 0 0,-1 20 0 0,1 8 0 16,2 10 0-16,0 7 0 0,0 14 0 0,4-6 0 16,-1 20 0-16,4-4 0 0,-2 0 0 0,2-2 0 15,0 4 0-15,0-11 0 0,0 17 0 0,0-9 0 16,0-3 0-16,0-7 0 0,2-10 0 0,3-6 0 15,2 7 0-15,-2-20 0 16,3 1 0-16,-5-10 0 0,4-3 0 0,0-8 0 16,-2-4 0-16,3-6-117 0,1-3-154 0,1 0 115 15,1-15-660-15,0-12 379 0,0-7 203 0,0-7 98 16</inkml:trace>
  <inkml:trace contextRef="#ctx0" brushRef="#br0" timeOffset="48216.02">16871 9264 2544 0,'4'-19'0'0,"3"4"0"0,0 2 0 0,3-1 0 0,1 5 0 0,5 2 0 0,0 1 0 16,3 4 0-16,1 0 0 0,6 2 0 0,-7 0 128 0,2 2 460 0,3 12-274 0,-7 3-137 0,0 3 3 15,-4 3-180-15,-4-1 0 0,-1 9 0 0,-6-2 0 16,-2 3 0-16,0 0 0 0,-8 4 0 0,-6-3 0 16,-5 2 0-16,-2-5 0 0,-3-2 0 0,-1-4 0 15,1-5 0-15,3-6 0 0,-1 0 0 0,0-6 0 16,-1 0 0-16,5-4 0 15,0-3 0-15,7 0 0 0,-1 0 0 0,5 0 0 16,4-2-24-16,3-9-180 0,0-1-216 0,1-4 181 16,17-5 104-16,2-3 49 0,8-4-701 0,0 0 374 15,-5-1 178-15</inkml:trace>
  <inkml:trace contextRef="#ctx0" brushRef="#br0" timeOffset="48415.4">17351 9060 2317 0,'15'-29'0'0,"-7"10"0"0,-1-1 0 0,-5 0 0 0,-2 6 0 0,0 4 0 0,0 1 0 0,-8 5 0 0,-4 2 0 0,-4 2 0 0,0 2 808 0,-5 17-375 0,-2 9-201 16,3 4-97-16,-1 5-129 0,4 4-6 0,2 1 0 15,8-2 0-15,1 12 0 0,6-7 0 0,0 1 0 16,0-3 0-16,11-3 0 0,4-5 0 0,6-2 0 16,3-2 0-16,5-5 0 15,4-3 0-15,5-5 0 0,-5-6 0 0,15-3 0 0,-5-3 0 0,-1-5 0 16,2-1-93-16,-3 0-139 15</inkml:trace>
  <inkml:trace contextRef="#ctx0" brushRef="#br0" timeOffset="58673.52">16471 8233 2221 0,'0'0'0'0,"0"0"0"0,0 0 0 16,0 0 0-16,0 0 0 0,0-2 0 0,0 0 0 0,4-2 0 0,3 3 0 0,0-2 0 0,7 2 132 0,-3 1-46 0,2-2 79 0,0 2-63 16,5-2-20-16,1 2 145 0,4-2-93 0,6 0-46 15,1 0-1-15,9 0 49 0,-4 1-38 0,13-5-10 16,-4 3-48-16,9 0 19 15,9 1-19-15,-2 1 1 0,-2-1 9 0,17-2 5 16,-5 1-55-16,3 1 0 0,0-1 0 0,3 1 0 0,0 2 0 16,2 0 0-16,-2 0 0 0,3 0 0 0,2 0 0 15,11 0 0-15,-15 0 0 0,22 2 0 0,-3-2 0 16,4 0 0-16,3 0 0 0,4 0 0 0,4 0 0 16,19-2 0-16,-8-3 0 0,2-1 0 15,-2 0 0-15,-2 1 0 0,-7 1 0 0,6 2 0 0,-2-1 0 16,-4 1 0-16,-2 1 0 0,-2-2 0 15,-14 3 0-15,17 0 0 0,-20 0 0 16,-4 0 0-16,-15 0 0 0,-6 4 0 0,13 1 0 16,-15-1 0-16,-12 0 0 0,-3-1 0 0,-2 1 0 15,-11 1 0-15,0-4 0 0,-5 1 0 0,-2 1 0 16,-9-3 0-16,0 1 0 0,-4-1 0 0,-4 0 0 16,-2 0 0-16,-3 0 0 0,0 0 0 0,-5 0 0 15,1 0 0-15,-2 0 0 0,0 0 0 0,0-1 0 16,-2-4 0-16,0-1 0 15,0 4 0-15,0-2 0 0,0 3-781 0</inkml:trace>
  <inkml:trace contextRef="#ctx0" brushRef="#br0" timeOffset="60680.2">10342 10796 3064 0,'-7'0'0'0,"2"0"0"0,3 0 0 0,-1 0 0 0,3-2 0 0,0-3 0 0,14-3 0 0,7 1 0 0,6-2 0 0,3 1 0 0,12 4 193 0,-3 2-76 0,4 2-38 0,-1 0 1 16,-7 7-9-16,8 13-29 0,-7 4 0 0,-8-1 10 15,-2 5-11-15,-5 4 1 0,-6 3 8 0,-3 9-8 16,-9-3-26-16,-3 0-16 0,0-1 0 0,-5 0 0 16,-9-6 0-16,-7 11 0 15,-1-7 0-15,-4-2 0 0,-4-6 0 0,-2-2 0 0,2-3 0 16,-6-5 0-16,1-5 0 0,0-5 0 0,3-5 0 16,2-3 0-16,8-2 0 0,-2 0 0 0,5-6 0 15,4-6 0-15,6-4 0 16,4 0 0-16,5-9 0 0,0 3-815 0,14-1 364 0,9-3 204 0,9-2 103 0,5-1-644 15,4-2 379 1</inkml:trace>
  <inkml:trace contextRef="#ctx0" brushRef="#br0" timeOffset="60873.02">10951 10742 3496 0,'2'-16'0'0,"-2"11"0"0,0 0 0 0,-12 2 0 0,-3 3 0 0,-4 0 0 0,-4 10 0 0,3 9 0 0,1 6 0 0,1 4 0 0,-1 9 239 0,6 1-99 0,1 5-84 15,5-1-56-15,5-6 0 0,2 10 0 0,0-8 0 16,13-1 0-16,8-2 0 0,5-2 0 0,1-6 0 16,6 2 0-16,1-6 0 0,0 1 0 0,-4-8 0 15,4-1-43-15,-2-3-144 16,-1-5-372-16,1-3 214 0,-2-5 151 0,0 0 74 0,1-1-559 16,-1-13 308-16</inkml:trace>
  <inkml:trace contextRef="#ctx0" brushRef="#br0" timeOffset="61024.45">11428 10729 3779 0,'-10'-16'0'0,"5"7"0"0,-3 1 0 0,-1-1 0 0,3 3 0 0,3 5 0 0,-1-1 0 0,2 0 0 0,2 2 0 0,0 0 0 0,0 0 152 0,7 7-152 0,2 7 0 0,2 2 0 16,3 1 0-16,1 4-391 0,-2 0 67 0,0 0 183 15,-1-4 90-15,-1 3-459 0,0-1 286 0,-3-2 127 0</inkml:trace>
  <inkml:trace contextRef="#ctx0" brushRef="#br0" timeOffset="61175.59">11401 10996 2836 0,'-18'3'0'16,"-1"3"0"-16,1-4 0 0,2-1 0 0,5 1 0 0,1-2 0 0,5 0 0 0,1 0 0 0,2 0 0 0,2 2 0 0,0 0 212 0,7 2 135 0,7 2-153 15,1-1-77-15,-1 3-38 0,4-1-280 0,1 4 130 0,1 1 51 16,-1-1-705-16,4 2 383 0,-5 0 191 0,3 1 96 15,-2-3-766-15,1 2 359 0</inkml:trace>
  <inkml:trace contextRef="#ctx0" brushRef="#br0" timeOffset="61513.46">11989 10846 3931 0,'-7'-8'0'0,"-1"1"0"0,-4 4 0 0,2 0 0 0,0 1 0 0,3 2 0 0,-5 0 0 0,5 7 0 0,-2 14 0 0,3 3 0 0,2 8 0 0,2 4 0 16,2 1 0-16,0 7 0 0,2-4 0 0,12-1 0 0,0-8 0 0,5 3 0 15,4-4 0-15,3-5 0 0,2-7 0 0,4-3 0 16,-2-5 0-16,2-8 0 0,0-2 0 0,-2 0 0 16,-4-14 0-16,-1-4 0 15,-2-4 0-15,-5-5 0 0,-3-3 0 0,-6-1 0 16,-5-1 0-16,-2-4 0 0,-2 2 0 0,-2-8 0 15,-11 8 0-15,-4-2 0 0,-3 4 0 0,-5 5 0 16,1 0 0-16,-5 8 0 0,-1 5 0 0,-3 4 0 16,-1 8 0-16,2 2 0 0,2 0 0 0,5 0 0 15,2 12 0-15,7 0 0 0,1 4 0 0,7-1 0 16,5 3 0-16,3 1 0 0,0 2 0 0,7 2-329 16,12-5-138-16,2 3 213 0,6-2 107 0,3-2-410 15</inkml:trace>
  <inkml:trace contextRef="#ctx0" brushRef="#br0" timeOffset="61648.74">12449 10964 3931 0,'-3'1'0'0,"-1"3"0"15,0-4 0-15,1 0 0 0,-1 0 0 0,4 0 0 0,0 0 0 0,7 0 0 0,10 0 0 0,5 0 0 0,-1 0 0 0,11 0 0 0,0 0 0 16</inkml:trace>
  <inkml:trace contextRef="#ctx0" brushRef="#br0" timeOffset="61704.43">12714 10973 396 0,'40'0'0'0,"-3"0"-1"0,1 0 1256 0,-4 0-650 0,0 0-323 0,-8 0-173 0,6-2-851 0,-7-4 352 0</inkml:trace>
  <inkml:trace contextRef="#ctx0" brushRef="#br0" timeOffset="61793.17">12964 10716 392 0,'-25'-3'0'0,"4"2"0"0,3 1 400 0,-3 0-199 0,7 0-101 0,5 0-50 0,2 1 822 0,5 5-407 0</inkml:trace>
  <inkml:trace contextRef="#ctx0" brushRef="#br0" timeOffset="61967.58">12861 10749 3931 0,'18'16'0'0,"7"-2"0"0,3 3 0 0,4-2 0 0,9 2 0 0,-4-3 0 0,4-3 0 0,-8 0 0 0,5-2 0 0,-1 0 0 0,-3 1 0 0,-2 2 0 0,-6-4 0 16,-7 3 0-16,-2-1 0 0,-4 1 0 0,-7-1 0 0,-3 0 0 15,-3 1 0-15,0 0 0 0,-9 0 0 0,-12 2 0 16,-5-1 0-16,-2 1 0 0,-4-2 0 0,0 1 0 15,-2 3 0-15,-5 1 0 0,2-1 0 0,1 0 0 0,-4-2 0 16,8 2 0-16,0 3 0 0,4-4-389 0,13-2-100 16,3-3 224-16,3 1 111 0,7-1 47 0,2 4-750 15,0-4 409-15</inkml:trace>
  <inkml:trace contextRef="#ctx0" brushRef="#br0" timeOffset="62406.1">13736 11033 2537 0,'17'-8'0'0,"-2"3"0"0,-2-7 0 0,-2 0 0 0,0-4-2 0,1-2 1 0,3-3-1 0,-1-2 1 0,0 1-1 0,1-3 1 0,0 1 156 16,-6 2 244-16,3-7-186 16,-6 9-88-16,-3-3-44 0,-3 0 176 0,0 3-110 0,0-1-121 0,-9 5-26 15,-10-3 0-15,0 4 0 16,-5 4 0-16,-2 2 0 0,-3 6 0 0,-1 3 0 15,-3 0 0-15,-1 9 0 0,-4 12 0 0,2 6 0 16,8-1 0-16,-6 13 0 0,6-3 0 16,6 5 0-16,1 2 0 0,6 0 0 15,7-3 0-15,1 7 0 0,7-4 0 0,0-3 0 0,0-5 0 16,2 3 0-16,11-7 0 0,2-2 0 0,1-5 0 0,4-6 0 16,-1-8 0-16,7-5 0 0,-4-5 0 15,6 0 0-15,1-7 0 0,-3-11 0 0,4-13 0 16,-5 0 0-16,-5 1 0 0,4-11 0 15,-3 2 0-15,-3 0 0 0,-4 10 0 0,-5 0 0 16,0 1 0-16,-6 4 0 0,-1 5 0 0,-2 8 0 16,0-1 0-16,0 7 0 0,-4 3 0 0,-4 2 0 15,-3 0 0-15,4 7 0 0,-3 12 0 0,6 1 0 16,2 11 0-16,2-1 0 0,0 0 0 0,0 4 0 16,12-3 0-16,3 2 0 15,4-4 0-15,1-2 0 0,5-4 0 0,-1-1 0 16,3-7 0-16,-3-4 0 0</inkml:trace>
  <inkml:trace contextRef="#ctx0" brushRef="#br0" timeOffset="62446.71">14093 11260 382 0,'22'4'-1'0,"-3"1"0"16,0 1 1-16</inkml:trace>
  <inkml:trace contextRef="#ctx0" brushRef="#br0" timeOffset="63131.06">12343 10958 2108 0,'-4'0'0'0,"0"0"0"0,1 0 0 0,2 0 0 0,1 0 0 0,0 0 0 0,0 0 0 0,0-2 0 0,1-2 0 0,10 0 0 0,-4 0 88 16,2 1 232-16,3-1-145 0,1 2-67 0,2 0-34 15,3 2 249-15,5 0-140 0,2 0-62 0,3 0-44 16,4 0 87-16,2 0-61 0,7 4-31 0,-2 0-57 16,-1-1-15-16,10 3 0 0,-2-4 0 0,2 2 0 15,3-4 0-15,6 0 0 0,1 0-387 0,11 0 177 16,-5-2 77-16,4-4 78 0,3-3-826 0,-13 1 409 16,14 0 221-16,-20 0 105 15</inkml:trace>
  <inkml:trace contextRef="#ctx0" brushRef="#br0" timeOffset="63899.9">15717 10807 2288 0,'-7'0'0'0,"0"0"0"0,3 0 0 0,2 0 0 0,0 0 0 0,2 0 0 0,0 0 0 0,6 7 0 0,8-2 0 0,6 1 0 0,6 0 391 0,2 1-175 0,4-5-88 0,4 0-43 15,1-2 121-15,9 0-87 0,-5 0-39 0,-6 0 119 16,2 0-79-16,2 0-39 0,-7-2-63 0,-2 2-18 16,-3 0 0-16,-4 0 0 0,-2 0-13 0,-3 0-34 15,-1 0 53-15,-6 0-12 0,1 0-374 0,-5 0 174 16,-1 0 114-16,-4 0-2 16,0 0-247-16,-1 0 97 0,-1 0 102 0,0 0 40 15,0 0-358-15,0-2 209 0,0-5 95 0,0-1-336 16,-3-5 225-16</inkml:trace>
  <inkml:trace contextRef="#ctx0" brushRef="#br0" timeOffset="64188.12">16131 10410 2085 0,'-14'-10'0'0,"3"4"0"0,2 2 0 0,-3 0 0 0,5 3 0 0,-2 1 0 0,2 0 0 0,-2 4 0 0,4 11 0 0,1 7 0 0,1 4 207 16,1 4-83-16,0 11-43 0,2 1 113 0,0 7-66 15,0 2-50-15,0 5 155 0,0 2-96 16,0 1-48-16,0 0 138 0,0 0-83 0,0-1-57 0,0-1 0 16,0-3-57-16,0-4-30 0,0-2 0 0,4-10 0 15,3 2 0-15,2-2 0 16,1-8 0-16,1-2 0 0,0-7 0 0,3-2 0 0,0-4 0 16,0-3 0-16,-1-5 0 0,2-5 0 15,0-2 0-15,0 0 0 0,2 0 0 16,2-9 0-16,-3-7 0 0,3-4 0 0,1-3-88 0,-2-3 8 15,3-3-584-15,2-6 313 0,-3-4 152 0,2-1 79 16,1-7-560-16,-1-4 310 0</inkml:trace>
  <inkml:trace contextRef="#ctx0" brushRef="#br0" timeOffset="64317.45">16639 10569 2109 0,'2'-9'0'0,"0"2"0"0,0 4 0 0,-2 2 0 0,0-2 0 0,0 3 0 0,0 0 0 0,0 0 0 0,3 3 0 0,-1 6 0 0,1 2 131 0,3 2-46 0,1 2-125 0,0 4 39 16,0 0 1-16,0 1 50 0,-2 1-741 0</inkml:trace>
  <inkml:trace contextRef="#ctx0" brushRef="#br0" timeOffset="64474.33">16675 11058 3931 0,'-9'18'0'0,"0"-3"0"0,2-5 0 0,0-5 0 0,3 1 0 0,3-3 0 0,1 0 0 16,0 0 0-16,0 1 0 0,3 0 0 0,7 1 0 0,1-1 0 0,0 2 0 0,3-1 0 0,-1 1 0 0,-1-1 0 15,0 5-901-15,-1-1 416 0</inkml:trace>
  <inkml:trace contextRef="#ctx0" brushRef="#br0" timeOffset="68357.34">17212 10889 3308 0,'-2'0'0'0,"1"-3"0"0,1 3 0 0,0 0 0 0,0 0 0 0,0 0 0 0,12-1 0 0,15-2 0 0,6-3 0 0,5-1 0 0,0 2 110 16,9-2 135-16,0 1-103 0,-2 1-52 0,2 1-54 15,-4 2-36-15,-4 0 0 0,8 2 0 0,-7 0 0 16,-5 0 0-16,2 0 0 0,-2 0 0 0,-9 2-141 16,6 4 71-16,-11-1 55 0,0 2-735 15,-7 1 319-15,0 1 204 0,-7 1 43 16,-3 2-267-16,-2-1 206 0</inkml:trace>
  <inkml:trace contextRef="#ctx0" brushRef="#br0" timeOffset="68710.23">17414 11081 3062 0,'-27'12'0'0,"3"3"0"0,6-5 0 0,4-3 0 0,5-2 0 0,6 1 0 0,3 0 0 0,0 1 0 0,14 2 0 0,10 1 0 0,2 0 115 0,4-1 208 0,3 2-142 16,2 2-72-16,-3 1-24 0,-2 1-251 0,-4-1 103 15,-4 1 51-15,-6 1-154 0,-3 3 113 16,-8-1 40-16,-3 1 27 0,-2 4-220 0,-7-5 102 15,-14 1 67-15,-5 0-18 0,-6-4 4 16,-10-1-24-16,5-2 1 0,-2-2 576 0,3-3-257 0,-4 2-123 0,1-2-64 16,5 2 132-16,4-3-190 0,7-1 0 0,7-1 0 15,4-3 0 1,7 1 0-16,1-2 0 0,4 2 0 0,5-2 0 0,22 0 0 16,7 0 0-16,11 0 0 0,0 0 0 0,2 0 0 15,3 0 0-15,5-2 0 0,-4-1 0 0,-1-3 0 16,-1 0 0-16,-6 1 0 0,-5 1 0 0,-2 0 0 15,-6-2 0-15,-4 2 0 0,-2 1 0 16,-5-4 0-16,-2 5-144 0,-4-4-4 0,-3-2-676 0,-3-3 397 16,-1-2 194-16,-4-10 96 0</inkml:trace>
  <inkml:trace contextRef="#ctx0" brushRef="#br0" timeOffset="68936.45">17338 10250 3807 0,'-21'-15'0'0,"14"15"0"0,3 0 0 0,4 0 0 0,0 0 0 0,0 0 0 0,0-2 0 0,15 0 0 0,11-4 0 0,8 0 0 0,8 3 124 0,2-3-124 16,7 4 0-16,-2 1 0 0,0-1 0 0,0 0 0 15,-4 0 0-15,-2 2 0 0,-7 0 0 0,1 0 0 16,-5 0 0-16,-9 0 0 0,-1 4-208 15,-5 1 63-15,-8 3-903 0,-1-1 509 0,-5 5 250 0,-3-3 126 16,0 0-245-16</inkml:trace>
  <inkml:trace contextRef="#ctx0" brushRef="#br0" timeOffset="69111.16">17541 10225 2595 0,'-17'3'0'0,"2"6"0"0,3-2 0 0,5-1 0 0,0 1 0 0,0 4 0 0,7 1 0 0,0 4 0 0,0 0 0 0,0 6 0 0,7 5 314 16,0 1-139-16,0 2 50 0,-1 2-93 0,0 3-48 0,-2 3 11 0,-2 0-338 16,0-1 140-16,-1-1 71 0,1-3 35 0,0-4-281 0,2-8 168 15,-1-3 69-15,3-7 40 16,0-3-777-16,3-8 277 0</inkml:trace>
  <inkml:trace contextRef="#ctx0" brushRef="#br0" timeOffset="69269.53">17685 10267 3269 0,'2'-9'0'0,"2"6"0"0,-3 2 0 0,2 1 0 0,-1 0 0 0,0 0 0 0,-2 13 0 0,2 7 0 0,0 3 0 0,-1 3 0 0,1 6 138 0,0 1 203 0,2 4-158 0,-3 0-183 16,3 3 0-16,0-3-89 16,2 1-24-16,0-3 70 0,1-2 41 0,0 0-356 15,0-3 198-15,2-2-751 0,0-5 418 0,-2-1 250 0</inkml:trace>
  <inkml:trace contextRef="#ctx0" brushRef="#br0" timeOffset="69490.16">18219 10734 3619 0,'0'0'0'0,"0"0"0"0,6 0 0 0,1 0 0 0,2 0 0 15,7 2 0-15,4 0 0 0,4-2 0 0,6 2 0 0,2 0 0 0,14 2 292 0,-3-3-272 0,4 3-20 16,1 0 0-16,0-1 0 0,-5 4 0 0,9-4 0 16,-7 1 0-16,-1 0 0 0,-9-1 0 0,1-1-699 0,-8 0 364 0,4-2 181 15,-9 0 54-15,-3 0 61 16,-5 0-791-16,-4 0 396 0,-2 0 189 0</inkml:trace>
  <inkml:trace contextRef="#ctx0" brushRef="#br0" timeOffset="69760.89">18884 10485 2373 0,'-13'-7'0'15,"6"4"0"-15,-3 1 0 0,4 2 0 0,2 0 0 0,3 0 0 0,1 0 0 0,0 2 0 0,1 5 0 0,16 3 0 0,4 3 552 0,3 0-257 16,3 2-129-16,3 2-64 0,2-2 224 0,0 2-209 0,1-2-117 16,1 2 0-16,0 0 0 0,-4-2 0 15,0 0 0-15,-9 0 0 0,1-2 0 0,-3 1 0 0,-6 1 0 16,-3-4 0-16,-5 0 0 0,-3 0 0 0,-2 3 0 15,-4 0 0-15,-13 1 0 0,-5 1 0 0,-2-1 0 16,-6 2 0-16,-8 3 0 16,4 0 0-16,-4 2 0 0,-1-2 0 0,2 0 0 0,1 1 0 15,-6 4 0-15,10-7 0 0,0 3 0 0,6-2-694 16,10-6 279-16,4-1 180 16,3-4 103-16,5 2-254 0,4-4 175 0,0-2 86 0,5-4-526 15,11 0 312-15</inkml:trace>
  <inkml:trace contextRef="#ctx0" brushRef="#br0" timeOffset="70132.92">19434 10706 3140 0,'7'-7'0'0,"2"1"0"0,-4 2 0 0,-3 2 0 0,0 1 0 0,-1 1 0 0,-1 0 0 0,0 0 0 0,0 7 0 0,-3 10 0 0,-1 3 288 0,2 8-130 0,2 3 75 0,0 1-121 16,0 1-112-16,2 4 0 0,7-5 0 0,9 1 0 0,0-3 0 15,5-4 0-15,3-1 0 0,1-5 0 16,0-3 0-16,3-5 0 0,0-5 0 0,0-3 0 16,0-4 0-16,-2 0 0 0,-5-4 0 0,5-13 0 0,-3-4 0 15,-5 1 0 1,-1-5 0-16,-4-1 0 0,-2-2 0 0,-3-4 0 16,-5 0 0-16,0-3 0 0,-4-7 0 0,-1 1 0 0,0 5 0 0,-11-9 0 15,-4 6 0-15,-2 9 0 16,-3-2 0-16,-5 5 0 0,-3 5 0 0,-4 5 0 0,0 4 0 15,-4 7 0-15,-2 4 0 16,1 2 0-16,1 0 0 0,4 8 0 16,4 5 0-16,5 4 0 0,5 2 0 0,4 1 0 0,5 1 0 0,4 5 0 15,5-1 0-15,0 1 0 0,0 0 0 0,0 0 0 16,3-1 0-16,8 3-74 0,1 1-931 16,-3-3 483-16,2 0 243 0,1 2-697 15,-5-4 461-15</inkml:trace>
  <inkml:trace contextRef="#ctx0" brushRef="#br0" timeOffset="70306.32">20133 11258 3931 0,'0'-2'0'0,"0"2"0"0,0 0 0 0,0 0 0 0,0 0 0 0,0 0 0 0,0 0 0 0,0 0 0 0,0 0 0 0,0 0 0 0,0 0 0 0,0 0-844 0,2 0 197 16</inkml:trace>
  <inkml:trace contextRef="#ctx0" brushRef="#br0" timeOffset="74138.14">21792 10092 2535 0,'0'0'0'0,"0"0"0"0,0 0 0 0,-2 6 0 0,2 9 0 0,0 1 0 0,0 7 0 0,0 4 0 0,0 4 0 0,0 9 0 0,0 0 221 0,0 0-82 0,2 11-54 16,0 1 94-16,-1 1-71 0,1 4-33 0,0 7-1 16,0-10 37-16,-2 6-40 0,0-3-1 0,2-4-30 15,-2-2 63-15,0-4-32 0,0-7-22 0,0-2-49 16,0-2 0-16,0-3 0 0,0-6 0 0,0-5 0 15,0-3 0-15,0-5 0 0,0-4 0 0,0-4 0 16,0-2 0-16,0-3 0 16,-2-1 0-16,-4 0 0 0,1-1 0 0,-3-10 0 15,0-7 0-15,1-2 0 0,0-6 0 0,-3-1 0 16,-1-3 0-16,0-2 0 0,-3 2 0 0,-2 0 0 16,-1 2 0-16,-3 6 0 0,-1 3 0 0,-4 7 0 15,-3 7 0-15,-1 5 0 0,-3 0 0 0,-5 14 0 16,2 11 0-16,1 5 0 0,4 4 0 0,7-2 0 15,2 6 0-15,8-3 0 0,5 3 0 16,6-5 0-16,2 0 0 0,2-2 0 16,12-1 0-16,7-5 0 0,2-2 0 0,4-3 0 15,3-5 0-15,4-4 0 0,-1-2 0 0,4-5 0 16,-3-4 0-16,-1 0 0 0,1 0 0 0,0-4-406 16,-1-9-657-16,1-3 511 15,3-5 257-15,-3-4-473 0,-4-1 365 0</inkml:trace>
  <inkml:trace contextRef="#ctx0" brushRef="#br0" timeOffset="74388.82">21994 10851 3440 0,'0'-13'0'0,"0"5"0"0,0-1 0 0,0-1 0 16,2 3 0-16,3 1 0 0,4 1 0 0,3 1 0 0,4 2 0 0,6 2 0 0,0 0 113 0,1 7 265 0,5 10-378 0,-1 0 0 15,-3 6 0-15,0-1 0 0,-3 5 0 0,-3-1 0 0,-2 2 0 0,-5 0 0 16,-8 0 0-16,-1 1 0 15,-2 3 0-15,-7-4 0 0,-9-1 0 0,-5-2 0 16,-4-2 0-16,-1-4 0 0,-3-5 0 16,1 0 0-16,1-5 0 0,0-3 0 15,5-4 0-15,1 0 0 0,2-2 0 0,7 0 0 16,3 0-85-16,4 0-128 0,5-10 88 0,0-1-857 16,14-8 462-1,9-2 245-15,11-7-1201 0,0 0 1405 0</inkml:trace>
  <inkml:trace contextRef="#ctx0" brushRef="#br0" timeOffset="74586.36">22498 10740 3651 0,'5'-11'0'0,"-1"1"0"0,-2 3 0 16,-2 1 0-16,-4 4-1 0,-9 2 1 0,-4 0 0 0,0 6 0 0,-6 9 0 0,5 6 0 0,-1 1 281 0,1 6-281 0,2 2 0 0,5 2 0 0,4 1 0 0,2 0 0 0,5 1 0 0,0 0 0 0,3-2 0 31,6-2 0-31,7-1 0 0,2 0 0 0,3-5 0 0,-1 0 0 0,1-4 0 15,-2-2 0-15,1-5 0 0,3-1-106 0,0-5-14 16,0-3 57-16,2-4-450 0,-2 0 227 16,7-2 128-16,2-9 60 0,3-10-699 0,-1-4 380 15</inkml:trace>
  <inkml:trace contextRef="#ctx0" brushRef="#br0" timeOffset="74741.78">22934 10732 3490 0,'-14'-6'0'0,"5"5"0"0,0 1 0 0,0 0 0 0,6-2 0 16,1 2 0-16,2 0 0 0,2 0 0 0,12 0 0 0,6 0 0 0,2 0 132 0,1 0-37 0,9 6-10 16,-4-3-100-16,4 1 27 15,-2 0 0-15,-3-1-644 0,6 1 330 0,-3-2 171 0,-3 2-380 16,-7 0 271-16,1 1 136 16</inkml:trace>
  <inkml:trace contextRef="#ctx0" brushRef="#br0" timeOffset="74881.45">23070 10939 3328 0,'-16'7'0'0,"2"3"0"0,5-6 0 0,4-2 0 0,-2 0 0 0,7-1 0 0,0-1 0 0,3 0 0 0,12 2-1 0,6 0-2 0,5-2 191 0,-1 4 86 0,4-2-129 16,1-2-145-16,-2 1 0 0,4-1-384 0,-2 4 122 16,0-2 149-16,-2 2-909 0,-3 2 530 0,0 1 265 0</inkml:trace>
  <inkml:trace contextRef="#ctx0" brushRef="#br0" timeOffset="75362.25">23895 10924 3334 0,'-14'-16'0'0,"2"12"0"0,4 1 0 0,3 2 0 0,0 1 0 16,3 0 0-16,2 0 0 0,0 0 0 0,0 0 0 0,9 0 0 0,11 0 351 0,8 5-157 0,2-2-142 0,7 1-52 0,7-1 0 0,-1-1 0 15,3-2 0-15,2 0 0 0,-1 0 0 0,-6 0 0 16,9 0 0-16,-8-2 0 0,-8-2 0 16,3-2 0-16,-4 2 0 0,-9 3 0 0,0-2 0 15,-6 2-477-15,-5 1-20 0,-3 0 233 0,-1 0 98 16,-4 1-680-16,-1 9 409 0,-1-2 200 0</inkml:trace>
  <inkml:trace contextRef="#ctx0" brushRef="#br0" timeOffset="76136.14">25198 10964 2169 0,'0'-10'-2'0,"0"-1"0"0,0-3 1 0,0-3 0 0,0-1 0 0,0-1 0 0,0-3-1 0,2-5 0 16,-2 3 1-16,2 3 1 0,-2-3 180 0,0-1-70 0,0 3-27 0,0 1-9 15,-4 0 5-15,-5 1-40 0,-2 3 0 0,-2 2 88 0,-2 2-49 16,-2 3 0-16,-4 7 89 0,-1 1-65 16,-3 2-31-16,1 0 9 0,-5 15 127 0,1 6-85 15,-4 7-41-15,2 3-23 0,0 4-58 0,5-2 0 16,0 12 0-16,4-3 0 0,8 0 0 0,3 1 0 16,8-8 0-16,2 4 0 0,0-1 0 0,2-5 0 15,12 0 0-15,0-4 0 0,4-4 0 0,-5-6 0 16,5-2 0-16,1-4 0 0,0-3 0 0,0-5 0 15,-1-5 0-15,2 0 0 0,-2 0 0 16,1-14 0-16,-2-6 0 0,-2-3 0 0,0-5 0 16,0 0 0-16,-2-2 0 0,-2 2 0 15,-1 0 0-15,-3 7 0 0,-1-2 0 0,-2 7 0 16,0 2 0-16,-3 3 0 0,1 4 0 0,-2 5 0 16,0 0 0-16,0 1 0 0,0 1 0 0,0 3 0 15,0 10 0-15,0 6 0 0,0 1 0 0,0 3 0 16,0 4 0-16,0-1 0 0,2-2 0 0,7 1 0 15,3-3 0-15,-2-5 0 16,5 1 0-16,0 0 0 0,3-3 0 0,-1-4 0 16,2-4 0-16,-1-1 0 0,1-4 0 0,2 0-492 15,-1-2 119-15,1 0 168 0,4 0 80 0,-3-2-518 16,4-10 307-16,0-2 148 0,1-5-147 0,1-4 148 16,2-5 74-16,-4-1 27 0,7-7-311 0,-7 2 180 15,-3-2 89-15,0 0 56 0,-3 7 38 0,-3-3 34 16,-2 1 0-16,-6 2 92 0,-6 8-85 0,0-4 1 15,0 5-46-15,-3 2 534 0,0 3-262 0,-6 2-137 16,-5 4 364-16,-2 2-226 0,-2 3-22 0,-3 2-78 16,-1 2 432-16,-4 0-264 15,0 4-133-15,1 7-65 0,3 0 354 0,0 4-215 16,2 0-103-16,4 0-139 0,4 0-2 0,3 2 0 16,6 0 0-16,0-3 0 0,0 4 0 0,8-1 0 15,5-1 0-15,6 2 0 0,-2-7 0 0,5 6 0 16,-5-6 0-16,2 2 0 0,-2 0 0 0,-2-2 0 15,-4 3 0-15,-2-1 0 0,-6 0 0 0,0 0 0 16,-3 2 0-16,0-2 0 16,-10 1 0-16,-6-2 0 0,-3-1 0 0,-6 1 0 15,3 0 0-15,-2-5 0 0,5-2 0 0,-4 1 0 16,3 0 0-16,3-2 0 0,2-3 0 0,2 1 0 16,7-2-189-16,0 0-222 0,6 0 187 0,0-7-736 15,7-10 462-15</inkml:trace>
  <inkml:trace contextRef="#ctx0" brushRef="#br0" timeOffset="76811.11">25788 10880 3114 0,'15'0'0'0,"-4"0"0"0,-3 0 0 0,-2 0 0 0,-4 5 0 0,0 6 0 0,-2 1 0 0,0 6 0 0,0 0 0 16,0 3 0-16,-2 6 663 0,-4-7-509 0,0 3-154 0,0-1 0 0,2 0 0 15,3-2 0-15,-3-1 0 0,4-8 0 0,0 0 0 16,0-4 0-16,0-1 0 0,0-4-309 15,0-2 3-15,0 0 180 0,0-8-617 16,2-9 352-16,1-7 176 0,3-4 88 0,0-11-189 16,2-4 129-16,1-7 79 0,2-11-118 0,3-1 94 15,2-3 47-15,0 3 0 0,-2 10-41 0,2 1 49 16,-4 14 0-16,2-1 39 0,-3 7 194 0,-2 13-98 16,-4 6-57-16,4 3 663 0,-4 3-349 15,1 6-110-15,-1 0 495 0,-1 9-322 0,-1 13-174 16,1 9-84-16,-1 6 308 0,-1 5-195 15,-2 6-97-15,0 2-60 0,0 3-76 0,-2 0 0 0,-2-2 0 16,1-4 0-16,3-3 0 16,0-8 0-16,0 2 0 0,0-8 0 0,3-8 0 15,1-1 0-15,3-8 0 0,0-5 0 0,3-4 0 16,3-4 0-16,-1 0-151 0,3-10-7 0,-1-10 20 0,0 1 49 16,1-5-54-16,-2 1 52 0,0 0 26 0,-7 5 20 15,2-2 6-15,-1 7-9 0,-2 0 266 16,-3 6-128-16,0 1-64 0,0 2-32 15,-2 3 485-15,0 1-319 0,0 4-160 0,-2 12 0 0,-2 7 0 16,1 1 0-16,1 2 0 16,2 3 0-16,0 1 0 0,0 4 0 0,3-5 0 0,8-2 0 15,5-4 0-15,-1-8 0 0,11 3 0 0,-1-9 0 16,3-6 0-16,0-3 0 0,1 0 0 16,-1-10 0-16,1-7 0 0,-1-6 0 0,-2-3-274 15,0-9 94-15,0-3 71 0,-2-5 27 0,2-11-87 16,0-5 66-16,0-3 33 0,1-3-1 0,-2-1-59 15,-7 15 37-15,-1-2 9 0,-8 18 84 0,-1 0 1 16,-7 14-39-16,-1 5 511 16,0 5-265-16,0 3-118 0,0 6-64 0,-5 2 579 15,-3 12-605-15,1 11 0 0,0 8 0 0,2 11 0 16,-2-1 0-16,2 6 0 0,3 0 0 0,0 0 0 16,2-6 0-16,0 8 0 0,0-5 0 0,2-9 0 15,3 2 0-15,4-3 0 0,-4 0 0 0,0-4 0 16,-1-7 0-16,-2 1-353 0,0-3-139 0,-2-1 218 15,0-3 123-15,0 0-602 16,-11-3 356-16,-3-7 180 0,0-5-390 0</inkml:trace>
  <inkml:trace contextRef="#ctx0" brushRef="#br0" timeOffset="76954.5">26296 10811 3280 0,'-25'-17'0'15,"7"6"0"-15,8 4 0 0,2 1 0 0,4-2 0 0,4 3 0 0,0-1 0 0,21 2 0 0,7 3 0 0,16-2 0 0,2 3 292 0,16 0-131 0,2 0-63 0,6 0-30 16,3 6-186-16,-1 0 77 0,-7-3 49 0,13 6-10 16,-6-2-762-16,-3 0 400 0,-4 1 200 0</inkml:trace>
  <inkml:trace contextRef="#ctx0" brushRef="#br0" timeOffset="77643.62">27395 10263 2852 0,'3'0'0'0,"1"7"0"0,1 13 0 0,-1 3 0 0,-3 4 0 0,-1 7 0 0,0 7 0 0,0 6 0 0,0 20 0 0,-6 3 0 0,0 2 188 0,1 0-75 0,-4 0 244 16,6-12-150-16,-3 13-90 16,3-18-39-16,1 0-59 0,0-1-19 0,2-9 0 0,0-9 0 15,0-3 0-15,0-8 0 0,0-7 0 16,0-6 0-16,0-4 0 0,0-6 0 0,-5-2 0 15,-2-2 0-15,-4-16 0 0,1-2 0 0,-3-5 0 16,-1-1 0-16,-4-2 0 0,2-4 0 16,-5-2-106-16,-2 4 20 0,2 3 23 0,-4 6-7 15,-2 3 19-15,-1 5 0 0,0 9 11 0,-4 4 180 16,0 0-80-16,2 12-45 0,2 8 237 0,3 9-252 16,6 3 0-16,3 8 0 0,7 1 0 0,5-4 0 15,4 10 0-15,0-4 0 0,1-4 0 0,14-7 0 16,12 4 0-16,-1-14 0 0,13 1 0 0,2-12 0 15,6-7 0-15,5-4 0 0,8-4 0 0,-12-15 0 16,12-11 0-16,-7-3 0 16,0-5 0-16,-6-7 0 0,0-4 0 0,-9 2-120 15,8-17 32-15,-4 3 25 0,-5-5-62 0,2-6 44 16,0 1 0-16,-2 2 34 0,-5 5-16 0,-12 15 1 16,-5 12 24-16,-4 1 131 0,-7 12-55 0,-2 10-52 15,-2 1 9-15,0 7 506 0,-6 6-346 0,-6 2-155 16,-2 21 0-16,2 7 0 0,4 13 0 0,2 5 0 15,0 3 0-15,4 6 0 0,2 1 0 0,0-2 0 16,0 1 0-16,4-4 0 16,6-2 0-16,3-1 0 0,0-5 0 0,-1-8 0 15,6 1 0-15,-3-6 0 0,0-4 0 0,-5-8 0 16,2-2 0-16,-3-8-68 0,-2-2-108 0,-5-4 69 16,-2-2-686-16,0-2 377 0,0 0 179 0,-8-6-446 15,-9-12 324-15,-1-3 160 0</inkml:trace>
  <inkml:trace contextRef="#ctx0" brushRef="#br0" timeOffset="77789.14">27449 10879 3009 0,'-17'0'0'0,"3"0"0"0,5 0 0 0,6 0 0 0,3 1 0 0,3 5 0 0,24 0 0 0,9 3 0 0,19 2 0 0,8-3 0 0,8 3 121 0,23 1-42 0,-12-3 261 0,23 1-155 15,-7-1-74-15,-2-4-37 0,0 1-565 0,-6 2 264 16,-10-1 142-16,5 4-984 0,-14 3 553 0</inkml:trace>
  <inkml:trace contextRef="#ctx0" brushRef="#br0" timeOffset="77910.52">29071 11264 3931 0,'4'0'0'0,"15"0"0"0,-1 0 0 0,-7 0 0 0,-8 0 0 0,-1 0 0 16,-2 0 0-16,2 0 0 0,-2 0 0 0,1 0 0 0,1 0 0 0,1 0 0 0,-1 0-183 0,-2 0 8 0</inkml:trace>
  <inkml:trace contextRef="#ctx0" brushRef="#br0" timeOffset="93603.62">10718 12144 1528 0,'-2'-5'0'0,"-2"-2"0"0,2-1 0 0,2 0 0 0,-1 1 0 0,1 2 0 0,0 0 0 0,0 2 0 0,0 1 0 0,0 0 0 0,1 2 130 0,5 0-50 15,1 0-1-15,2 6 34 0,-1 11-37 0,3 4 0 16,-3 7-26-16,4 7 106 0,-5 5-59 16,2 1 32-16,-1 6-45 0,1 2 11 0,-2 4-56 15,1 0 5-15,2-2-4 0,-3-2 0 16,-1-2-1-16,1-10-20 0,-2 3 21 0,4-4-1 15,-4-6 1-15,-1-8 48 0,-1 2 0 0,1-7 39 16,0-5-49-16,-3-2 0 0,1-5-38 16,1-1 0-16,-3-4 0 0,2 0 114 0,0 0-62 0,5-9-19 15,4-16-73-15,4-7 0 16,2-2 0-16,0-2 0 0,6-12 0 0,-3-1 0 16,3 0 0-16,-2-2 0 0,0 0 0 0,0-2 0 15,0 2 0-15,-2 3 0 0,-2 4 0 0,-4 7 0 0,0 0 0 16,-4 9 0-16,-1-3 0 0,0 6 0 15,-4 6-26-15,-1 2-54 0,-1 5-107 16,0 3 59-16,0 3 53 0,0 1 1 0,-2 4-357 0,0-1 196 0,0-1 97 16,1 3 39-16,3 0 11 0,1 0-519 15,2 11 283-15,0 1 143 0</inkml:trace>
  <inkml:trace contextRef="#ctx0" brushRef="#br0" timeOffset="93857.3">11319 12554 3033 0,'-8'1'0'0,"6"4"0"0,-2-1 0 0,3-1 0 0,-1 5 0 0,2 1 0 15,0 3 0-15,0 3 0 0,0 3 0 0,0 4 0 0,3-1 167 0,3 8-68 0,2-3 15 0,-4 0-38 0,1 0 0 16,-1 1-37-16,0-4 10 0,-1 5-43 0,-1-8 0 0,0 3-106 15,-2-1 69-15,0-4 45 16,0-3-9-16,0-3 34 0,0-2-152 0,0-3 77 0,0-3 37 16,0-4-578-16,0 0 281 15,0 0 87-15,0-3-404 0,0-15 287 0,2-4 144 16,8-9 61-16</inkml:trace>
  <inkml:trace contextRef="#ctx0" brushRef="#br0" timeOffset="94022.27">11559 12370 2542 0,'6'-5'0'0,"0"2"0"0,-1 2 0 0,1-1 0 0,1 2 0 0,1 0 0 0,1-2 0 0,2 2 0 0,5-2 0 0,2 2 0 0,3-2 145 0,0 0 158 16,-1 1-122-16,3-1-76 0,-2 0-294 0,0-1 114 16,2 2 57-16,0-3 28 0,-2 2 10 0,-5 1 19 0,-2 1-673 15,-3 0 336-15,-2 0 169 16,-3 5-744-16</inkml:trace>
  <inkml:trace contextRef="#ctx0" brushRef="#br0" timeOffset="94184.54">11691 12582 3040 0,'-19'18'0'0,"3"-4"0"0,5 0 0 0,4-7 0 0,3-2 0 0,3 3 0 0,1-2 0 0,0-1 0 0,12 1 0 0,11-2 0 0,2-1 269 0,3-1-105 0,6-2-68 15,-1 0-28-15,1 0 76 0,0 0-53 0,0 0-32 16,-8 0-59-16,6-2 0 0,-11 1-250 0,3-4 85 15,-3 1-618-15,-6 1 411 0,-4 1 209 16,-2 0 95-16,-3 2-66 0</inkml:trace>
  <inkml:trace contextRef="#ctx0" brushRef="#br0" timeOffset="96728.5">13524 12315 1814 0,'0'-7'0'0,"0"-1"0"0,0-5 0 0,0 0 0 0,1-2 0 0,5 2 0 0,2-4 0 0,-1-3 0 0,1-5 0 0,-1 2 0 0,3-3 84 0,-3-2 0 0,1-2-44 0,-1-3 10 16,-1 4-40-16,0-3 1 0,-4 2 29 0,-1 0-1 15,-1 1 1-15,0 2 10 0,0-2-10 16,-3 3 0-16,-7 7-17 0,-1-1 16 16,0 1 1-16,-5 1 5 0,0 6 33 0,0 3-8 15,0 1-32-15,-3 5 64 0,2 0-32 0,-2 3 11 16,0 0-8-16,1 4-33 0,1 11 0 0,0 1 0 16,2 6 26-16,4-1-16 0,-5 9-10 0,5-1 0 15,4 5 34-15,-1 3 0 0,1 5-34 0,3-2 9 16,0 10 93-16,3-1-51 0,1 4-26 0,0 1 14 15,0 3-79-15,0 4 0 0,1 9 0 16,5-5 0-16,-1 1 0 0,3 0 0 16,-2 2 0-16,-1-8 0 0,1 15 0 0,-1-12 0 15,-1 3 0-15,0-3 0 0,-3-10 0 0,2 4 0 16,-3-4 0-16,0-5 0 0,0-4 0 0,-3-8 0 16,-6-3 0-16,-2-1 0 0,-6-6 0 0,-1-1 0 15,-7-4 0-15,1-4 0 0,-3-4 0 0,3-3 0 16,-8-3 0-16,2-4 0 0,0-1 0 0,-1-2 0 15,4 0 0-15,3-5 0 0,-5-10 0 16,8-2 0-16,3-3 0 0,4-3-58 0,9 2-315 16,3-7 172-16,2 1-472 0,2 1 316 15,13 2 159-15,9 0 79 0,4 0-484 0,12 0 286 16,0 6 139-16</inkml:trace>
  <inkml:trace contextRef="#ctx0" brushRef="#br0" timeOffset="96929.25">13621 12997 3146 0,'2'3'0'0,"0"2"0"0,0 1 0 0,-2-5 0 0,0 1 0 0,2 2 0 0,7-2 0 0,6-1 0 0,10 2 0 0,3-3 0 0,4 0 207 16,2 0 238-16,11 0-312 0,-2 0-133 0,0-3 0 16,-5 2 0-16,8-1 0 0,-10 0 0 0,4 0 0 15,-4 0-12-15,-3 1-195 0,-8 1 134 0,1 0 51 16,-6 0-305-16,-4 0 183 0,-3 0-41 0,-4 0-662 15,-3 1 394 1,-2 8 212-16,-4 0-352 0</inkml:trace>
  <inkml:trace contextRef="#ctx0" brushRef="#br0" timeOffset="97291.69">13890 13174 2595 0,'-25'5'0'16,"4"3"0"-16,0 0 0 0,0-3 0 0,2-2 0 0,8 2 0 0,1-1 0 0,5-4 0 0,5 6 0 0,0-3 0 0,0 1 246 0,13-1-103 0,4 2-51 0,5 2 78 16,-1-2-54-16,7 3-44 0,-3 1-53 0,-7 1 21 15,3 1 0-15,-2 0 0 0,-4 2-276 0,-6 2 134 16,-1 0 70-16,-6 0 36 0,-2 2-219 0,0 2 137 16,-14 0-16-16,-2-2-19 0,-7-1 17 0,0-3 38 15,-3 2-33-15,4-8 281 0,-8 2-121 0,9-3-51 16,-2-1 197-16,5 0-117 0,0-4-38 0,9 0-39 15,0-1 525-15,5 2-294 0,0-2-252 16,4 0 0-16,0 0 0 0,8 0 0 0,9 0 0 0,7 0 0 16,4 0 0-16,3 0 0 15,2 0 0-15,3 0 0 0,1 0 0 0,-3-2 0 16,1 1 0-16,-6 1 0 0,-5 0 0 0,3 0 0 16,-4 0 0-16,-5 0 0 0,-3 0 0 0,-4 0 0 15,-1 0-692-15,-4-1 292 0,1-3 184 0,-5 3 89 16,0-7-468-16,-1-3 278 0,-1-4 139 0,0-6-377 15</inkml:trace>
  <inkml:trace contextRef="#ctx0" brushRef="#br0" timeOffset="97495.51">13807 12597 2655 0,'-13'-13'0'0,"6"6"0"0,-1-1 0 0,4-1 0 0,4-1 0 0,0 0 0 0,6 2 0 0,15 0 0 0,5 0 0 0,4 1 0 0,6 2 166 0,-1-1-62 0,5 4 274 0,-2-2-169 16,-3 2-84-16,3 2-55 0,-7 0-30 16,1 0 0-16,-3 0-1 0,-8 0-458 15,-3 0 230-15,-5 6 124 0,-2 2-254 0,-3-3 179 16,-4 2 90-16,-4 2-70 0,0 1-650 0,-2-1 355 16,-11 0 193-16</inkml:trace>
  <inkml:trace contextRef="#ctx0" brushRef="#br0" timeOffset="97652.38">13965 12554 1961 0,'-13'5'0'0,"4"3"0"0,-3 4 0 0,1-3 0 0,2 3 0 0,-1-1 0 0,3 4 0 0,-1-1 0 0,5 3 0 0,-3 3 0 0,4-3 147 16,0 4 58-16,0 1-82 0,2-1-32 0,0 0-10 16,0 2-362-16,0-4 160 0,2-1 80 0,6-3 41 15,1-3-250-15,2-5 140 0,3-3 74 0,0-4-644 16</inkml:trace>
  <inkml:trace contextRef="#ctx0" brushRef="#br0" timeOffset="97836.83">14069 12635 2044 0,'1'-6'0'0,"1"5"0"0,0-1 0 0,0 2 0 0,-2 0 0 15,0 0 0-15,2 0 0 0,0 7 0 0,-1 6 0 0,3 2 0 0,-2 2 374 0,2 2-167 0,0 3-74 0,-2 1-51 0,0 1-86 16,0 1 0-16,-1-1 44 0,1 0 0 0,-2-4-371 0,0 4 181 15,0-6 95-15,0 0-181 0,0-3 138 16,-3 1 68-16,-3-6-64 0,-2-3-458 16,4-1 251-16,-3-4 130 0,3-2-155 0,-1 0 142 15,-2-6 63-15</inkml:trace>
  <inkml:trace contextRef="#ctx0" brushRef="#br0" timeOffset="98212.17">14189 11914 1877 0,'-2'-17'0'0,"0"3"0"0,-6-2 0 0,1 6 0 0,1 2 0 0,1 5 0 0,-1 1 0 0,0 2 0 0,1 0 0 0,1 8 0 0,2 6 279 0,0 6-120 0,2 3-60 0,0-2-19 15,0 2 120-15,0 0-79 0,4-1-41 0,5 1 71 16,3-6-56-16,2-1-17 0,2-3-10 0,-2-3-23 15,4-4-5-15,-2-2 0 16,2-4-46-16,-2 0 56 0,1 0-10 0,-2-10 0 16,-1-3-45-16,-2-2 0 0,-2-4 45 0,-2-1 10 15,-5-3-67-15,-1-3 28 0,0 1-7 0,-2 1-18 16,0-1 11-16,-4 3 7 0,-9-6 2 0,0 5 58 16,-2 2-47-16,0 4 3 0,-2 5 27 0,-2 2 5 15,0 3-29-15,1 4-2 0,-1 3 59 0,2 0-80 16,0 0 0-16,6 4 0 0,-1 6 0 0,3 1 0 15,4 0 0-15,1 1 0 16,2 1-118-16,2 2-46 0,0 0 85 0,0-1-583 16,0 3 311-16,0 0 155 0,2 1 79 0,5 0-268 15,1 2 177-15</inkml:trace>
  <inkml:trace contextRef="#ctx0" brushRef="#br0" timeOffset="99439.86">14931 12629 1449 0,'-4'-9'0'0,"0"-5"0"0,3-1 0 0,1-3 0 0,0-7 0 0,1 1 0 0,7-6 0 0,3 0 0 15,1-2 0-15,2-2 0 0,2 1 150 0,0 0-53 0,1 4-28 0,0 0 1 16,0 9 176-16,3-5-107 0,1 7-49 0,-2 6 1 0,1 3 107 15,1 3-78-15,4 4-28 0,-1 2 70 16,0 4-60-16,3 11-30 0,-1 4 125 0,0 1-78 16,4 5-27-16,-1 0-12 0,1-3 66 0,0 2-51 15,2-1-40-15,0-3-55 0,1-3 0 0,-1-4 0 16,2-1 0-16,0-3 0 0,-2-1 0 0,1-3 0 16,-4-1 0-16,1-1 0 0,-8-3 0 0,1 0 0 15,-3 0 0-15,-2 0 0 0,-4-3 0 0,-2-5-66 16,-3-1-439-16,-2 0 218 0,-1-3 129 0,-2 1 24 15,-2 0-468-15,-2-3 284 16,0 2 139-16,0 1 67 0,-13-3-246 0</inkml:trace>
  <inkml:trace contextRef="#ctx0" brushRef="#br0" timeOffset="99638.42">15306 12330 2553 0,'-17'12'0'0,"4"5"0"0,2 0 0 0,3 1 0 0,3 2 0 0,1 4 0 0,4-2 0 0,0 7 0 0,0-2 0 0,0 1 0 0,2 3 155 0,5-3-56 16,-1 2 50-16,0-1-58 0,1 0-1 0,-1-1-47 15,1-1-321-15,-1-6 171 0,0 3 69 0,-3-4-205 16,3-2 143-16,-3-4 71 0,-1-4-563 0,2-4 295 16,1-1 53-16,-2-5 104 0,3 0-273 0,1-5 186 15,2-15 92-15</inkml:trace>
  <inkml:trace contextRef="#ctx0" brushRef="#br0" timeOffset="99837.73">15453 12500 2036 0,'5'-18'0'0,"-1"3"0"0,1 5-1 0,-3 3 0 0,2-2 1 0,1 6-1 0,0 1 1 0,0 2 0 0,3 0 0 0,-1 14 0 0,3 7 156 0,-4 4-56 0,-1 3 399 0,-1 7-218 16,-3 6-124-16,1-1-57 0,-2 5 147 0,0 0-103 15,0 3-50-15,0-9 26 0,0 10-120 0,2-6 0 16,0-9 0-16,4 3 0 0,0-5 0 15,-1-5 0-15,3-4-258 0,-3-3 56 16,3-5 119-16,-4-4 61 0,1-4-698 0,1-3 333 16,1-2 154-16,1-2-314 0,1 0 252 0,2-9 126 15,3-10 63-15</inkml:trace>
  <inkml:trace contextRef="#ctx0" brushRef="#br0" timeOffset="100405.62">16296 11938 1447 0,'-4'-13'0'16,"2"5"0"-16,1 5 0 0,-3-1 0 0,4 3 0 0,0 1 0 0,0 0 0 0,0 0 0 0,0 16 0 0,0 8 0 0,0 6 238 0,0 12-99 0,0-1 277 0,0 4-188 15,0 2-95-15,0 4-36 0,0-2 106 0,0 3-82 16,0-1-40-16,0 0-63 0,0-2 22 0,0-8 9 15,-2 0-9-15,-1-3-18 0,-6-6 18 16,2-8 0-16,0-3-1 0,1-9 68 0,-2 0-39 16,1-8 0-16,-1-2 82 0,1-2-55 0,-3 0-43 15,6-6-52-15,1-7 0 0,1-1 0 0,2-1 0 16,0 3 0-16,0-3 0 0,7 2 0 0,9-1 0 16,5 1 0-16,-1 6 0 0,6-1 0 0,1 7 0 15,-3-2 0-15,8 3 0 0,-7 0 0 0,-2 9 0 16,0 3 0-16,-4 2 0 0,-8 4 0 0,0 3 0 15,-1 5 0 1,-6-2 0-16,-4 2 0 0,0-4 0 0,0-1 0 0,-12 3 0 16,-2 0 0-16,-6-6 0 0,0 0 0 0,-4-2 0 15,1-5 0-15,-5 1 0 0,-1-5 0 0,3-1 0 16,4-3 0-16,-1-3 0 0,2 0 0 0,3-3 0 16,3-4 0-16,2-11 0 0,3-4-119 0,6-8-384 15,4-6 221-15,0-13 126 0,4-2-906 0,11-3 511 16,3 1 256-16</inkml:trace>
  <inkml:trace contextRef="#ctx0" brushRef="#br0" timeOffset="100749.83">16512 11974 2036 0,'14'-12'0'0,"-2"3"0"0,-1 2 0 0,3-6 0 0,0 5 0 0,2 0 0 0,0 3 0 16,2 3 0-16,0 1 0 0,1 1 0 0,0 0 267 0,-1 8-114 0,-2 5-56 0,-1 3 13 0,-4 0-26 0,-1 4-9 15,-5-3-35-15,-1 3-130 0,-4 1 65 16,0-1 32-16,-4 0-77 0,-9 4 50 0,-4-8 30 16,2-3-1-16,-4 0 5 0,-2-1 25 0,1-3 11 15,1-1 86-15,1-3-56 0,2-1-42 0,5 0-22 16,-1-1 355-16,5-1-156 0,4-2-93 0,-1 0-41 16,4 3 5-16,0-2-86 0,0 3 0 0,7-3 0 15,6 4 0-15,4-1 0 16,2-1 0-16,5 1 0 0,1 0 0 0,-2-4 0 0,3 2 0 0,0 0 0 15,-2-2 0-15,-3 0 0 16,4 0 0-16,-3 0 0 0,0 0 0 0,-3-2 0 16,1 0-238-16,-6-2-74 0,0 2 118 0,-5-2-480 15,0 3 323-15,-4-1 156 0,-1 0 77 0,-2 0-612 16,3 2 346-16,-4 0 162 16</inkml:trace>
  <inkml:trace contextRef="#ctx0" brushRef="#br0" timeOffset="101746.08">17411 12300 1951 0,'0'-10'0'0,"0"2"0"0,2-2 0 0,-1 0 0 0,2 0 0 0,-1-2 0 0,0-1 0 0,0 2 0 0,0-3 0 0,-2 3 0 0,0 2 364 0,0-2-162 16,0 4-81-16,0-3-30 0,-4 4 97 0,-4 1-74 15,-3 1-36-15,0 1-1 0,-5 3-28 0,-2 0 2 16,-5 0-11-16,-1 12 20 0,-5 4-20 0,1-1 0 15,0 3 1-15,0 1 73 16,-1 2-42-16,6-1 0 0,2 0 94 0,8-4-166 16,-1 1 0-16,7 0 0 0,3-1 0 0,4 2 0 15,0-1 0-15,8-2 0 0,11 1 0 0,-3-2 0 16,11 1 0-16,-1-2 0 0,1 0 0 0,-3-2 0 16,0 3 0-16,-5-3 0 0,0-1 0 0,-4 4 0 15,-4-1 0-15,-3 0 0 0,-6 2 0 0,0-1 0 16,-2 3 0-16,-4-2 0 15,-12 2 0-15,-5-1 0 0,0-1 0 0,-4 0 0 0,-3 1 0 16,1-4 0-16,1 0 0 0,-1-4 0 16,11-1 0-16,-5-2 0 0,5-2 0 0,6 2 0 15,0-5 0-15,5 0 0 0,3 0 0 0,2 0 0 16,4-12-864-16,15-6 361 0,11-7 231 0,0-1 116 16</inkml:trace>
  <inkml:trace contextRef="#ctx0" brushRef="#br0" timeOffset="101922.09">17467 12415 2362 0,'12'-7'-1'0,"1"3"1"0,-4 2-1 0,-1 0 1 0,-4 2 0 0,1 0 0 15,-3 9 0-15,2 6 0 0,-2 2 0 0,0 4 0 0,-2 6 602 0,0-4-282 0,0 2-139 0,0-2-61 0,0 1 36 16,0 1-58-16,0-5-29 0,0 1-400 0,0-6 185 16,0-3 103-16,0-4 37 0,1-2-283 0,1-3 165 15,0 0 82-15,0-3 41 0,1 0-682 16,2-12 255-16,-3-7 194 0,3-7-218 15,-1-5 206-15,1-13 103 0,3-3 41 0</inkml:trace>
  <inkml:trace contextRef="#ctx0" brushRef="#br0" timeOffset="102270.34">17682 11979 1475 0,'5'-11'0'0,"3"7"0"0,0 2 0 0,-1 2 0 0,-2 4 0 0,1 9 0 0,0 4 0 0,0 10 0 0,-1 0 0 0,1 13 0 0,-3 2 259 0,1 3-110 0,-2-4-45 0,-1 13-37 16,2-1 89-16,-3 0-58 15,0-2-29-15,0-1 0 0,0-9 37 0,0 8-38 16,0-15-1-16,0-1 7 0,0-8-1 0,0-2-23 16,0-10-10-16,0-4-29 0,0-3 0 0,0-6 29 15,2 0-47-15,4-10 56 0,3-10-10 0,-2-1 0 16,3-1 34-16,-1-3 0 0,2 1-34 0,-1 1 9 16,5-5 35-16,-5 4-2 0,4 3-41 0,-1 4 102 15,-1 2-51-15,-3 6-16 0,4-1-10 16,-3 6-50-16,2 3-15 0,-1 1 0 0,-1 6 0 0,-2 12 0 15,1 9 0-15,-3 2 0 16,-2 3 0-16,-1 3 0 0,-1 1 0 0,0 0 0 16,2 0 0-16,-2-4 0 0,-1-4 0 0,1-5 0 15,0-1 0-15,2-6 0 0,-3-3 0 0,2-5 0 16,-1-2 0-16,0-2 0 0,0-4-817 0,0 0 377 16,-1-2 204-16,1-17 98 0,0-5-452 15,-2-9 276-15,2-12 136 0,0-3 60 0</inkml:trace>
  <inkml:trace contextRef="#ctx0" brushRef="#br0" timeOffset="102556.27">18048 12079 2384 0,'-2'-25'0'0,"2"9"0"0,0-1 0 0,0 1 0 0,0 4 0 0,6-2 0 0,7 3 0 0,0 2 0 0,6-1 0 0,-2 7 0 0,4-1 254 0,-3 1-107 0,1 3-43 16,-2 0-38-16,0 3 184 0,-4 6-105 0,-2 4-52 15,-2 5 64-15,-5-2-48 0,-4 5-40 16,0 4 0-16,-6-2 15 0,-6 2-84 0,-6-2 0 0,2-6 0 15,-7 5 0-15,2-7 0 16,5-4 0-16,-3 0 0 0,2-3 0 0,5-2 0 16,2-2 0-16,2-1 0 0,4-3 0 0,0 0 0 15,4 0 0-15,0 0 0 0,0 0 0 0,10 2 0 16,6-2 0-16,9 0 0 0,-4 0 0 0,9 0 0 16,0 0 0-16,2 0 0 0,2 0 0 0,-2 0 0 15,0 0 0-15,-2-2 0 0,0 1 0 16,-2-1 0-16,0 0 0 0,-8 2 0 15,3 0-633-15,-4 0 100 0,-4 9 248 0,-4 7 122 16,-1-2-731-16</inkml:trace>
  <inkml:trace contextRef="#ctx0" brushRef="#br0" timeOffset="102739.2">18444 12368 2621 0,'-13'0'0'0,"5"0"0"0,-1 0 0 0,4 0 0 0,1 0 0 0,2 0 0 0,2 0 0 0,0 0 0 0,4 0 0 0,12 0 0 0,7 2 319 0,2 0-140 0,3 2 316 15,2-2-218-15,4-1-237 0,0-1-40 0,-1 0 0 16,3 0 0-16,-1 0 0 0,-1 0 0 0,-4 0 0 16,-2 0 0-16,-5-1 0 0,-2-1-459 0,-4-2 158 15,-6 2 181-15,-1 0-34 0,-5 0-695 0,-3 1 405 16,-2-5 202-16,0-3-328 0</inkml:trace>
  <inkml:trace contextRef="#ctx0" brushRef="#br0" timeOffset="103007.24">18749 11923 2856 0,'-8'-8'0'0,"2"3"0"0,1 4 0 0,1-2 0 0,0 3 0 0,1 0 0 0,1 11 0 0,0 14 0 0,-2 5 0 0,0 6 0 0,-2 13 353 0,-1 1-156 0,-2 12-79 16,-1-2 220-16,1 2-269 0,0-2-69 0,1 13 0 16,2-7 0-16,4-12 0 0,2 3 0 0,0-4 0 15,0-13 0-15,6 2 0 0,7-6 0 0,4-6 0 16,0-8 0-16,2-5 0 15,3-1 0-15,-3-11 0 0,4-1 0 0,-1-4 0 16,-1 0 0-16,-2-2 0 0,-4-8 0 0,-8 4 0 16,3 1 0-16,-6-3 0 0,-3 3 0 0,1 2 0 15,-2-3 0-15,0 2 0 0,-2 1 0 0,-3 0-28 16,-2 1-56-16,0 1-10 0,2-1-609 0,1 2 332 16,2-3 166-16,-1 3 82 0,-1 0-802 0</inkml:trace>
  <inkml:trace contextRef="#ctx0" brushRef="#br0" timeOffset="103763.4">19954 11962 2576 0,'-15'-16'-2'0,"-1"9"0"0,-2 7 2 0,-2 0 0 0,-1 8 0 0,-3 13 0 16,-5 10 0-16,-4 19 0 0,-1 0 0 0,0 11 0 0,-1 5 127 0,1 2-43 0,4 4 454 0,3 0-253 0,5-5-122 0,7-3-61 16,7-12-42-16,4 5-60 0,4-13 0 0,0 10 0 15,12-13 0-15,8-4 0 0,5-4 0 0,1-8 0 16,10 3 0-16,1-6 0 0,1-7-147 0,2-7-241 16,-1-5 208-16,-2-3 15 0,9 0-450 0,-5-3 285 15</inkml:trace>
  <inkml:trace contextRef="#ctx0" brushRef="#br0" timeOffset="103937.51">19924 12544 3163 0,'-28'-7'0'0,"11"7"0"0,6 0 0 0,5 0 0 15,5 0 0-15,1 3 0 0,0 1 0 0,14 2 0 0,9-2 0 0,14 1 0 0,3-4 119 0,1 4 164 0,4-1-122 16,-1 0-62-16,-3-2-20 0,10 2-392 0,-7-3 175 15,2 1 89-15,-3 0 44 0,-8-2-311 0,6 1 187 16,-8 2 79-16,1 0-893 0</inkml:trace>
  <inkml:trace contextRef="#ctx0" brushRef="#br0" timeOffset="104361.03">20983 12600 2228 0,'2'-3'0'0,"0"-4"0"0,1-8 0 0,-3-1 0 0,2-6 0 0,-2-5 0 0,1 6 0 0,1-6 0 0,-2 6 0 0,0-3 0 0,0 0 168 15,0-1-65-15,0 3-32 0,-5 1 89 0,-7 4-51 16,-1 2-39-16,-2 6-1 0,-5 3 88 0,-5 5-59 16,-3 1-29-16,-2 13 9 0,-4 9 73 0,2 12-56 15,4 2-28-15,1 1 0 16,6 3 99-16,0 8-161 0,7-5-5 0,5 3 0 15,5-6 0-15,4-2 0 0,0 0 0 0,2-4 0 16,12-4 0-16,6-6 0 0,1-6 0 0,2-3 0 16,2-9 0-16,7-4 0 0,-2-2 0 0,0-2-62 15,-2-14-37-15,-1-7-145 0,-3-1 81 0,-2-6 71 16,-5-4 6-16,-2 0 72 0,-1 0-25 0,-5 2 0 16,-6 5-9-16,-1 2 88 0,0 4-39 0,-2 2-1 15,0 9 316-15,0 4-174 0,-4 2-58 0,-1 2-50 16,-1 2 235-16,-1 6-269 15,4 10 0-15,-2 3 0 0,5 4 0 0,0 5 0 16,0 0 0-16,3 0 0 0,4 0-101 0,6-1 33 16,2-7-350-16,7 6 212 0,-1-7 63 0,6-2 67 15,-1-4-588-15,4-3 312 0,0-2 147 0,2-5 88 16,0-3-384-16,2 0 231 0</inkml:trace>
  <inkml:trace contextRef="#ctx0" brushRef="#br0" timeOffset="104631.49">21628 12340 2368 0,'-17'-10'0'0,"-4"7"0"0,-3 1 0 0,-6 2 0 0,1 0 0 0,4 3 0 0,-2 11 0 0,3 3 0 0,5-3 0 0,-1 9 0 0,10-4 180 0,2 2-71 0,5 0 26 0,3 1-49 16,0-1 10-16,7 1-57 0,8-4 25 0,5 1-25 15,3-5 0-15,2 1 0 0,-2-6-74 16,7 5 33-16,-7-5-1 0,-5 0 90 15,1 2-48-15,-8 0 0 0,-2 3 9 0,-5 1 21 16,-4-2-1-16,0 4-42 0,-10 0 48 0,-4-2-2 16,-11 1-36-16,1-1 6 0,-3 0-3 0,1-3-1 15,-1-1 1-15,7-5 10 0,-1 1-229 0,2-2 108 16,6-5 54-16,3 0-592 0,3 0 301 0,5 0 108 16,2-11 92-16,2-7-616 0,12-6 343 0</inkml:trace>
  <inkml:trace contextRef="#ctx0" brushRef="#br0" timeOffset="104821.7">21671 12498 2777 0,'11'-2'0'0,"0"2"0"0,-4 0 0 0,-2 8 0 0,-3 3 0 0,0 3 0 0,0 5 0 0,-1 2 0 0,1 1 0 0,0 1 0 0,-2 3 207 0,0-1-85 0,0-5-41 0,0 1-127 16,2-2 38-16,0-4 0 0,1-5 47 15,4-2-512-15,-4-1 257 0,1-6 136 0,0-1-523 16,-3 0 304-16,3-5 153 0,-2-13-32 15,0-6-166-15,1-4 143 0,-1-6 86 0,5-9 38 16,-4-2-77-16,3-6 58 0,3-13 29 0,-2 8-15 16</inkml:trace>
  <inkml:trace contextRef="#ctx0" brushRef="#br0" timeOffset="105287.55">21875 12032 1805 0,'12'-38'0'0,"-4"16"0"0,-1 9 0 0,0 3 0 0,0 8 0 0,-4 2 0 0,-1 17 0 0,0 8 0 0,-2 7 0 0,0 11 0 0,0 2 121 0,0 6-32 16,-2 3 87-16,-8 12-68 0,3-6-35 0,-2 0 124 15,1-7-79-15,0 3-30 0,3-5 14 0,1-11-32 16,2-1 0-16,2-6-31 0,0-12-142 0,0-4 81 16,0-6 25-16,6-5 1 0,6-6-180 0,2-2 108 15,3-19 43-15,0-5 24 0,4-4-260 0,0-7 128 16,-3 8 26-16,1-5-36 0,-2 4 18 0,-4 2 47 16,-4 9 121-16,-1 7-40 0,-3 3-1 0,-2 0-41 15,0 7 378-15,-1 2-179 0,-2 4-74 0,0 15-52 16,0 6 354-16,0 0-183 15,0 3-42-15,2 3 14 0,4-2-69 0,3 0-35 16,4-3 0-16,2-3-73 0,2-7 9 0,5 4 30 16,1-9-180-16,2-6 90 0,1-5 44 0,0 0 1 15,1 0-235-15,0-11 132 0,-2-7 28 0,-1-5 48 16,-3-4-235-16,-2-3 123 0,0-6 7 0,0-9 24 16,-3-3 38-16,3-12-1 0,0 0 39 0,-2-2-47 15,-1 6 37-15,-2-1 9 0,-3 6 28 0,-6 16 0 16,-3 7-27-16,1 4-1 15,-3 8 406-15,0 5-194 0,-3 5-76 0,-8 6-60 16,4 3 363-16,-5 18-188 0,5 8-44 0,1 8-70 16,3 8 175-16,-1 5-117 0,2 1-94 0,2 6-62 15,0 0 0-15,0-1 0 0,6-3 0 0,3-1 0 16,5-5 0-16,0-5 0 0,-2-7-101 0,3-3-26 16,-3-4 83-16,-2-7 41 0,-1-5-653 0,-1-1 316 15,-5-5 105-15,2-2-393 0,-3-5 295 0,-2-1 147 16,-2-2 73-16,-12 0-349 15</inkml:trace>
  <inkml:trace contextRef="#ctx0" brushRef="#br0" timeOffset="105440.52">22240 12361 2902 0,'-32'-21'0'0,"9"8"0"0,3 5 0 0,8 1 0 0,2 3 0 0,2 0 0 0,6 3 0 0,2-1 0 0,8 2 0 0,15 0 0 0,7 5 186 0,7 4-73 16,2 3-37-16,10-3-1 0,1 3-82 0,5-5 55 15,-2 0-9-15,-3-1-585 0,-1-1 293 0,-1 0 145 16,-4-1 74-16,-8-3-761 0,-1 1 395 0</inkml:trace>
  <inkml:trace contextRef="#ctx0" brushRef="#br0" timeOffset="105648.01">23022 11996 2910 0,'11'-13'0'0,"3"6"0"0,2-1 0 0,-1 4 0 0,2 4 0 0,2 0 0 0,-1 12 0 0,1 14 0 0,1 10 0 16,-4 5 0-16,-3 8 200 0,-3 13 496 0,-7 2-571 0,-1 3-125 15,-2 3 0-15,-3-8 0 0,-15 13 0 0,0-12 0 0,-8-3 0 0,-3-5 0 16,1-10 0-16,-7 2 0 0,-4-4 0 0,2-5 0 16,-2-3 0-16,-2-4 0 0,1-5-269 0,4-6-24 15,-12 5 147-15,4-6-994 16</inkml:trace>
  <inkml:trace contextRef="#ctx0" brushRef="#br0" timeOffset="106572.18">23897 12585 1402 0,'0'-18'0'0,"0"-1"0"0,0 3 0 0,0-6 0 0,0 4 0 0,-4-3 0 16,-1 3 0-16,1 1 0 0,-2 4 0 0,2 4 0 0,-1-1 134 0,-1 4-39 0,1 4-34 0,-7 2 123 0,3 0-73 16,-7 13-37-16,0 10 0 0,-3 7 44 0,-3 8-45 15,1 1 0-15,-2 6 42 0,3 0-38 0,3 0-1 16,6-4-29-16,-1 6 59 0,6-11-35 0,5 1 1 16,1-3-38-16,0-5 4 15,0-9 8-15,5-1-8 0,7-6-61 0,1-5 30 16,4-6 1-16,3-2 29 0,3-6-99 0,1-16 45 15,5-9 25-15,-4-4-139 0,2-7 65 0,-1-3 41 16,-1-4 1-16,-1-1-98 0,3-12 45 0,-4 4 36 16,0-2-48-16,2-6 36 0,-4 5-4 0,3-12 6 15,4 2-12-15,-4 3 33 0,-1 6-13 0,-7 16 2 16,-4 10 50-16,-6 8 0 0,-3 8-44 16,-1 5 373-16,0 7-168 0,-2 6-76 0,-4 2-49 0,-10 20 222 15,-6 12-119-15,3 6-60 16,3 8 96-16,1 9-64 0,-1 12-46 0,5 0 0 15,4 4 36-15,-1 6-38 0,6-2-72 0,0-8 0 16,0 13 0-16,10-15 0 0,2-12 0 0,6 1 0 16,2-6 0-16,-2-9 0 0,6-5 0 0,2-4 0 15,-2-8-37-15,2-9-17 0,1-10-278 0,-5-3 141 16,7 0 91-16,-5-18 10 0,3-11-86 0,-2-8 69 16,0-4 34-16,-1-5-9 0,3-16-105 15,-1 3 75-15,0-9 37 0,4-13-92 16,0-3 65-16,-4 5 23 0,6-20 10 0,-5 26-74 15,-6-3 53-15,-7 22 26 0,-6 1 367 0,-4 17-180 16,-4 9-75-16,0 2-43 0,0 10 304 0,-6 7-138 16,-5 8-98-16,0 0 11 0,-3 16 511 0,5 12-279 15,-2 12-140-15,4 5-49 0,2 7-127 16,3 2 0-16,2 5 0 0,0 8 0 0,2-7 0 0,10-2 0 16,1-5 0-16,3 1 0 0,3-3 0 0,2-4 0 15,-3-4-68-15,1-3-176 16,-3-8 135-16,-2-6-7 0,2 4-268 0,-7-9 150 15,-3-3 98-15,-4-1-445 0,-2-4 271 0,0 0 127 16,-6-5-280-16,-9-1 212 0,-4-6 107 0,-5-1 54 16</inkml:trace>
  <inkml:trace contextRef="#ctx0" brushRef="#br0" timeOffset="106724.32">24280 12430 2898 0,'-20'-19'0'0,"6"10"0"0,7 3 0 0,1 1 0 0,4 3 0 0,2 0 0 0,8 2 0 0,27 0 0 0,9 4 0 0,8 7 0 0,22 2 98 16,0 2 334-16,20-1-197 0,-2 1-99 0,8-3-76 16,-12-1-13-16,20-4-22 0,-11-2-25 0,-8 1-555 15,-17-1 271-15,8 0 161 0,-20 3-964 0</inkml:trace>
  <inkml:trace contextRef="#ctx0" brushRef="#br0" timeOffset="111374.93">12121 14207 2514 0,'-10'0'0'0,"8"2"0"0,2 0 0 0,0-2 0 0,0 0 0 0,0 2 0 0,2-2 0 0,14 0 0 0,0 0 0 0,5 0 0 0,4 0 96 0,1-2 151 0,2 0-105 16,-2 2-53-16,-2 0-153 0,8 0 46 0,-5 0 28 15,1 7-165-15,-2 4 97 16,-3 1 47-16,-3 1 34 0,-1 3-595 0,-4-2 303 16,-1 4 80-16,-5 0 99 0</inkml:trace>
  <inkml:trace contextRef="#ctx0" brushRef="#br0" timeOffset="111552.4">12173 14640 3410 0,'-13'18'0'0,"4"0"0"0,1-8 0 0,4-3 0 0,1-3 0 0,3-3 0 0,0-1 0 0,9 2 0 0,15 0 0 0,6-2 0 0,2 0 186 0,8 0-65 15,-2 0 93-15,3-2-214 0,-2 0 0 0,1 1 0 16,-1 1 0-16,-1 0-11 0,-1 0-57 0,-3 0 52 15,2 0-872-15,-4 0 462 0,-2 0 228 0</inkml:trace>
  <inkml:trace contextRef="#ctx0" brushRef="#br0" timeOffset="113243.05">13251 14457 1558 0,'-7'0'0'0,"0"0"0"0,1-5 0 0,0 1 0 0,2-3 0 0,2 0 0 0,2-4 0 0,0-2 0 0,0-3 0 0,7-1 0 0,7-1 181 15,1-5-77-15,-2 6-33 0,2 0 0 16,1-1 29-16,0 3-31 0,1-1 9 0,0 2 74 0,2 1-58 16,0 1-27-16,-1 1-1 0,1 3 60 0,2-1-35 15,-1 3-9-15,1 0-44 16,0 5 30-16,-1-1 0 0,1 0-30 0,-2 2-10 16,-2 0 9-16,0 0 1 0,-1 10 0 0,4 0 20 15,-6 4-20-15,4-1 9 0,-2 0 31 0,5 4 1 16,-4-6-42-16,3 2 1 0,5 1 61 0,-4-5-21 15,7 2-9-15,0-5-31 0,2-1-29 16,-2-1-9-16,0-4 0 0,-3 0 0 0,6 0-118 0,-6 0 9 16,0-7 64-16,-9-5-549 15,3 2 273-15,-4-2 146 0,-7 3-233 0,-2-1 184 16,-3 3 94-16,-3-1 46 0,0 3-437 0,-9-1 232 16</inkml:trace>
  <inkml:trace contextRef="#ctx0" brushRef="#br0" timeOffset="113457.19">13661 14198 2338 0,'-13'6'0'0,"0"4"0"0,3 3 0 0,-1 0 0 0,2 4 0 0,3 2 0 0,-2 5 0 0,4-1 0 0,1 9 1 0,1-1 0 0,0-1 165 0,0 6-63 0,-1 0-33 15,1 0 159-15,0 3-100 0,0-4-46 0,2 4 1 16,0-3-227-16,0-2 91 0,0-7 55 0,0 4-426 15,0-10 232-15,2-2 114 0,4-1 57 0,-1-9-568 16,-1 0 277-16,1-5 103 0,0-2-201 16,2-2 185-16,0-2 93 0,-1-18 46 0</inkml:trace>
  <inkml:trace contextRef="#ctx0" brushRef="#br0" timeOffset="113657.67">13766 14355 2329 0,'2'-2'0'0,"-2"0"0"0,0 2 0 0,0 0 0 0,0 0 0 16,0 12 0-16,0 4 0 0,0 6 0 0,0 0 0 0,0 7 0 0,0 1 268 0,2 1-114 0,0 3-59 15,-1 0 152-15,1-2-95 0,2 1-61 0,2-1-27 0,-2-2-148 0,1 1 61 16,1-4 31-16,-4-4-361 0,-1 2 192 16,1-3 99-16,0-3 50 0,-2-3-197 0,0-5 61 15,0 1 86-15,0-5-88 0,0-1-383 0,0 0 247 16,0-4 124-16,0-2-292 0</inkml:trace>
  <inkml:trace contextRef="#ctx0" brushRef="#br0" timeOffset="114569.17">14529 14637 1936 0,'0'-3'0'0,"0"2"0"0,0-1 0 0,0-3 0 0,2-2 0 0,-1 1 0 0,1-6 0 0,0-1 0 0,2-2 0 0,-1-2 0 0,1-2 88 0,0-2 9 0,-2 2-57 0,2-1 49 15,-2 0 0-15,0-1-49 0,-2 0 0 16,0 0 39-16,0 1-10 0,-2 1-29 0,-6-2-7 16,-1 1 7-16,-4 1 0 0,-1 2 10 0,0 2 32 15,-6 4 0-15,2 3-42 0,-3 7 36 0,-5 1-1 16,1 0-25-16,-1 16-10 0,-6 12 61 0,2 4-31 15,3 4 1-15,-2 5-31 0,6-5 39 0,-1 9-39 16,5-4 0-16,8-6 38 0,2 4 0 0,5-5-38 16,4-2 10-16,0-3-21 0,2-4-29 15,11 0 0-15,2-11 0 0,1 1 0 16,5-6 0-16,0-3 0 0,5-6 0 0,-1 0 0 16,-3-4 0-16,1-14 0 0,-1-4-102 15,-3-3 14-15,0-3 48 0,-4-2-115 0,-1-3 72 0,-4 4 13 16,-2 5 21-16,-1-7 100 0,-5 12-37 0,1-2-18 15,-2 11 325-15,-1-1-158 0,0 3-121 0,0 4-42 16,0 2 0-16,0 2 0 16,-6 0 0-16,1 11 0 0,-1 10 0 0,2 3 0 0,3 3 0 15,1 1 0-15,0 0 0 0,0 4 0 16,7 0 0-16,7-3 0 0,2 0 0 0,5-2 0 16,-1-7 0-16,5-1 0 0,-3-6 0 0,7 0 0 15,-5-8 0-15,-2-2-265 0,5-3 95 0,-5 0 55 16,1 0-150-16,-5-3 113 0,1-6 56 0,-2-2-393 15,0 0 225-15,-4-4 102 0,1-4 66 0,-2-5-380 16,0-7 218-16,1-8 108 0,-2-6-289 0</inkml:trace>
  <inkml:trace contextRef="#ctx0" brushRef="#br0" timeOffset="114963.32">14975 13714 2013 0,'-1'-16'0'0,"-1"6"0"0,-2 5 0 0,2 2 0 0,0 2 0 0,1-1 0 0,-1 2 0 16,2 0 0-16,0 15 0 0,0 11 0 0,0 9 106 0,0 7-33 0,0 8 339 0,0 3-186 0,0 6-83 16,0 10-57-16,0-3 153 15,0 0-99-15,0 2-51 0,0-3-6 0,0-8 9 16,-4 5-52-16,-2-4 0 0,0-6 8 0,-1-12-8 16,2-5 0-16,1-9-19 0,-2-1-21 0,5-13 0 15,-2-4 0-15,1-4 0 0,0-1 0 0,0-3 0 16,2-3 0-16,0-12 0 0,0 0 0 0,2-4 0 15,5 2 0-15,2 3 0 0,2-3 0 0,1 2 0 16,2 2 0-16,3 1 0 0,2 3 0 0,2 3 0 16,1 4 0-16,0 1 0 0,3 1 0 0,-2 3 0 15,-5 11 0-15,-1 2 0 16,1 9 0-16,-8-1 0 0,0 2 0 0,-7 5 0 16,-1-1 0-16,-2 0 0 0,0 0 0 0,-4-2 0 15,-7 0 0-15,-4-3 0 0,-1-3 0 0,-2-5 0 16,-5 1 0-16,0-4 0 0,-2-3 0 0,6-5 0 15,-3-3 0-15,1-3 0 0,0 0 0 0,5-1 0 16,0-18 0-16,5-7 0 0,8-10 0 0,1-15-798 16,2-12 334-16,0-2 212 15,5-9-662-15</inkml:trace>
  <inkml:trace contextRef="#ctx0" brushRef="#br0" timeOffset="115233.05">15214 13910 2260 0,'21'-15'0'0,"-1"6"0"0,7-1 0 0,-5 2 0 0,3-1 0 0,-3 3 0 0,6 3 0 0,-1 1 0 0,-1 2 0 0,0 0 0 0,-3 7 104 0,-3 6 211 0,1 3-143 16,-8 4-66-16,-3-3-45 0,-5 10-21 0,-5-1 0 15,0 0 10-15,-7 0-48 0,-12 0-1 16,-2-1 39-16,-3-5 61 0,-2-1-31 16,5-5 11-16,-9 3-41 0,3-4 344 0,6-4-320 15,1-1-64-15,5-3 0 0,6-1 0 0,2-1 0 16,3-3 0-16,0 2 0 0,4-2 0 0,0 0 0 15,13 3 0-15,10-3 0 0,3 0 0 0,3 0 0 16,1 0 0-16,2 0 0 0,3 0 0 0,1 0 0 16,-3 0 0-16,1-3 0 15,0 0 0-15,-4 1 0 0,-6 2-540 0,1 0-17 16,-5 0 259-16,-4 0-674 0</inkml:trace>
  <inkml:trace contextRef="#ctx0" brushRef="#br0" timeOffset="116116.78">17073 14051 1392 0,'0'-19'0'0,"0"3"0"0,0 1 0 0,0-3 0 0,0-4 0 0,0-3 0 0,0-1 0 0,0-4 0 0,0 0 0 0,2-2 0 0,-1-2 82 0,2 1 75 0,-1-2-64 15,-2 4-27-15,0-2 1 0,0 6 50 0,0-2-38 16,-5 9 10-16,-2-1 54 0,-4 4-51 0,0 2-26 16,-2 3 0-16,0 5 19 0,-4 4 10 15,0 2-55-15,0-3 0 0,-2 4 83 16,3 0-42-16,-3 4 1 0,2 2 67 0,2 6-59 16,0-1 0-16,-2 7-50 0,4 5 134 0,-1 3-66 15,2 6-25-15,-2 8 59 0,5 0-142 0,0 5 0 16,1 3 0-16,2 3 0 0,4 1 0 0,2 3 0 15,0 0 0-15,0 8 0 0,7-3 0 0,4 0 0 16,-2-9 0-16,6 19 0 0,0-12 0 16,-2-8 0-16,0 6 0 0,1-2 0 15,-3-4 0-15,-4 1 0 0,-3-1 0 0,-2 0 0 16,-2-1 0-16,0-3 0 0,-8-7 0 0,-6 5 0 16,-4-11 0-16,-1 0 0 0,-3-7 0 0,0-2 0 15,-5-7 0-15,-1-2 0 0,0-4 0 0,-1-3 0 16,1-4 0-16,-2-3 0 0,6-1 0 0,-6 0 0 15,9 0 0-15,0-6 0 16,3-7 0-16,3 0 0 0,6-2-79 0,5 1-32 0,4-4-290 0,0-1 180 16,4-1 91-1,12-1 45-15,7 3-612 0,5-1 334 0,4-1 161 0,7 2 82 16,1 3-460-16</inkml:trace>
  <inkml:trace contextRef="#ctx0" brushRef="#br0" timeOffset="116410.59">17214 14674 2827 0,'11'2'0'0,"-6"11"0"0,-2 0 0 0,-3 4 0 0,0 3 0 0,0 6 0 0,0-1 0 0,0 1 0 0,0-3 0 0,6 8 0 0,6-7 169 0,4 0 97 0,2-3-113 16,3-4-56-16,2-7-19 0,5 2-66 0,-2-6 28 16,0-6 0-16,-1 0 0 0,1-2-120 0,-7-8 70 15,5-8 20-15,-9-2-38 0,-2-3 34 0,-7 3-1 16,-5-1 35-16,-1-4 60 0,0-4-36 0,-9 6-69 15,-7-2 112-15,-5 2-107 0,-4 5 0 0,-1 0 0 16,-4 6 0-16,2 4 0 0,-2 5 0 0,2 1 0 16,0 2 0-16,3 0 0 15,3 0 0-15,1 5 0 0,2 4 0 0,10-3 0 16,-1-1 0-16,5 1 0 0,3-2 0 0,2 0-39 16,0 2-536-16,0-4 250 0,2 0 143 0,3-2 58 15,9 0-387-15,-3 0 236 0,2-2 117 0,-2-10 59 16,2-5-179-16,1-3 109 0</inkml:trace>
  <inkml:trace contextRef="#ctx0" brushRef="#br0" timeOffset="116624.67">17375 13829 2972 0,'-11'-10'0'0,"8"9"0"0,-1-1 0 0,4 0 0 0,0 2 0 16,0 0 0-16,6 0 0 0,14-1 0 0,6-2 0 0,6 2 0 0,12-1 418 0,-7-1-180 0,14 0-104 0,-6-1-39 0,0-2-28 0,-2-1-60 16,-4 2-155-16,9-5 58 15,-15 3 64-15,5-2 33 0,-8 3-563 0,-5 2 298 16,-4 0 158-16,-9 2 64 0,-1 2-829 0,-5 0 413 16,-4 4 207-16,-2 6-322 0</inkml:trace>
  <inkml:trace contextRef="#ctx0" brushRef="#br0" timeOffset="116966.61">17597 13911 2032 0,'-17'10'0'0,"2"2"0"0,6-5 0 0,0 1 0 0,3-5 0 0,3 1 0 0,3 0 0 0,0-2 0 0,7 0 0 0,9 1 0 0,3-1 131 0,1 0-46 16,3 2 187-16,-2 1-116 0,-2 2-49 0,0-2-39 15,-2 4-3-15,-6 0 0 0,-2 3-26 0,-3 1-1 16,-4 1-104-16,-2 4 47 0,0-4 29 0,-10 3-71 15,-6 1 50-15,-3-3 25 0,-2-2 32 0,-7 0-7 16,2-1-52-16,-2-3 42 0,-1-3 118 16,1 2-61-16,7-4-18 0,1-1-49 15,6 0 283-15,3-3-131 0,4 2-67 0,3-2-96 16,2 0-8-16,2 0 0 0,0 0 0 0,15 0 0 16,10 0 0-16,5 0 0 0,0-2 0 0,2-1 0 15,5 3 0-15,-1 0 0 0,-1 0 0 0,3 0 0 16,-5 0 0-16,2 0 0 0,-5 0 0 15,0 0 0-15,-4 0 0 0,-5 0 0 16,0 0-326-16,-3 0-6 0,-1 0 147 0,-4 0-440 0,-1 0 293 0,-3 0 147 16,-4 0-384-16,1 0 269 0,-4-3 131 0,-1-10 66 15</inkml:trace>
  <inkml:trace contextRef="#ctx0" brushRef="#br0" timeOffset="117195.45">17312 13403 2911 0,'-15'-21'0'0,"7"10"0"0,6 5 0 0,2 3 0 0,0-3 0 0,2 1 0 0,15-5 0 0,6 2 0 0,7 1 0 0,6-1 0 0,4 1 108 16,1 1 167-16,-2 4-109 0,9-1-69 0,-12 1-29 15,2 0-75-15,-1 2 46 0,-5 0 0 16,-5 0-313-16,-6 0 152 0,0 0 81 0,-5 5 39 0,-9 3-601 15,0 1 320-15,-5 2 69 16,-2 3-518-16,0-3 347 0,0 3 173 16,-12-3 87-16</inkml:trace>
  <inkml:trace contextRef="#ctx0" brushRef="#br0" timeOffset="117337">17467 13377 1429 0,'-5'9'0'0,"-2"6"0"0,3-2 0 16,-1 2 0-16,4 1 0 0,-1 0 0 0,2 3 0 0,0 1 0 0,0 1 0 0,0 2 0 0,0-1 64 0,2 1-177 0,-1-3 77 0,8-1 46 0,-4 0-446 0,4-6 216 15,1-5 110-15</inkml:trace>
  <inkml:trace contextRef="#ctx0" brushRef="#br0" timeOffset="117495.93">17600 13424 2004 0,'3'-10'0'0,"-1"5"0"0,0 3 0 0,0 0 0 0,-1 2 0 0,1 0 0 0,0 4 0 0,0 9 0 0,0 5 0 0,0 4 0 0,-1 7 276 0,1-1-119 0,-2 6-59 15,0 0-30-15,0 1 29 0,2 0-20 0,2-2-9 16,2-1-526-16,1-1 249 0,1 0 123 0,-3-2 63 16,-1-5-673-16</inkml:trace>
  <inkml:trace contextRef="#ctx0" brushRef="#br0" timeOffset="118359.59">18743 14312 1200 0,'0'-17'0'0,"2"2"0"0,4 0 0 0,-1-4 0 0,0-1 0 0,1-2 0 0,0 1 0 0,0 1 0 0,-1 2 0 0,-1 1 0 0,-2 2 194 16,0 5-78-16,-1 2-38 0,-1-1-1 0,0 0 24 16,0 5-35-16,-7 1-1 0,-6 1 42 0,-6 2-35 15,-5 0 1-15,-3 9-24 0,-1 6 25 0,0 4 1 16,0 2-36-16,2 0 0 0,3 3 111 0,6-7-46 15,2 3-37-15,4-1 96 16,5 0-62-16,6-2-32 0,0 1 1 0,0-1-4 16,14 2-27-16,2-2 0 0,5 0-58 0,2 0 29 15,1 0 1-15,-4-2 37 0,5 2-89 0,-8-4 39 16,-2-1 1-16,-1 4 40 0,-7-3-36 0,-4 2 4 16,-3 0-7-16,0 2 59 0,-10 2 0 0,-10 0-61 15,-4 0 19-15,-3-2 81 0,-3 1-40 0,0-1 6 16,2-6-270-16,0-1 114 0,8-5 54 0,-1-1 37 15,3-4-488-15,4 0 228 0,3 0 122 16,7-8 39-16,4-7-227 0,0-7 134 0,18-6 83 16,9-2 35-16,7-3-465 0,1 2 251 15,3-1 125-15,-7 8-199 0,4-2 187 0,-3 6 88 16,-2 7 38-16,-4 2 50 0,-7 4 0 0,3 1 0 16,-3 4 208-16,-4 2-142 0,0 0-53 0,-3 0-26 15,-5 11 508-15,0 2-232 0,0 4-143 0,-4 2 282 16,1 0-184-16,-2 4-75 0,0-1-43 0,-1 0 206 15,1 1-133-15,0 0-68 0,0-5-181 0,1-1 57 16,1-4 39 0,0-1-10-16,2-3-421 0,-4-4 225 0,3-3 113 0,-3-2 55 0,4 0-524 15,-3-9 267-15,1-12 60 0,2-1-46 16,-4-6 111-16,0-4 56 0</inkml:trace>
  <inkml:trace contextRef="#ctx0" brushRef="#br0" timeOffset="118701.6">18985 13905 1330 0,'8'-19'0'0,"-3"9"0"0,3 3 0 0,-3 6 0 0,3 1 0 0,-2 0 0 0,3 8 0 0,0 12 0 0,3 3 0 0,-1 6 0 0,3 9 109 15,-5-3-26-15,0 15-9 0,0-1 5 0,-3 2 0 16,-2 4-40-16,0-1 0 0,-3-1-34 0,-1 0-11 16,0-2 45-16,0-2 36 0,0-13 0 0,0 0-36 15,0-12 9-15,0-2 20 0,0-10-30 0,0-2 1 16,0-7 26-16,0-3-27 0,0 0 11 0,2-15-11 15,4-9 34-15,3-3 0 0,3 0-33 0,-1-4-1 16,2-1-18-16,2 2 18 0,0 2 1 16,0 4 114-16,0 7-58 0,0 0-28 15,-4 10 10-15,3-1 39 0,-2 6-39 0,0 2 0 16,-1 0 59-16,0 19-48 0,-3 1-15 0,1 11-10 16,-3 0 86-16,1 5-149 0,0-2 0 0,-2 2 0 15,0-2 0-15,1-4 0 0,1-1 0 0,0-3 0 16,-2-5-108-16,2-1 72 0,-1-7 33 0,-1-2-632 15,-1-3 285-15,1-3 165 0,-2-4-258 0,1-1 192 16,-1 0 111-16,1-3 51 0,0-14-406 0,-1-6 228 16</inkml:trace>
  <inkml:trace contextRef="#ctx0" brushRef="#br0" timeOffset="118878.92">19498 14295 2452 0,'3'0'0'0,"1"0"0"0,4 0 0 0,3 0 0 0,-2-2 0 16,9 0 0-16,2-3 0 0,4 1 0 0,6 0 0 0,6 1 0 0,4-3 182 0,5 5-77 0,-3-4 141 16,0 3-105-16,3 0-50 0,3 0-143 0,-9 0 55 15,10-1-9-15,-12-1 45 0,-1 4-506 0,-4-2 253 16,-9 0 127-16,-2 2 72 0,-9 0-658 0,-3 0 237 16,-5 0 201-16,-4 0-250 0,0 0 223 0</inkml:trace>
  <inkml:trace contextRef="#ctx0" brushRef="#br0" timeOffset="119067.43">19958 14004 1951 0,'-21'-13'0'0,"-1"2"0"0,-1 7 0 0,2 4 0 0,1 0 0 0,-1 10 0 0,8 8 0 0,-4 14 0 0,7 9 0 0,-1 8 0 0,6 13 140 16,3-2 469-16,2-4-275 0,0 16-153 0,0-22-71 16,11 6 143-16,8-5-108 0,6-6-53 0,1-10-16 15,10 0-115-15,-2-5 39 0,-4-11 0 0,3-4-376 16,-1-7 208-16,-7-5 113 0,5-3 42 0,-10 0-586 15,-1-3 311-15,-3-3 55 16,-4-8-394-16,-4-2 299 0,-5-5 144 0,-1-5 73 0</inkml:trace>
  <inkml:trace contextRef="#ctx0" brushRef="#br0" timeOffset="119450.03">19438 13670 1901 0,'-41'-23'0'0,"3"8"0"0,5 8 0 0,6-3 0 0,6 1 0 0,6 1 0 0,7 5 0 0,3-3 0 0,5 0 0 0,4 5 0 0,20-2 160 15,8 1-61-15,7 2-31 0,1 0-68 0,-6 0 0 16,2 6 48-16,-3 7-9 0,-4 3-191 0,-7 0 96 16,-7 1 47-16,-6 4-37 0,-7 1 51 0,-2 6-9 15,0-3 28-15,-15 2 17 0,-6-6-66 0,1 3 1 16,-4-7 345-16,-1 1-154 0,8-7-74 0,0 0-38 15,7-5 291-15,-1 2-155 0,6-6-66 0,1-1-48 16,4 3-22-16,0 1-17 16,17 1 1-16,6 0 0 0,3 0-46 0,2-1 19 15,-1 1-1-15,-5 2-78 0,-2-1 52 0,-2 3 28 16,-11-5-74-16,0 3 46 0,-5 1-18 0,-2 2 29 16,-2-2 100-16,-19 5-42 0,-6-4-28 15,-3 0-21-15,-4-2 158 0,-4-1-72 0,1-3-44 0,-1-2-210 16,3-2 93-16,1 0 45 0,8 0 18 0,5 0-237 15,4-6 128-15,4-3 64 0,9 2-682 0,4-4 352 16,0 3 172-16,19 0 86 16,9 5-502-16,6 0 294 0</inkml:trace>
  <inkml:trace contextRef="#ctx0" brushRef="#br0" timeOffset="120209.97">20599 14414 2677 0,'-9'-13'0'0,"4"6"0"0,0-1 0 0,1-8 0 0,-1 1 0 0,-1-1 0 0,2-3 0 0,-2 1 0 0,1 2 0 0,-1-1 0 0,-1-4 223 0,-2 6-92 0,-3 1-46 0,1 6-1 15,-5 0 189-15,0 6-107 16,-5 2-69-16,-2 2-29 0,1 16 59 0,0 7-127 16,-3 7 0-16,7 0 0 0,-3 11 0 0,7-3 0 15,5-4 0-15,4 1 0 0,3 0 0 0,2-3 0 16,0-3 0-16,5-6 0 0,11-2 0 0,2-5 0 16,3-4 0-16,-3-8 0 0,5-5 0 0,5-1 0 15,-3-1 0-15,1-16 0 0,1-7 0 0,-6-6 0 16,4-8 0-16,-4-2-13 0,-3-3-69 0,-2-5 1 15,-2-3-1-15,0-7 34 16,1-8 44-16,-2-2 0 0,0-3-34 0,3-4-1 16,-2-4-2-16,3 1-7 0,-2 4 9 0,-6 17 0 15,-1 5 21-15,-6 18-21 0,0 8 1 0,-2 8 400 16,0 3-186-16,0 8-75 0,-4 7-87 0,-6 0-14 16,-2 27 0-16,1 6 0 0,-1 12 0 0,3 8 0 15,0 14 0-15,2 1 0 0,5-6 0 0,0 23 0 16,2-9 0-16,0 3 0 0,0 0 0 0,9-4 0 15,2-13 0-15,8 8 0 0,-5-20 0 0,7-1 0 16,-1-7 0-16,1-10 0 16,0-2 0-16,1-10 0 0,-3-9 0 0,2-3 0 15,1-8 0-15,1 0 0 0,-4-8 0 0,4-16 0 16,-3-4 0-16,1-9 0 0,-3-6-31 0,1-9-50 16,2-6-10-16,-1-14-78 0,3-14 65 0,-2 2 33 15,-1-6-1-15,3-4-99 0,-4 10 56 0,6-21 43 16,-9 30 1-16,-2-1 32 0,-9 25 0 0,-1 10 1 15,-2 7 537-15,-2 8-263 0,0 9-138 16,0 8-61-16,0 5 257 0,-4 4-294 16,-8 1 0-16,1 26 0 0,-3 9 0 0,2 5 0 15,1 10 0-15,0 15 0 0,6-10 0 0,2 19 0 16,3-5 0-16,0 1 0 0,0 2 0 0,10 2 0 16,1-11 0-16,8 13 0 0,1-13 0 0,-1-13 0 15,4 1 0-15,-1-5 0 0,-1-9 0 0,1-2 0 16,-2-9 0-16,-2-6 0 0,1-6 0 0,-6-4 0 15,-3-5-59-15,1-2-130 0,-6-4-514 16,-3 0 332-16,-2 0 166 0,0-10 83 16,-2-6-448-16,-12-9 270 0,0-3 131 0,-5-10 65 15</inkml:trace>
  <inkml:trace contextRef="#ctx0" brushRef="#br0" timeOffset="120368.14">20942 13995 3131 0,'-30'-9'0'0,"7"6"0"0,3 0 0 0,9 2 0 0,1 1 0 0,7 0 0 16,3 0 0-16,0 0 0 0,21 1 0 0,8 8 0 0,15-2 114 0,4 3 301 0,14 0-194 0,5 3-171 0,4-5-50 0,3 2 0 15,2-5 0-15,-12 1 0 0,14-4 0 0,-10 1-169 16,-16-2 65-16,7 1 71 0,-5-2-896 0,-9 4 489 16</inkml:trace>
  <inkml:trace contextRef="#ctx0" brushRef="#br0" timeOffset="124880.26">22532 14036 2942 0,'-14'0'0'0,"1"-2"0"16,6 2 0-16,7 0 0 0,0 0 0 0,0 0 0 0,0 0 0 0,5 0 0 0,10 0 0 0,6 0 0 0,5 0 289 0,5-2-125 0,-1 0-53 0,0 1 110 0,0-2-91 0,-2 3-56 15,-3 0-74-15,0 0-85 0,-4 0 25 16,2 8 44-16,-5-1 27 0,-1 0-682 0,-4 2 355 16,-4 0 186-16,1 2-479 0</inkml:trace>
  <inkml:trace contextRef="#ctx0" brushRef="#br0" timeOffset="125048.4">22511 14421 3162 0,'-13'11'0'0,"5"2"0"0,0-3 0 15,3-3 0-15,3-3 0 0,2 0 0 0,0-3 0 0,9-1 0 0,18 2 0 0,1-2 0 0,6 0 180 0,3 0-109 16,0 0 0-16,4 0-33 0,-2 0-676 0,2 0 333 0,-3 0 172 0,-1 0 86 15,1 0-475-15,-3 0 259 0</inkml:trace>
  <inkml:trace contextRef="#ctx0" brushRef="#br0" timeOffset="125324.86">23180 14297 3045 0,'-9'-13'0'0,"6"4"0"0,1-1 0 0,2-7 0 0,0-1 0 0,5-1 0 0,15-4 0 0,6-3 0 0,10-4 0 0,1 3 0 0,3 1 97 0,-1 1 74 0,0 7-67 16,-7 3-23-16,2 1-9 0,0 7 7 0,-4 3 1 15,-2 4-42-15,-3 0 126 0,-4 0-164 0,-3 10 0 16,-1 5 0-16,-2 1 0 0,-3 1 0 0,-1 2 0 16,-1 0 0-16,2 0 0 0,1-2 0 0,1-2 0 15,0-5 0-15,5 0 0 16,1-4 0-16,7-6 0 0,-1 0 0 0,3-1 0 15,-1-9 0-15,-5-3 0 0,5-2 0 0,-10 1-299 16,1 1 80-16,-3 0-584 0,-2 2 382 0,-5 0 182 16,-1-3-555-16</inkml:trace>
  <inkml:trace contextRef="#ctx0" brushRef="#br0" timeOffset="125511.87">23548 14000 3227 0,'-27'16'0'0,"6"2"0"0,-1 8 0 15,2-4 0-15,2 3 0 0,6 4 0 0,1 0 0 0,6 4 0 0,0 3 0 0,3 3 0 0,0-2 509 0,2 3-314 0,0-4-195 0,0 3 0 0,0-6 0 0,0-1 0 16,2-2 0-16,3-9 0 0,2 1-660 0,2-4 314 16,-2-6 186-16,2-4 99 0,0-5-922 0,5-3 473 15</inkml:trace>
  <inkml:trace contextRef="#ctx0" brushRef="#br0" timeOffset="125667.23">23633 14174 2861 0,'0'-5'0'0,"0"5"0"0,0 0 0 0,0 2 0 0,0 10 0 0,0 9 0 0,0 2 0 0,0 5 0 0,0 4 0 0,0 4 0 0,0 7 235 0,0-1-99 0,0-2-48 15,0 2-251-15,2-8 110 0,1 4 40 16,1-3 26-16,-1-1-700 0,3-2 362 0,-3-4 181 15</inkml:trace>
  <inkml:trace contextRef="#ctx0" brushRef="#br0" timeOffset="126081.35">24290 14396 1856 0,'5'-22'0'0,"-1"1"0"0,-2-1 0 0,-1-7-1 0,-1 3 1 0,0-2 0 0,-1 6-1 0,-7-3 1 0,-2 7 0 0,-2 3 0 0,-3 3 205 0,-2 7-83 0,-6 2-43 0,1 3 130 15,-4 8-76-15,-1 13-52 0,2 5-1 0,3 4 40 16,4 5-42-16,0-3 1 0,5 4 129 0,6 0-90 16,3 0-41-16,4-1 1 0,0-1 127 0,0-2-84 15,6-5-37-15,9 2-84 0,0-6 0 0,-2-7 0 16,6-6 0-16,1-3-46 15,1-5-42-15,0-2 59 0,1-2 33 0,-1-12-312 16,-7-7 163-16,2-2 40 0,-5-4-45 0,-2-4 22 16,-1-1 49-16,-2 2-11 0,-5 2 106 0,1 6-27 15,-2 1-9-15,0 2-18 0,0 8 382 0,0 2-177 16,-2 5-100-16,-3 2 519 0,-2 2-533 0,1 0-53 16,0 17 0-16,4 5 0 0,2 3 0 0,0 5 0 15,0 1 0-15,2 4 0 0,7-4 0 16,5 2 0-16,1-2 0 0,1-5 0 15,2-5 0-15,4 2-192 0,-5-10-147 0,4-4 95 16,-2-1 109-16,3-4-494 0,-3-4 287 0,0 0 156 16,3-4-391-16,-3-13 269 0,-1-5 135 0</inkml:trace>
  <inkml:trace contextRef="#ctx0" brushRef="#br0" timeOffset="126429.35">24734 13618 2304 0,'2'-12'0'0,"0"10"0"0,2 2 0 0,-3 0 0 0,0 15 0 0,3 13 0 0,-4 5 0 0,0 16 0 0,0 1 0 0,0 11 0 0,0 1 326 0,-5 1-143 0,0-9 326 15,-2 17-240-15,1-10-116 0,1-9 34 0,-2 2-187 16,4-6 0-16,-1-11 0 0,2-3 0 0,0-14 0 16,1-6 0-16,1-5 0 0,-2-3 0 0,2-6 0 15,0 0 0-15,0-9 0 0,0-6 0 16,2-3 0-16,5-2 0 0,3 1 0 15,1 2 0-15,2 0 0 0,2 4 0 0,2 2 0 16,1 3 0-16,2 6 0 0,-2 1 0 0,1 1 0 16,-1 1 0-16,2 16 0 0,-5 0 0 0,-6 2 0 15,-3 7 0-15,-3 0 0 0,-3 3 0 0,0-2 0 16,-11 0 0-16,-6-1 0 0,-3-3 0 0,-5-3 0 16,1-1 0-16,-4-3 0 0,1-6 0 0,2 0 0 15,-5-5 0-15,10-5 0 16,-2 0 0-16,-3-1 0 0,9-14-51 0,2-14-340 0,7-14 179 0,7-5 87 15,0-18-331-15,1-5 208 16</inkml:trace>
  <inkml:trace contextRef="#ctx0" brushRef="#br0" timeOffset="126690.26">24929 13515 2816 0,'18'-14'0'0,"0"4"0"0,3 4 0 0,0 3 0 0,2-1 0 0,3 4 0 0,-2 0 0 0,6 0 0 0,0 4 0 0,0 9 0 0,-2 2 115 15,-1 5 241-15,-5 3-159 0,-3 3-80 0,-6 2-40 16,-5 2-53-16,-7 1 13 0,-1-3 1 0,0-2-115 16,-12-1 57-16,-6-3 29 0,0-7 9 0,-6-1 48 15,4-3-29-15,-1-4 1 0,3-4 45 0,1 2-83 16,6-4 0-16,0-1 0 0,3 0 0 0,4 0 0 16,2 0 0-16,2 0 0 0,2 0 0 0,14 0 0 15,6 0 0-15,2 0 0 0,4 0 0 0,4-1 0 16,0-1 0-16,4-4 0 15,8 0 0-15,-13 0 0 0,7 0 0 0,-3 2-260 16,1 1 38-16,-4 0 98 0,-4 1-889 0</inkml:trace>
  <inkml:trace contextRef="#ctx0" brushRef="#br0" timeOffset="128558.23">25987 14165 1639 0,'-9'-7'0'0,"1"2"0"0,5 4 0 0,1 0 0 0,0-2 0 0,0 3 0 0,2 0 0 0,0-1 0 0,0 1 0 0,0 0 0 0,11 0 76 16,8 0 273-16,6 4-157 0,0-3-69 0,10-1 230 16,4 0-159-16,2 0-79 0,3 0-39 0,2-1 97 15,-2-5-60-15,8-2-42 0,-5 3 71 0,-4-1-53 16,-7 2-26-16,0 2 0 0,-6 0-116 0,4 0 40 16,-12 1 24-16,1-1 1 0,-4 0-234 0,-5 2 128 15,-1-3 75-15,-1 2-419 16,-5-1 192-16,2 0 135 0,-7 0-4 0,3 1-402 15,-3-2 233-15,-1 2 130 0,-1 1-171 0,0 0 144 16,0 0 73-16</inkml:trace>
  <inkml:trace contextRef="#ctx0" brushRef="#br0" timeOffset="129019.52">26264 14368 2326 0,'-14'0'0'0,"3"0"0"0,3 0 0 0,0 0 0 0,5-2 0 0,-1 1 0 0,1 1 0 0,3-2 0 16,0 0 0-16,0 0 0 0,13 0 99 0,2 0 133 0,4 2-86 0,1 0-58 0,1 0-13 16,0 0 0-16,-1 0-35 0,1 0 1 0,-5 0-70 15,-2 2 30-15,-5 2 0 16,-3 1-116-16,2 1 78 0,-6 1 38 0,-2 0 11 15,0 5-19-15,-6-2-29 0,-8 1 28 0,-2-1-37 16,-1-2 79-16,-2 0-27 0,2-2-7 0,0 0 204 16,1-3-96-16,3 1-44 0,5-2-25 0,-1 0 292 15,7-2-151-15,-1 0-76 0,3 2-104 0,0-1 0 16,0 4 0-16,10 0 0 0,7 2 0 0,3 2 0 16,1 3 0-16,-1 1 0 15,3 1 0-15,-6 1 0 0,6 3 0 0,-9-4 0 16,-2 7 0-16,1-4 0 0,-5 5 0 0,-6-2 0 15,-2 1 0-15,0-1 0 0,-1 3 0 0,-11-2 0 16,-7-4 0-16,-2-3 0 0,-3 1 0 0,-4-1 0 16,1-3 0-16,-1-1 0 0,-2-5 0 0,5-3 0 15,-8-2 0-15,10 0 0 16,-1 0 0-16,1-10 0 0,2-2 0 0,5-8 0 16,-2-6 0-16,8-3 0 0,0-13-499 0,8-3-25 15,2-9 232-15,0-8-736 0,0-1 494 0</inkml:trace>
  <inkml:trace contextRef="#ctx0" brushRef="#br0" timeOffset="129498.98">26182 13427 2191 0,'0'-20'0'0,"1"4"0"0,2 5 0 0,1 0 0 0,4-2 0 0,-1 2 0 0,1-1 0 0,2 3 0 0,3 1 0 0,3 1 0 0,3 1 250 0,-2 4-96 0,1 1-62 0,2 1 17 16,-3 0-35-16,3 0 0 0,-1 1-35 0,-5 9 69 15,4-2-39-15,-6 6 0 0,0 1 1 0,0 2 1 16,-6 2-31-16,-1-2 9 16,0 4-43-16,-3-3-1 0,-2 3 35 0,0 2-95 15,-2-1 47-15,-8-2 11 0,-2 5 36 0,-6-4 1 0,0 2-85 16,1-5 23-16,-4 1 26 0,3-6-149 0,-8 4 77 15,8-7 19-15,-4-3-5 0,1-1 14 0,2-3 1 16,3-1 133-16,-1 0-51 16,7-2-5-16,1 0-49 0,1 0 251 0,3 0-117 0,3 0-49 15,0 0-33 1,2 0 171-16,0 0-206 0,0 0-6 0,2 0 0 0,9 0 0 0,5 6 0 0,6 1 0 16,0 1 0-16,4-1 0 15,4 2 0-15,1-1 0 0,2 0 0 0,-1-2 0 0,2 1 0 16,-2-1 0-16,-2-2 0 15,-4 1 0-15,4-1 0 0,-9-2 0 0,0-1 0 0,-4-1 0 16,-8 0 0-16,1 0 0 0,-5 0 0 16,-1 0 0-16,-2 0 0 0,0 0 0 0,-2 0 0 15,0 0 0-15,0-1 0 0,0-7 0 0,0 1 0 0,0 1 0 0,0 0 0 16,0 2 0-16,0 1 0 0,0 1-1202 16,1 2 554-16</inkml:trace>
  <inkml:trace contextRef="#ctx0" brushRef="#br0" timeOffset="137691.97">27231 14073 2926 0,'0'0'0'0,"0"0"0"0,0 0 0 0,1 3 0 0,5 3 0 0,3 0 0 0,3 1 0 0,1-1 0 0,0-2 0 0,1 2 0 0,-1-2 191 16,1 1-66-16,-3-2-47 0,-1 0 83 0,-3 1-65 15,1-1-28-15,-3 0-125 0,0-2 49 0,-3 1 0 16,-1 0 57-16,1-2-389 0,-2 0 190 0,0 0 94 15,0 0-270-15,0 0 104 0,0 0 111 0,2 0-46 16,3 0-467-16,0-2 292 0</inkml:trace>
  <inkml:trace contextRef="#ctx0" brushRef="#br0" timeOffset="138133.94">27745 13677 1898 0,'0'-11'0'0,"0"5"0"0,0 0 0 0,-1-1 0 0,1 0 0 0,-2 1 0 0,0 2 0 0,2 2 0 0,-2 0 0 0,2 1 0 0,0 1 399 0,0 0-179 0,0 0-90 0,0 0 54 16,0 0-73-16,0 0-25 0,0 7-10 0,0 2 52 15,0 2-44-15,0 5 0 0,0-1 109 0,0 2-67 16,0-1-48-16,0 3 0 0,0 4-22 0,0 3-56 15,0-1 0-15,0-1 0 16,-3 8 0-16,0-1 0 0,0 3 0 0,1 2 0 0,-1 7 0 16,1-5 0-16,-1 12 0 0,-2 0 0 0,1-2 0 15,-1 3 0-15,-1 0 0 0,3-8 0 16,-1 11 0-16,1-5 0 0,-1-4 0 0,1-1 0 16,3-3 0-16,0-3 0 0,0-1 0 0,0 2 0 15,0-6 0-15,0 2 0 0,0-4 0 0,0-3 0 16,0 1 0-16,0-8 0 0,0 1 0 0,0-4 0 15,0-7 0-15,0 1 0 16,0-3 0-16,0-4 0 0,0-3 0 0,0 0 0 0,0-2 0 0,0 0 0 16,0 0 0-16,0 0 0 0,0 0 0 0,0 0 0 15,0 0 0-15,0 0 0 16,0 0 0-16,0-2 0 0,0 0 0 0,0 0 0 16,0 0-35-16,0 1-472 0,3 1 234 0,1 0 116 15</inkml:trace>
  <inkml:trace contextRef="#ctx0" brushRef="#br0" timeOffset="140128.34">28413 14097 1842 0,'-11'-10'0'0,"9"9"0"0,-1-3 0 0,1 4 0 0,2 0 0 0,0 0 0 0,0 8 0 0,0 2 0 0,2 3 0 0,14 4 0 0,-2-2 97 0,9 2 310 0,0-2-184 0,2-3-92 16,2 0 99-16,3-2-96 0,2-2-37 0,-2-1-10 0,1-3-101 15,-1 0 26-15,0 1 1 0,-1-4-308 16,-4 2 177-16,-1 0 73 0,-2-1 43 0,-2 2-637 16,-2-1 282-16,-1 3 176 0,-4 2-4 0</inkml:trace>
  <inkml:trace contextRef="#ctx0" brushRef="#br0" timeOffset="140309.67">28538 14604 3330 0,'-6'0'0'0,"2"0"0"0,1 0 0 0,3 0 0 0,0 3 0 0,0-3 0 0,0 0 0 0,13 0 0 0,6 0 0 0,7 0 0 0,2 0 212 15,4-3-86-15,2-4 56 0,-1 2-101 0,2 1-81 16,1-2 0-16,-1 5-260 0,0-2 54 0,-3 2 123 15,3-1-332-15,0 2 238 0,-1-2 102 0,1 0 56 16</inkml:trace>
  <inkml:trace contextRef="#ctx0" brushRef="#br0" timeOffset="140503.76">29311 14320 3641 0,'-4'-8'0'0,"4"6"0"0,0 2 0 0,0 0 0 0,0 0 0 0,9 0 0 0,7-2 0 0,7-1 0 0,7 0 0 0,4-2 0 0,8-1 290 0,-7 1-290 0,15-1 0 0,-2 1 0 15,-1 0 0-15,1 0 0 0,0-1 0 0,-7 0-144 16,0 1-77-16,-1 5 131 0,-5-2 64 0,-3 2-795 16,-12 0 416-16,-2 0 101 0,-6 2 144 0</inkml:trace>
  <inkml:trace contextRef="#ctx0" brushRef="#br0" timeOffset="140870.87">29390 14494 2469 0,'-39'7'0'0,"13"3"0"0,3-1 0 0,7-3 0 0,7-2 0 0,2-4 0 0,5 0 0 0,2 0 0 0,2 0 0 0,14 0 0 0,9 0 126 0,3 0 140 0,2-3-113 0,0 2-57 15,2-3-27-15,-12 2-60 0,4 2 11 0,-5 0 20 16,-10 0 0-16,-1 0-165 0,-1 4 83 0,-7 5 41 15,0 1-70-15,-4 0 50 0,-9 5 26 0,-7-2 0 16,5-4 122-16,-2-1-54 16,6 1-36-16,2-3 125 0,0-3-81 0,5-1-32 15,3-2-2-15,1 1 202 0,0 1-181 0,11 0-68 16,12 1 0-16,1 0 0 0,2 1 0 0,3 2 0 16,-5 1 0-16,8 2 0 0,-11 1 0 0,0 1 0 15,-7 2 0-15,-2 2 0 0,-8 1 0 0,-1 3 0 16,-3-3 0-16,-7 4 0 0,-12-2 0 0,-4-1 0 15,-5-1 0-15,0-3 0 0,-5-1 0 16,-2-2 0-16,0-5 0 0,3 0 0 16,4-5 0-16,-7 0 0 0,7 0 0 0,2 0 0 15,2-10 0-15,2-8 0 0,6-5 0 0,2-7 0 16,4-9-741-16,8-5 286 0,2-8 208 0,0-10-271 16,7 6 229-16</inkml:trace>
  <inkml:trace contextRef="#ctx0" brushRef="#br0" timeOffset="141168.31">29391 13572 2786 0,'-1'-17'0'0,"-1"8"0"0,-1 4 0 0,1 0 0 0,2-1 0 0,0 1 0 16,0-1 0-16,10 5 0 0,8-2 0 0,7 3 0 0,-2 0 313 0,-1 6-137 0,0 5-57 0,4 7-147 0,-3 0 34 0,-4 3 0 15,-2 2 35-15,-6 2-251 0,-7-4 135 0,-2 9 53 16,-2-5-89-16,0-3 76 0,-13 1 38 0,-5-4-5 15,-5 1-112-15,-2-4-7 0,-2-2 53 0,3-2 26 16,2-3 264-16,3-4-141 16,1 1-49-16,8-4 506 0,3 0-259 0,-1-2-122 15,5 0-157-15,3 0 0 0,0 0 0 0,0 0 0 16,11 0 0-16,13 0 0 0,4-2 0 0,4-4 0 16,3 1 0-16,3 0 0 0,7-3 0 0,-2 1 0 15,-1 4 0-15,-5 0 0 0,9 1 0 0,-6-1-723 16,2 2 195-16,-1 1 244 0,1 0 122 0,-2 0-658 15</inkml:trace>
  <inkml:trace contextRef="#ctx0" brushRef="#br0" timeOffset="141331.76">30230 13865 3063 0,'-8'4'0'0,"-2"0"0"0,5-1 0 0,2-1 0 0,-1-2 0 0,4 0 0 0,0 0 0 0,2 0 0 16,17 0 0-16,7 0 0 0,4 0 161 0,5 0-61 0,8-2-29 0,-2 1 207 0,-6-1-109 15,3-1-80-15,2 2-491 0,-7 1 216 0,-1 0 113 16,-3 0 57-16,-10 0-700 16,1 4 373-16,-8 5 152 0,-9 0-675 0</inkml:trace>
  <inkml:trace contextRef="#ctx0" brushRef="#br0" timeOffset="141517.15">30235 13921 2850 0,'-14'5'0'0,"2"3"0"0,7-1 0 0,-3 0 0 0,4 0 0 0,3 4 0 0,1 3 0 0,0 4 0 0,0 9 0 0,0-5 0 0,0 10 215 16,1 0-88-16,1 4 354 0,0-1-223 0,1 1-258 15,-2-1 0-15,-1 2 0 0,0-4 0 0,2 1 0 16,-2-5-616-16,0-7 315 0,0-1 180 0,2-5 76 16,0-6-893-16,4-5 453 0,1-5 227 0,3 0 87 15</inkml:trace>
  <inkml:trace contextRef="#ctx0" brushRef="#br0" timeOffset="141658.54">30344 14047 2938 0,'4'-13'0'0,"-3"8"0"0,2 2 0 0,0 2 0 0,-3 1 0 0,2 0 0 0,-2 1 0 0,0 13 0 0,0 4 0 0,0 6 0 0,0 5 130 16,0 3-35-16,-2 4 150 0,-4 1-103 0,3 0-50 0,1 0-455 0,2-2 202 15,0-1 110-15,0 1 41 0,2-3-718 16,7 0 379-16,3 0 191 0,0-4 94 0</inkml:trace>
  <inkml:trace contextRef="#ctx0" brushRef="#br0" timeOffset="142412.29">30929 14287 1977 0,'8'-39'0'0,"-3"4"0"0,-2-1 0 0,-3 2 0 0,0-1 0 0,0 7 0 0,-8 8 0 0,-9 3 0 0,-1 4 0 0,-2 8 0 0,-7 5 128 0,1 0-44 0,-1 7 133 0,2 13-94 16,-6 8-41-16,2 7 132 0,7 2-87 0,-3 2-44 15,7 0 11-15,1 9 3 0,8-12-29 0,4 3 1 16,5-3 50-16,0-9-29 0,0 5-10 0,12-7-40 16,2-4-28-16,2-6 28 0,7-4 0 15,-2-5 10-15,7-6-127 0,1 0 59 0,-1-4 29 0,2-15-164 16,1-7 79-16,-6 1 60 0,4-11-12 15,-9 9-177-15,-2-9 84 0,-1 1 56 0,-1 1-27 0,-9 5 3 16,-3 3 8-16,-3 6-3 16,-1 6 282-16,0 2-114 0,0 8-62 0,-10 2-34 15,-4 2 382-15,-2 11-165 0,0 10-100 0,2 4 66 16,4 6-161-16,0 2-12 0,2 2 0 0,6 0 0 16,2-2 0-16,0 2 0 0,0-3 0 0,0-6 0 15,12 2 0-15,-1-9 0 0,5 0 0 0,0-6-17 16,3-4-41-16,0-3-12 0,1-6-261 0,-3 0 121 15,5 0 89-15,-1-11-94 16,-2-6 87-16,1-7 34 0,3-9 10 0,-3-4-130 0,0-8 86 16,7-11 45-16,-4-7-103 0,1-5 63 15,7-18 46-15,-1 2 1 0,2-4-264 0,1-6 150 16,5 3 75-16,-8 18 28 0,-6 3-213 0,-8 22 131 16,-4 11 64-16,-2 8 464 0,-5 10-200 0,-2 6-109 15,-1 7-40-15,0 5 598 0,-2 1-321 0,0 26-97 16,-11 10 428-16,-5 9-279 0,-3 15-154 0,-2 4-73 15,-2 5 156-15,1-1-114 0,5 2-57 0,3-11-18 16,-2 19-73-16,2-12-6 16,3-5 0-16,-1-10 0 0,5 1 0 0,2-12 0 15,-4-1 0-15,7-12 0 0,-3-4 0 0,3-11 0 16,-1-2 0-16,3-6 0 0,-4-4 0 0,2 0 0 16,2-12 0-16,0-6 0 0,0-6 0 0,0 4 0 15,6-2 0-15,4 2 0 0,1 0 0 0,1 5 0 16,0 2 0-16,3 6 0 0,0 1 0 0,3 4 0 15,-1 2 0-15,5 4 0 0,-9 11 0 16,7 8 0-16,-6 1 0 0,-1 4 0 16,-6 2 0-16,-6 2 0 0,1 0 0 0,-2 0 0 15,-2-4 0-15,-10 0 0 0,-6-3 0 0,1-5 0 16,-1-4 0-16,-2-3 0 0,0-5 0 0,-1-3-85 16,1-5-136-16,1 0 91 0,1-5-258 0,4-15 179 15,2-11 84-15,3-7 43 0,9-10-399 0,0-9 221 16,0 0 99-16,16-21 66 0,12-8-256 0</inkml:trace>
  <inkml:trace contextRef="#ctx0" brushRef="#br0" timeOffset="142639.51">31683 13658 2584 0,'37'-26'0'0,"-2"9"0"0,0 4 0 0,0 6 0 0,-7 4 0 0,-3 3 0 0,-4 0 0 0,-2 6 0 15,1 9 0-15,-5 6 0 0,-7 2 138 0,-3 3 52 0,-5 2-64 0,0 0-49 0,-10 2 1 0,-8-1 6 0,-7-2-44 0,-1-2 0 16,-3-5-35-16,2-3-10 15,-1-6 45-15,1-1 0 0,7-7 56 0,-1 1-28 0,11-4 11 0,1 0 172 32,4 0-251-32,-1 0 0 0,4 0 0 0,2 0 0 0,2 0 0 0,20 0 0 15,2 0 0-15,6 0 0 0,4 0 0 0,2 0 0 16,1 0 0-16,11 4 0 0,-2 3 0 0,3 3 0 16,3 0 0-16,-2 1 0 0,1 2 0 0,1 3-1194 15,-5 4 494-15</inkml:trace>
  <inkml:trace contextRef="#ctx0" brushRef="#br0" timeOffset="143778.71">11197 15554 1853 0,'0'0'0'0,"0"0"0"0,0 0 0 0,4 0 0 0,5 0 0 0,3 9 0 0,4 3 0 0,0 10 0 0,2 6 0 0,1 7 0 0,-5 0 97 0,6 19 163 0,-6-2-109 15,3 14-56-15,-2 0-27 0,-3 3 143 0,1 6-76 0,-2 0-52 16,-1 0 0-16,-3-1 94 16,0-8-68-16,0-14-35 0,2-8 10 0,-2 0 172 0,2-8-118 15,-2-11-81-15,2-5-57 0,-4-9 0 0,2-1 0 16,-1-9 0-16,4-1 0 0,1-5 0 0,3-24 0 15,4-7 0-15,1-10 0 0,-1-3 0 16,3-5 0-16,2-10 0 0,-3 2 0 0,3-1 0 16,-1 4 0-16,5-16 0 0,-2 8 0 15,-2 0 0-15,-4 13 0 0,-2 1 0 16,-4 12 0-16,-2 0 0 0,-3 5 0 0,0 6 0 0,-5 6 0 16,1 1-307-16,0 6 107 0,-2 2 84 0,-1 5-600 15,1 3 338-15,0 1 169 0,2 3 84 0,2 1-672 16,3 2 383-16</inkml:trace>
  <inkml:trace contextRef="#ctx0" brushRef="#br0" timeOffset="143999.59">12066 15922 3906 0,'0'0'0'0,"0"0"0"0,0 0 0 0,0 0 0 0,0 0 0 0,2 1 0 0,15-1 0 0,2 0 0 0,4 0 0 0,1 0 0 0,3-4 25 0,4 1-25 0,-3-1 0 0,-2-1 0 15,-3 4 0-15,2-1 0 0,-4 2-176 0,-1 0-101 0,-3 0 159 16,-2 0-832-16,-2 0 475 0,-2 6 236 0,-4 2 119 16,1 3-583-16,-6 2 332 0</inkml:trace>
  <inkml:trace contextRef="#ctx0" brushRef="#br0" timeOffset="144152.03">12249 16126 3167 0,'-14'8'0'0,"3"-1"0"0,4 1 0 0,-1-5 0 0,4-1 0 0,0-1 0 0,2-1 0 0,2 3 0 0,0-1 0 0,14-1 0 0,4-1 70 0,7 0 247 16,1 2-140-16,-1 0-58 0,7 1-45 0,-2-2-141 0,0 0 53 0,0-1 26 0,0 3-699 15,-4 0 373-15,6 0 171 0,-4 1 92 0,0-3-910 16</inkml:trace>
  <inkml:trace contextRef="#ctx0" brushRef="#br0" timeOffset="144492.97">12677 15913 2791 0,'-10'-18'0'0,"8"6"0"0,2 1 0 0,0-2 0 0,2 0 0 16,10 1 0-16,2 5 0 0,6 0 0 0,1 3 0 0,8 3 0 0,-1 1 397 0,2 3-180 0,-2 12-89 0,2 6-30 0,-1 1-21 15,-3 3-9-15,-5 3-31 0,-3 1-72 16,-6 6 36-16,-5 1 1 0,-5 2-11 0,-2 4 19 16,-7-2 0-16,-12-3 27 0,-4 1 21 0,-1-8-14 15,-12 2-44-15,10-12 0 0,-10 1 0 0,4-6 0 16,0-5 0-16,6-1 0 0,-6-3 0 0,12-3 0 16,0-3 0-16,4 0 0 0,8 0 0 0,1 0 0 15,3 0 0-15,2 0 0 0,2 0 0 0,0-2 0 16,13 1 0-16,8-4 0 0,3 1 0 15,3 3 0-15,-2-1 0 0,4 2 0 16,-1 0 0-16,-3 0 0 0,8 0 0 0,-6 0 0 16,3 3 0-16,-2 3 0 0,2-2 0 0,0 0 0 15,0-1 0-15,2-1-77 0,-2-2-95 0,2 0 72 16,0 0-920-16,-2-4 482 0,-2-11 254 0,-1-6 124 16</inkml:trace>
  <inkml:trace contextRef="#ctx0" brushRef="#br0" timeOffset="144773.74">13268 15797 2494 0,'2'-13'0'0,"0"1"0"0,2 6 0 0,-1 3 0 0,5 1 0 0,0 2 0 0,3 5 0 16,2 16 0-16,0 4 0 0,2 13 0 0,0 1 516 0,0 9-239 0,-1 3-110 0,-2 4 91 0,4 2-111 16,-2-5-75-16,0-2-72 0,2-2 0 0,-2-8 0 15,-1-3 0-15,0-6 0 0,-3-8 0 0,-1-2 0 16,-4-10 0-16,1-2 0 0,-2-5 0 15,0-4 0-15,0 0 0 0,-1-22 0 16,3-9 0-16,1-2 0 0,3-12 0 0,-1-2 0 16,4-6 0-16,2-1 0 0,4-10 0 0,-2 13 0 15,4-3 0-15,1 1 0 0,-3 6 0 0,-4 12 0 16,2-1 0-16,-3 11 0 0,-2 1 0 0,1 6 0 16,-3 4 0-16,-1 7-226 0,2 3-279 0,-1 4 239 15,-1 0-741-15,0 10 484 0,0 10 243 0</inkml:trace>
  <inkml:trace contextRef="#ctx0" brushRef="#br0" timeOffset="144964.01">13881 16084 3042 0,'0'14'0'0,"0"1"0"16,0 2 0-16,0-2 0 0,2 3 0 0,1 5 0 0,3-3 0 0,-1 7 0 0,4-3 0 0,-4 5 0 0,-1-3 129 0,-1 2 348 0,1-4-211 0,-2 9-249 15,0-7-17-15,-2 0 0 0,0-6 0 0,0 1 0 16,0-2-56-16,0-5-122 0,0-5 107 0,0 0 55 16,0-6-325-16,0 2 189 0,0-5 104 0,0 0-916 15,0 0 462-15</inkml:trace>
  <inkml:trace contextRef="#ctx0" brushRef="#br0" timeOffset="145132.41">14191 15954 3847 0,'5'-5'0'0,"4"4"0"0,3-1 0 0,1 0 0 0,0 0 0 0,6 0 0 0,4 2 0 0,3 0 0 0,2 0 0 0,1 0 0 0,2 0 84 0,3 0-84 16,0 0 0-16,0 0 0 16,-3 0 0-16,0 0 0 0,-9 0 0 0,0 0-849 0,-8 4 404 0</inkml:trace>
  <inkml:trace contextRef="#ctx0" brushRef="#br0" timeOffset="145287.41">14345 16195 3827 0,'-12'5'0'0,"3"1"0"0,3-1 0 0,3-4 0 0,3 2 0 0,0 0 0 0,5 1 0 0,12 1 0 0,7 1 0 0,4 2 0 0,1 1 104 0,4-2-104 0,1 1 0 15,3-1 0-15,-2-1 0 0,-1-3 0 0,1 2-272 16,-3-4-111-16,2 5 211 15</inkml:trace>
  <inkml:trace contextRef="#ctx0" brushRef="#br0" timeOffset="145820.94">15150 16089 2803 0,'0'0'0'0,"0"0"0"0,0 0 0 0,6 5 0 0,5 3 0 0,6-3 0 0,4-1 0 0,4 2 0 0,7-4 0 0,3-1 0 0,12-1 117 0,-2 0 134 0,2 0-107 15,0 0-53-15,-2 0-26 0,-6-1 94 0,8-3-65 16,-4 2-29-16,-6 0-289 15,0 0 130-15,-3 0 66 0,-10 2 43 0,0 0-676 16,-5 0 350-16,-8 0 147 0,1 4-678 0,-9 5 402 16</inkml:trace>
  <inkml:trace contextRef="#ctx0" brushRef="#br0" timeOffset="146200.13">15297 16394 1962 0,'-10'3'0'0,"5"1"0"0,3-3 0 0,2-1 0 0,2 0 0 0,11 0 0 0,9-5 0 0,6-1 0 0,2 1 0 0,4-2 0 0,0 3 91 0,-2 2 14 0,-2 2-33 0,-9 0-1 15,0 0-151-15,-7 4 59 0,-5 5 39 0,-4-1-10 16,-5 5-28 0,0 3 28-16,-17 1 1 0,-3-3 38 0,-5 4 79 0,-3-2-44 0,0 0-48 0,1-1 243 15,1-4-119-15,9-1-51 16,2-4 175-16,6-2 149 15,3 0-399-15,3-4 6 0,3 1-1 0,0 4-154 16,14-4 141-16,11 3 13 0,1 1 1 16,6 4-259-16,-2 0 217 0,2 1 51 0,-4 2-10 15,-4 3-41-15,-1 2 0 0,-9-2 41 0,-5 4-31 16,-4 2 126-16,-5 4-83 0,0-3-49 0,-13-1 0 0,-8 1 0 16,-7-2 0-16,-6-1 0 0,-7 2 0 0,-1-6 0 0,-2-4 0 0,0-1 0 15,-1-3 0-15,10-4 0 16,-13-3 0-16,15 0 0 0,-5 0 0 0,5-12 0 0,3-5 0 15,3-6 0-15,8-5 0 0,4-12-150 16,8-6-307-16,7-16 210 0,0-2-637 0,4 6 414 16,14-22 221-16</inkml:trace>
  <inkml:trace contextRef="#ctx0" brushRef="#br0" timeOffset="146507.51">15535 15281 2618 0,'0'-13'0'0,"0"7"0"0,-4 2 0 0,-3 2 0 0,-4 2 0 0,1 0 0 0,-1 8 0 0,2 7 0 0,-1 7 0 0,-1 7 0 0,0-1 186 0,-1 3-74 0,1 6-37 15,-1-2-128-15,-4-2 54 0,2 4-8 0,-4-8 44 16,-1 0-140-16,1-5 71 0,-3-3 34 0,6-8 10 16,-4-2 56-16,5-3 1 0,-2-2-31 0,7-3 285 15,2-3-143-15,2 2-76 0,1-2-39 0,4 0 171 16,0 0-236-16,0 0 0 15,14 0 0-15,10 0 0 0,4 0 0 0,12 0 0 16,-1-2 0-16,4 0 0 0,-1-1 0 0,12 1 0 0,-7 0 0 16,1 2 0-16,-6 0 0 0,-4 0 0 15,-1 0 0-15,-5 0 0 0,-7 2-706 0,-1 5 252 16,-4-1 207-16,-8-1 106 0,-3 2-271 0,0-2 193 16,-6-2 90-16,-1 0 46 0,-2-3-464 0</inkml:trace>
  <inkml:trace contextRef="#ctx0" brushRef="#br0" timeOffset="146683">15635 15309 2564 0,'-12'-4'0'0,"3"3"0"0,2 1 0 0,2 0 0 0,0 7 0 0,5 14 0 0,0 5 0 0,0 5 0 0,3 11 0 0,-1 0 0 0,3-2 299 16,-1 15-136-16,-1-4 194 0,-1 0-160 0,0-1-79 0,0-4-41 15,-2-3-211-15,0 7 81 16,0-8 46-16,0-6-1 0,2 0-227 0,-1-2 137 15,1-7 77-15,5-1 24 0,2-7-740 0,2-5 271 16,2-7 228-16</inkml:trace>
  <inkml:trace contextRef="#ctx0" brushRef="#br0" timeOffset="146865.14">15947 15736 2859 0,'20'-2'0'0,"3"-1"0"0,7 0 0 0,-2-3 0 0,4-1 0 0,7 1 0 0,3 2 0 0,-3 0 0 0,12 3 0 16,-2-1 0-16,0-1 107 0,-3 3 86 0,-2 0-78 0,-7 0-29 0,4 0-9 0,-4 0-221 16,-5 3 91-16,-10-1 45 0,-1 2-485 15,-9-3 260-15,-2 3 135 0,-8 2-570 0,-2 1 257 16,-3 1 198-16,-17 1 13 0,-6 1-224 0</inkml:trace>
  <inkml:trace contextRef="#ctx0" brushRef="#br0" timeOffset="147037.6">16275 15704 2667 0,'-18'-3'0'0,"2"3"0"0,2 0 0 0,5 0 0 0,-2 3 0 0,4 6 0 0,5 3 0 0,2 4 0 0,0 8 0 0,0 1 0 0,4 3 167 0,3 6-69 0,3 7 312 0,-2-1-186 0,-1 3-93 16,-3 0-47-16,-1-6-6 0,2 11-10 0,-3-15-64 16,-1 5-276-16,-1-4 138 0,0-2 86 0,0-6 52 15,0-3-609-15,0-3 322 0,0-7 134 0,0-4 88 16,2-3-788-16,4-6 395 15</inkml:trace>
  <inkml:trace contextRef="#ctx0" brushRef="#br0" timeOffset="147211.97">16425 15842 3295 0,'4'-2'0'0,"2"0"0"0,-4 1 0 0,2 1 0 0,-1 0 0 0,3 11 0 0,-2 6 0 0,1 5 0 0,0 7 0 0,0 3 0 0,1 7 101 0,-3-4-22 15,3 10-3-15,-3-12 0 0,4 4-39 0,-2-1 1 16,1-3-553-16,-3-1 286 0,1 2 128 0,-2-7 70 16,-2 1-692-16,0 0 376 0,0-2 54 0,0-5-382 15</inkml:trace>
  <inkml:trace contextRef="#ctx0" brushRef="#br0" timeOffset="148206.94">17113 16190 1988 0,'2'-20'0'0,"0"4"0"0,-1-4 0 0,1-3 0 0,0 1 0 0,0 1 0 0,-2-6 0 0,0 1 0 0,0-1 0 0,0 0 0 0,0 3 121 15,-6 3-33-15,-3-2-9 0,-4 5-1 0,-2 4 0 16,-4 5-41-16,-6 3 0 0,-1 6 177 0,-2 0-94 15,-8 17-41-15,3 9 0 0,-3 8 190 0,3 7-116 16,2 7-49-16,5 0 152 0,5 3-109 0,10-4-143 16,4 0-4-16,7-4 0 0,0-10 0 0,4 3 0 15,10-4 0-15,5-4 0 0,4-3 0 0,3-8 0 16,3-4 0-16,1-5 0 0,0-8 0 0,-1 0 0 16,1-4 0-16,-2-13 0 0,-2-8 0 0,-3-1-11 15,-2-4-128-15,-6-2 19 0,0-2 48 16,-4-2 10-16,-2 2-10 0,-2 1 35 15,0 4 175-15,-4 6-87 0,-1 0-44 0,0 8-1 16,-2 4 175-16,0 3-77 0,0 4-78 0,0 2-26 16,0 2 0-16,0 0 0 0,-4 19 0 0,-1 6 0 15,3 3 0-15,2 1 0 0,0 4 0 0,0 3 0 16,0-3 0-16,6 1 0 0,5-3 0 0,2-4 0 16,2-4 0-16,2-2 0 0,-2-8 0 0,2-2 0 15,3-4 0-15,-3-3-178 0,0-4-38 16,2 0 79-16,-2-2 55 0,-2-11-185 0,2-7 115 15,-2-3 58-15,2-5-154 0,-2-8 96 16,4-11 62-16,-3-10 26 0,1-2-217 0,0-9 122 16,0-6 61-16,-2-8 21 0,4-11-89 0,-5 4 65 15,4 2 31-15,-5 16-6 0,-2 0 1 0,-3 17 28 16,-3 11 10-16,-1 1 294 0,-2 16-146 0,-2 2-75 16,0 10 629-16,0 4-312 0,0 7-123 0,0 1-108 15,0 2 421-15,0 0-253 16,0 19-126-16,0 8-68 0,0 14-96 0,-6 5 0 0,-5 19 0 15,2-2 0-15,-1 5 0 0,1-6 0 16,-2 17 0-16,1-6 0 0,1-2 0 0,0 1 0 16,1-5 0-16,2-10 0 0,1 1 0 0,1-7 0 15,0-6 0-15,3-12 0 0,-1 0 0 0,0-9 0 16,2-6 0-16,0-7 0 0,0-5 0 0,0-2 0 16,0-1 0-16,0-3 0 0,0 0 0 0,0 0 0 15,0-5 0-15,0-1 0 0,0-1 0 16,0 1 0-16,-2 2 0 0,2 1 0 15,-2-1 0-15,2 2 0 0,-3 0 0 0,3 1 0 16,0 1 0-16,0 0 0 0,0-2 0 0,0 2 0 16,0 0 0-16,0 0 0 0,0 0 0 0,0 0 0 15,0-2 0-15,0-2 0 0,0-3 0 0,5 1 0 16,-1-6 0-16,1 1 0 0,1-1 0 0,-1-6 0 16,3 2 0-16,1-4 0 0,-1 2 0 0,3 0 0 15,-1 1 0-15,2-1 0 16,2 3 0-16,1-1 0 0,2 4 0 0,1-1 0 15,1 2 0-15,2 2 0 0,-1 4 0 0,0 4 0 16,0 1 0-16,1 0 0 0,0 5 0 0,-5 12 0 16,-2 8 0-16,-4 0 0 0,-4 8 0 0,-4 1 0 15,-2 1 0-15,0 3 0 0,-6-4 0 0,-8 1 0 16,-4-1 0-16,0-2 0 0,-3-3 0 0,-2-4 0 16,1-2 0-16,-4-5 0 0,-2 0 0 0,0-7 0 15,-1-5 0-15,1-5 0 0,5-1 0 16,-5 0 0-16,6-9 0 0,3-6 0 15,2-5 0-15,8-9 0 0,1-3 0 0,8-9 0 16,0-1 0-16,0-6-537 0,11-5 29 0,10-10 236 16,-3 12 108-16,13-13-361 0,-3 8 244 0</inkml:trace>
  <inkml:trace contextRef="#ctx0" brushRef="#br0" timeOffset="148495.79">17862 15461 2820 0,'5'-15'0'0,"1"0"0"0,2-1 0 0,-1 1 0 0,1-3 0 0,1 5 0 0,6 4 0 16,0 1 0-16,2 7 0 0,2-1 0 0,1 2 550 0,1 2-247 0,4 12-138 0,-5 5-72 0,1 2-93 15,-2 3 0-15,-4 3 0 0,-4-5 0 16,-1 9 0-16,-7-3 0 0,-3-2 0 0,0 0 0 0,-9 0 0 16,-10-3 0-16,-2-3 0 15,-1-3 0-15,3-6 0 0,-4-2 0 0,3 0 0 0,1-4 0 0,2-3 0 16,6-2 0-16,2 0 0 15,2 0 0-15,4 0 0 0,1 0 0 0,2 0 0 16,0 0 0-16,6 0 0 0,16 0 0 0,5 4 0 16,3 0 0-16,3 2 0 0,13-1 0 0,-5 1 0 15,0-1 0-15,3-3 0 0,-9 0 0 0,6-1 0 16,-1-1 0-16,-2 0-351 0,-1 0-206 0,-3 0 251 16</inkml:trace>
  <inkml:trace contextRef="#ctx0" brushRef="#br0" timeOffset="148635.06">18621 15877 3571 0,'-2'3'0'0,"2"-1"0"0,0-2 0 0,0 0 0 0,0 0 0 0,2 0 0 0,4 0 0 16,3 0 0-16,-4 0 0 0,3 0 0 0,0 0 19 0,1 1-9 0,0 2 27 15,3 0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20:22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3303 13504 2295 0,'-5'0'0'0,"0"0"0"0,3 0 0 0,0 0 0 0,2 0 0 0,0 0 0 0,0 0 0 0,0 0 0 0,0 0 0 0,0 0 0 0,0 0 80 0,0 0-1 0,0 0-42 0,0 0 59 0,0 0-34 16,9-2 0-16,-4 1-24 15,1 0 66-15,4-3-24 0,-3 3-9 0,0-1-34 16,-1 0 39-16,4 2 0 0,-3 0-39 0,1 0 56 16,4 0-56-16,-1 0 0 0,-2 0 53 0,6 0-26 15,-5 0 0-15,0 0-18 0,3 0 29 0,-1 0-1 16,1 0-37-16,-1 0 1 0,4 0 8 0,-2 0-46 15,2 0 0-15,1 2 0 0,3 1 0 0,0 1 0 16,2-2 0-16,-1 0 0 0,6 0 0 0,-3 0 0 16,2-2 0-16,1 0 0 0,1 0 0 15,2 0 0-15,0 0 0 0,0 0 0 16,2 0 0-16,1 0 0 0,-2 0 0 0,0 0 0 16,0 0 0-16,1 0 0 0,-1 0 0 0,1 0 0 15,2 0 0-15,1 0 0 0,4 0 0 0,-2 0 0 16,0 0 0-16,3 0 0 0,3 0 0 0,-5 0 0 15,6 0 0-15,-1-2 0 0,-1 2 0 0,0-2 0 16,-1 0 0-16,-1 2 0 0,9 0 0 0,-3 0 0 16,2 0 0-16,-1 0 0 15,-1 0 0-15,-4 0 0 0,10 4 0 0,-5 1 0 16,2 2 0-16,2-4 0 0,2 1 0 0,0 0 0 16,12-3 0-16,-4 1 0 0,1-2 0 0,0 0 0 15,3 0 0-15,-5 0 0 0,16 0 0 0,-8 0 0 16,1 0 0-16,4-2 0 0,4-2 0 0,-5 1 0 15,4-1 0-15,-2 0 0 0,5 0 0 0,-4 3 0 16,3-3 0-16,2 2 0 0,15-1 0 0,-10 2 0 16,2-4 0-16,1 0 0 15,2 0 0-15,-13 2 0 0,27-3 0 0,-8 1 0 16,-3-1 0-16,3 0 0 0,-9 0 0 0,20 1 0 16,-12 0 0-16,7-1 0 0,-1-1 0 0,-3 2 0 15,-10 2 0-15,22-1 0 0,-13 0 0 0,4 2 0 16,-1-1 0-16,-3 1 0 15,-9 0 0-15,20 0 0 0,-12 0 0 0,3 1 0 0,-1 1 0 0,-5-3 0 16,-10 3 0-16,18-2 0 0,-10 0 0 16,-1 0 0-16,2 1 0 0,-4-1 0 0,-10 0 0 15,5 0 0-15,-3 0 0 0,-3 0 0 16,-2 1 0-16,0-1 0 0,-11 0 0 0,11 0 0 16,-13 2 0-16,-10 0 0 0,3 0 0 0,-6 0 0 15,-8-2 0-15,1 2 0 0,-5 0 0 0,-3 0 0 16,-4 0 0-16,-3 0 0 0,-5 0 0 0,0 0 0 15,-3 0 0-15,-4 0 0 0,-1 0 0 0,-5 0 0 16,0-2 0-16,-4 2 0 0,0-1 0 0,-1 1 0 16,-3 0 0-16,1-3 0 15,0 3 0-15,-2 0 0 0,0 0 0 0,0-1 0 16,0 1 0-16,0-2 0 0,0-1 0 0,0 2 0 16,0-3 0-16,0 1 0 0,0-1 0 0,-5 2 0 15,1-2 0-15,-4 2 0 0,0 0 0 16,1 2-233-16,0 0-266 0,0 0 231 0,6 0 107 0</inkml:trace>
  <inkml:trace contextRef="#ctx0" brushRef="#br0" timeOffset="299.61">10732 13033 2615 0,'-3'-3'0'0,"3"3"0"0,0 0 0 0,0 0 0 0,6 5 0 0,9 3 0 0,2 3 0 0,7 1 0 0,2 2 0 0,11 6 0 0,0-5 157 0,-2 2-51 0,10 5 87 0,-3-4-78 16,1-2-39-16,0 2 0 0,-1-1-32 0,-7-5 3 15,1 4-10-15,-6-1 1 0,-4 2 0 0,-11-4-1 16,-2 3-35-16,-9 4 10 15,-4 2 25-15,-5 3 0 0,-24 6 26 0,-8 2-1 0,-16 6-25 0,4-3 10 16,-17 9-320-16,1-2 148 0,-17 9 62 0,2-3-726 16,-6 3 364-16,-10 5 184 15,-19 5 107-15</inkml:trace>
  <inkml:trace contextRef="#ctx0" brushRef="#br0" timeOffset="1183.56">3381 13443 1116 0,'-10'0'0'0,"2"0"0"0,-4 0 0 0,5 0 0 0,-3 0 0 0,3 0 0 0,1 0 0 0,1 0 0 0,-2 0 0 0,4 0 0 0,1 0 149 0,1 0-55 16,1 0-29-16,0 0 0 0,0 0 69 0,0 0-54 15,0 0 1-15,0 0-44 0,0 0 35 0,1 0 0 16,7 0-25-16,6 0-10 0,-1 0 58 15,7 0-29-15,2 0 0 0,1-6 30 0,-1-2-21 0,10-3-8 16,1 0 5-16,8-5 0 16,3 0-34-16,0-3-1 0,7-4 62 0,9-7-35 15,3 0-1-15,5-5-26 0,15-12 58 0,-4 0-29 16,9-4 10-16,7-6-39 0,3-2 47 0,22-11-47 16,-6 4 0-16,-8 7 33 0,39-19-9 0,-12 6-24 15,8-5-6-15,21-11 6 0,-8 6 1 0,-14 9 8 16,39-15-53-16,-15 7 44 0,9-2 0 0,0-1 0 15,2-5-24-15,12-1 9 16,0 0 6-16,7-2-12 0,8-4-16 0,6 0 0 0,2-3 0 16,8-4 0-16,18-10 0 15,-44 27 0-15,22-10 0 0,-8 6 0 0,-8 3 0 0,-5 3 0 16,-13 5 0-16,-6 8 0 0,-11 5 0 0,-22 13 0 16,3-3 0-16,-22 13 0 0,16-6 0 0,-24 9 0 15,-19 8 0-15,0 2 0 0,-22 7 0 0,-7 1 0 16,-3 3 0-16,-12 6 0 0,-15 4 0 0,-10 2 0 15,-6 1 0-15,-8 5 0 0,-6-2 0 0,-4 2 0 16,-1 1 0-16,-1 0 0 16,-1 0 0-16,-14 0-100 0,-8 0 13 0,-3 0-673 15,-12 0 361-15,-7 9 181 0,-14 9 90 0</inkml:trace>
  <inkml:trace contextRef="#ctx0" brushRef="#br0" timeOffset="2249.64">3176 13662 1308 0,'0'0'0'0,"0"0"0"0,0 0 0 16,0 0 0-16,0 0 0 0,0 0 0 0,0 0 0 0,0 0 0 0,2-4 0 0,3-3 0 0,3-3 74 0,-2-1-35 0,3 0 0 0,-1-4 87 0,2 0-43 16,-1-2 9-16,1 0-53 0,-1-2 89 0,0 1-45 15,4-5 63-15,-3-1-54 0,2 1-17 0,0-5-9 16,4-1 50-16,-4 2-39 0,3-5 1 15,2 0-39-15,2-4 64 0,3-3-37 0,-5 1 0 0,4-2-27 16,2-3 24-16,0 0 10 16,2-2-34-16,3-4 38 0,2 0-39 15,3-5 1-15,-1 1 0 0,-2 7 43 0,7-17-43 0,-1 5 0 16,2-2 24-16,2-4 1 0,0 1-25 0,3-3 9 16,-2 2 14-16,0-1-23 0,1 2 0 0,-1-1-1 15,4-2-33-15,2-4 27 0,3-8-32 16,-3 4 0-16,-1 0 0 0,1-1 0 0,0 2 0 0,-2 5 0 15,8-13 0-15,-2 4 0 0,0 0 0 16,0-2 0-16,1 1 0 0,-2 6 0 16,10-16 0-16,-5 11 0 0,0-2 0 0,-4 0 0 15,3-2 0-15,-8 10 0 0,8-14 0 0,-1 6 0 16,-2 4 0-16,2-1 0 0,-1-2 0 0,-3 9 0 16,9-14 0-16,-9 8 0 0,0 3 0 0,-5 11 0 15,12-16 0-15,-13 15 0 0,11-13 0 16,-1 5 0-16,-3-1 0 0,-1-2 0 0,2 3 0 0,-4 10 0 15,2-8 0-15,0 5 0 16,-2-1 0-16,0 0 0 0,0 0 0 0,2-2 0 0,-1 1 0 16,4-1 0-16,4-7 0 0,-10 15 0 15,14-14 0-15,-9 14 0 0,2-4 0 0,-3 0 0 16,-1 0 0-16,-2 2 0 0,0 0 0 16,-7 5 0-16,9-9 0 0,-6 8 0 0,-1 1 0 15,-4 3 0-15,0-1 0 0,-4 8 0 0,8-9 0 0,-1 3 0 16,-4 2 0-16,-1-2 0 0,-5 9 0 0,3-4 0 15,-2 3 0-15,-2 0 0 0,-3 3 0 16,-3 3 0-16,-2 7 0 0,-5-2 0 16,3 4 0-16,-6 2 0 0,0 1 0 0,-2 4 0 15,-4 3 0-15,0 0 0 0,-1 6 0 0,0-1 0 16,-2 1 0-16,1 3 0 0,-3 2 0 0,1-1 0 16,1 1 0-16,-5 5 0 0,2 0 0 15,0-1 0-15,1 2-349 0,-3-1 161 0,0 2 58 0,0 0-675 16,0 3 383-16,0 19 192 0</inkml:trace>
  <inkml:trace contextRef="#ctx0" brushRef="#br0" timeOffset="3225.91">7327 7320 1814 0,'-5'-6'0'0,"3"0"0"0,-1-1 0 0,3 0 0 0,0-2 0 0,3-1 0 0,14-2 0 0,4-2 0 0,3 0 0 0,6 1 0 0,3 0 41 0,7-1 0 16,-1 1 1-16,5-1-1 0,1 2 0 0,0-3 45 15,5 3-10-15,3 0-35 0,4 3 7 16,-1-3-7-16,1 5 0 0,0 0 10 0,7-1-68 16,-4 4 29-16,-7 1 0 0,3 1 29 15,-1 0-56-15,-1 0 34 0,-1 2-10 0,-2 0 8 0,-3 0-36 16,0 0 41-16,1 4 5 15,-3 1-29-15,3 3 15 0,0-2 8 0,0 3 32 0,-3 0-36 16,-2 0 3-16,-8 5-1 0,1 1 84 16,-3 4-40-16,-4-1 8 0,-3 7-44 0,-7-1 66 15,-2 6-21-15,0 2 3 0,-7 4-39 0,0 5 139 16,-7 1-67-16,2 3-34 0,-4-4 31 0,1 13-37 16,-1-3 0-16,2 0 72 0,1 2-140 0,3-2 0 15,3-9 0-15,5 12 0 0,0-10 0 0,5-2 0 16,-1-2 0-16,5 0 0 0,-4-4 0 0,9 5 0 15,-6-4 0-15,3 2 0 16,-2 0 0-16,2 0 0 0,-6-5 0 0,5 7 0 16,-1-4 0-16,-3 1 0 0,0-2 0 0,1-2 0 15,-2-3 0-15,6 5 0 0,0-4 0 0,1 0 0 16,0-2 0-16,1 1 0 0,-3-6 0 16,8 7 0-16,-4-3 0 0,2-1 0 0,-2-2 0 0,2 1 0 15,-6-3 0-15,2-1 0 0,1 5 0 16,-4-2 0-16,-2 2 0 0,0 0 0 0,-4 0 0 0,-1 1 0 15,-2 3 0-15,-4-3 0 0,1 3 0 16,1 0 0-16,-3 0 0 0,2-2 0 0,0 1 0 16,5-4 0-16,-2 2 0 0,5 1 0 0,2-4 0 15,0 0 0-15,4 0 0 0,1 0 0 16,0-5 0-16,1 4 0 0,-1-3 0 0,2 1 0 0,-2-3 0 16,-3 3 0-16,0-2 0 0,-2 1 0 0,-2 1 0 15,-3 1 0-15,0-1 0 0,-3 0 0 0,0 0 0 16,-3 0 0-16,4 4 0 0,-5-5 0 15,1 3 0-15,-1-1 0 0,-2 0 0 0,1-1 0 0,1 3 0 16,-2-2 0-16,1 1 0 16,1-1 0-16,-2-1 0 0,1-2 0 0,1-1 0 15,-2-1 0-15,1-2 0 0,-3 0 0 0,0-2 0 16,-3-4 0-16,0 0 0 0,-1-1 0 0,-1-2 0 0,1-1 0 16,-3-1-429-16,0-4-17 0,0 5 208 15,-3-1-418-15</inkml:trace>
  <inkml:trace contextRef="#ctx0" brushRef="#br0" timeOffset="6525.46">11459 9805 1555 0,'-7'-8'0'0,"2"3"0"0,3-1 0 0,-3 1 0 0,5 3 0 0,-2-2 0 0,2 2 0 0,0-2 0 0,0 2 0 0,0 0 0 0,2 0-15 0,5 0 34 0,-2 1-140 16,-1-1 60-16,1 2 28 15,-3 0-22-15,0 0 48 0,2 0 1 0,-3 0-3 16,2 0 27-16,-3 0-26 0,0 0 0 0,0 0-44 16,0 0 152-16,0 0-57 0,0 0 1 0,0 0 62 15,0 0-51-15,0 0-11 0,0 0 0 0,0 0 7 16,0 0-4-16,0 0-11 0,0 0-62 0,0 0 60 16,0 0-9-16,0 0 19 0,0 0-97 0,0 0 35 15,0 0 1-15,0 0 22 0,0 0-43 16,0 0 17-16,0 0-2 0,0 0-1 15,0 0 27-15,0 0-11 0,0 0 42 0,0 0-2 16,0 0-31-16,0 0 0 0,0 0 34 0,0 0 3 16,0 0-32-16,0 0 8 0,0 0 3 0,0 0-1 15,0 0-6-15,0 0 41 0,0 0 0 0,0 0-27 16,0 0-9-16,0 0 64 0,0 0-30 0,0 0 7 16,0 0 7-16,0 0 10 0,0 0-46 0,0 0 7 15,0 0-40-15,0 5 40 0,0 3-3 0,-3 3 18 16,-2 0-51-16,-1 4 39 15,-1 8-4-15,0 3-39 0,0 4 35 0,-2 4 1 16,2 7-3-16,2-7 43 0,-1 12 0 0,6-13-47 16,0 3 69-16,0-4-20 0,6-4-9 0,8-5-24 15,5-3 20-15,4-5-16 0,3-5-3 0,-2-5 26 16,8-3 0-16,-2-2-24 0,-2 0-3 0,3-13 26 16,-1-6-14-16,2-9-10 0,-4-4 0 0,-2-4-46 15,-3-3 1-15,-3-3 47 0,-4 3-164 16,-6-10 72-16,-4 6 40 0,-4-2-12 0,-2 0-172 15,-4 0 93-15,-16 0 39 0,-6 0 31 16,-6 1-214-16,-8 7 97 0,-5 9 61 0,-1 5 0 16,5 14-37-16,-13 7 46 0,7 2 0 0,2 10 172 15,7 10-68-15,14-1-35 0,7 0 353 0,5 4-183 16,11-1-77-16,1 5-52 0,8-7 260 0,17 0-137 16,8-1-22-16,14-2-54 15,0-6 52-15,5-3-44 0,1-5-23 0,3 0-65 0,1-3 0 16,-5 0 0-16,-3 0 0 0,-4 0-235 15,-7 0 77-15,1 0 100 0,-2-3-839 0,-3 2 436 16,-2-1 192-16,-5 0 114 0</inkml:trace>
  <inkml:trace contextRef="#ctx0" brushRef="#br0" timeOffset="6653.27">12123 9686 2482 0,'0'2'0'0,"0"0"0"0,0 0 0 0,0-2 0 0,0 0 0 0,0 0-3 0,2 0 0 0,7 0 0 0,5 0 1 0,2 0 0 0,3 0 133 0,1 0-319 0,5 0 125 0,3 0 47 16,-2 0 29-16,1 3-344 0,-1 5 187 0</inkml:trace>
  <inkml:trace contextRef="#ctx0" brushRef="#br0" timeOffset="6794.24">12215 9998 2528 0,'-17'15'0'0,"4"2"0"0,5-7 0 0,4-3 0 0,0-3 0 0,4-2 0 0,0-2-3 0,2 0 0 0,14 0 0 0,7 0 1 0,2-2 217 0,7-3-93 0,2-7-39 16,8 1-304-16,-3-4 132 0,2 3 65 0,-5 1 43 16,2-2-685-16,-1 2 347 0,-2-1 175 0</inkml:trace>
  <inkml:trace contextRef="#ctx0" brushRef="#br0" timeOffset="7084.77">12885 9607 2859 0,'15'-7'0'0,"0"3"0"0,0 2 0 0,-4 1 0 0,3 1 0 0,-1 0 0 0,-1 11 0 0,2 7 0 0,-3 7 0 0,-1 6 0 0,-4 2 339 0,-5 8-138 16,-1 6-85-16,0 0-38 0,-13 0 228 0,-4 2-274 15,-5-2-32-15,-1-2 0 0,-3-1 0 0,-2-7 0 16,3-9 0-16,-3 0 0 0,2-7 0 0,3-12 0 16,3-3 0-16,1-6 0 0,1 0 0 0,9-8 0 15,4-17 0-15,5-3 0 0,0-1 0 0,11-3 0 16,8 2 0-16,6 3 0 15,1 5 0-15,2 3 0 0,4 8 0 0,2 5 0 16,1 6 0-16,5 0 0 0,-5 13 0 0,-3 8 0 16,10 11 0-16,-5 1 0 0,1 5 0 15,3-1 0-15,2 0 0 0,4-4 0 0,8 3 0 0,-8-12 0 16,7-2 0-16,9-5 0 0,-11-7 0 0,8-4-887 16,-2-6 248-16</inkml:trace>
  <inkml:trace contextRef="#ctx0" brushRef="#br0" timeOffset="7868.69">6624 6171 1584 0,'-14'-19'0'0,"2"10"0"0,3 4 0 0,2 2 0 16,-1 2 0-16,2-2 0 0,1 3 0 0,-2 3 0 0,1 17 0 0,-2 8 0 0,2 11 76 0,-1 7 183 0,2 4-114 0,0 14-53 0,1-4-26 15,0-1 97-15,4-9-52 0,0 0-40 0,0-4 53 16,8-10-42-16,4-4 0 0,4-3-22 15,0-8-10-15,5 0-11 0,-4-8 1 0,3-4-5 16,-1-3 5-16,2-6 0 0,-1 0 9 0,1-1-45 16,-1-14 0-16,-1-9 36 0,-4-6 0 0,4-7-62 0,-10 2 41 15,4-15-28-15,-6 4 46 0,-6-7-159 16,1-3 72-16,-2-7 22 0,-2 7-137 0,-10-13 82 16,-6 5 43-16,-5 0-77 0,-1 4 53 0,0 11 9 15,0 12-7-15,-5 1-25 0,2 8 29 0,-3 9-5 16,2 8 1-16,9 6 223 15,-4 5-106-15,5 0-39 0,1 13 294 0,2 7-150 16,6-1-82-16,4 3 173 0,4 1-88 0,1 5-65 16,0-2-15-16,3-1-15 0,9-1-1 0,6-1-25 15,2-3 10-15,4-1-47 0,6-4 0 0,1-1 35 16,0-3-28-16,3-4-131 0,-2-3 76 0,2 1 36 16,0-2-454-16,-4-2 232 0,1 1 78 0,-1-2-533 15,-2 0 313-15,1 0 170 16,1 0 80-16,-1 0-258 0,1-3 170 0</inkml:trace>
  <inkml:trace contextRef="#ctx0" brushRef="#br0" timeOffset="8010.58">7083 6109 2470 0,'-5'1'0'0,"-1"4"0"0,0-2 0 0,0-3 0 15,5 2 0-15,-1-2 0 0,2 2 0 0,0-2 0 0,2 0 0 0,11 0 0 0,0 0 192 0,4 0-75 0,2 0-311 16,2-2 112-16,0 0 61 0,0 2 30 0,-1 0 1 0,-4 0 39 0,1 0-675 15,-4 10 333-15,-3 3 167 0</inkml:trace>
  <inkml:trace contextRef="#ctx0" brushRef="#br0" timeOffset="8128.9">7102 6395 1474 0,'-19'9'0'0,"5"0"0"0,4-4 0 0,1-2 0 0,3-1 0 0,4-2 0 0,2 0 0 0,0 0 0 0,6 0 0 0,10 0 0 0,3 0-93 0,5 0 67 0,-2 0 43 0,5 0-11 15,1 0-590-15</inkml:trace>
  <inkml:trace contextRef="#ctx0" brushRef="#br0" timeOffset="8899.86">7658 6856 2467 0,'-17'0'0'0,"4"0"0"15,-3 0 0-15,-1 0 0 0,1-3 0 0,0-9 0 0,-4-5 0 0,5-3 0 0,-1-7 0 0,0-3 0 0,5-3 140 0,1-10-55 0,5-3 36 0,-1-4-41 0,6-12 1 16,0-4-35-16,6 7 5 0,7-25-11 0,4 6 0 15,5-14-160-15,-2 3 80 0,1-3 41 16,-1 16 9-16,2-2-243 0,-9 22 137 0,4 3 21 16,-4 21-84-16,-3 6 48 0,-1 5 4 0,-1 10 44 15,-1 2 71-15,1 7-29 0,-2 2-15 0,1 2-22 0,0 9 6 16,0 4 11-16,-4 3 1 0,-1 7 98 16,-2 1-45-16,0 3-4 15,0-5 79-15,-8 8-48 0,-3-4-14 0,0 2 1 0,-1-4 91 16,7-4-58-16,-3-4-23 0,8-5 2 15,0 2 6-15,0-4-33 0,4-3-20 0,15-2 23 16,8-4 22-16,4 3-85 0,0-1 34 0,1 0-1 16,-2 1-50-16,-3 5 36 0,-8-3-2 0,0 4 38 0,-5 2 64 15,-10 4-34-15,-4 6-9 0,0-1-28 16,-18 3-14-16,-10 3 355 0,-4-2-157 16,-5-1-82-16,-3-3-29 0,4-3 231 15,-1-2-137-15,1-4-64 0,4-3-28 0,9-5-1 16,0-3-33-16,9-2-35 0,3 0-178 0,3 0 83 0,8-2 65 15,0-9-828-15,16-1 417 16,9 1 226-16,15 0-886 0</inkml:trace>
  <inkml:trace contextRef="#ctx0" brushRef="#br0" timeOffset="9431.18">9852 7127 2024 0,'-11'-28'0'0,"5"13"0"16,2 9 0-16,4 2 0 0,0 2 0 0,0 2 0 0,2 0 0 0,13 6 0 0,3 12 0 0,3 10 0 0,6 5 79 0,-3 5 146 0,0 1-90 0,1 5-47 16,-10-8 11-16,5 14-80 0,-5-10 24 0,-9 2 0 15,-4-8-1-15,0 6-26 0,-2-7 10 0,0 0 17 16,-9-8 0-16,-2-8 126 0,-3-4-62 0,3-5-33 16,-6-5 133-16,2-3-88 0,0-9-38 0,2-15 168 15,6-9-249-15,2-10 0 0,5 4 0 0,0-11 0 16,8 0 0-16,11 2 0 0,2-1 0 0,5 2 0 15,2 4 0-15,2 5 0 0,0 5 0 0,-6 8 0 16,4 3 0-16,1 4 0 0,-5 5-651 0,6 4 254 16,-3 6 179-16,-1 0-243 15,1 3 210-15,-1 4 102 0</inkml:trace>
  <inkml:trace contextRef="#ctx0" brushRef="#br0" timeOffset="9595.25">10404 7183 2804 0,'-7'0'0'0,"0"0"0"0,4 0 0 0,-1-1 0 0,4-4 0 0,0-5 0 0,6-1 0 0,13-2 0 0,2 4 0 0,4 2 0 0,-2 1-11 16,9 1 21-16,-2 3 0 0,-2-1 29 0,1 3-778 16,-3 0 380-16,-7 6 196 0,-1 8-374 0</inkml:trace>
  <inkml:trace contextRef="#ctx0" brushRef="#br0" timeOffset="9746.48">10487 7375 3114 0,'-19'7'0'0,"3"-1"0"0,0-3 0 0,9-3 0 0,-1 0 0 0,4 0 0 0,2 0 0 0,2 0 0 0,0 0 0 0,9-3 0 0,10-3 149 0,4 1-53 16,2-4-338-16,-3 6 152 0,9-3 61 0,-2 3 35 0,-1 1-690 0,2 2 363 15,0 0 182 1,-5 0-330-16,7 2 238 0,-4 9 119 0</inkml:trace>
  <inkml:trace contextRef="#ctx0" brushRef="#br0" timeOffset="10268.76">10999 7790 1170 0,'0'0'0'0,"0"0"0"0,2 0 0 0,0 0 0 0,1 0 0 0,-1-2 0 0,3-2 0 0,-3-2 0 0,0-1 0 0,-1 1 0 0,1 0 40 0,0 3 1 0,-2 0 168 0,0-2-84 15,0 2-42-15,0 1 10 0,0 1 245 16,0-2-149-16,-2 2-74 16,-1-2 180-16,1 1-128 0,0 1-52 0,0 1 84 0,2 0-79 0,-3-3-40 15,3 3 0-15,-2-1 22 0,2 1-21 0,-1-2-10 16,1 0 15-16,-2 0-46 0,0 0 1 0,0-1-1 0,0-3-29 15,1 2-11-15,-3-1 0 16,2 0 0 0,-2 0 0-16,3 1 0 0,-3-2 0 0,-1 3 0 0,4-2 0 0,-3-1 0 15,2 0 0-15,-1 1 0 0,1 1 0 0,0-2 0 16,0 2 0-16,0 0 0 0,2 0 0 0,0 2 0 16,0 1 0-16,0 1 0 0,0 0 0 0,0 0 0 15,0 0 0-15,0 0 0 0,0 0 0 0,0 0 0 16,0 0 0-16,0 0 0 0,0 0 0 15,0 0-45-15,0 0 13 0,0 0 6 0,0 0 47 16,0 0-1-16,0 0-48 0,0 0-13 0,0 0 39 16,0 0-27-16,0 0 5 0,0 0 19 0,0 0-16 15,0 0-8-15,0 0 16 0,0 0-35 16,0 0 4-16,0 0 23 0,0 0 7 0,0 0 35 16,0 0 4-16,0 0-43 0,0 0-50 15,0 1 50-15,0 4-2 0,0-4-3 0,0 5-75 0,-2-2 38 16,2 4-2-16,-1-3 39 0,-1 3-488 15,0-1 226-15,2 2 127 0,0-1-589 16,0 0 354-16,0-6 176 0</inkml:trace>
  <inkml:trace contextRef="#ctx0" brushRef="#br0" timeOffset="10620.91">10893 7061 2559 0,'-2'-9'0'15,"0"8"0"-15,2-2 0 0,0 3 0 0,0 0 0 0,0 0 0 0,2 0 0 0,5 5 0 0,2 9 0 0,7 5 0 0,-4 9 225 0,2 4-92 0,-1 4 104 0,0 8-102 0,-2 0-48 0,-3 0-32 16,-1 1-13-16,-3 0-1 0,-3-4-142 16,1-1 143-16,-2 0-1 0,0-7 0 15,0 0 1-15,0-9-22 0,-5-1 22 0,-2-7-1 16,3-6 0-16,-3-4 33 0,-2-4 0 0,0-2-14 15,0-2-60-15,0-16 0 0,3-7 0 0,2-9 0 16,4-8 0-16,0 2 0 0,0-12 0 0,10 3 0 16,5-2 0-16,4 3 0 0,-1 1 0 15,1 9 0-15,6-6 0 0,-7 14 0 0,5-1 0 16,0 5 0-16,-5 3 0 0,1 8 0 16,0 0-33-16,-3 6-49 0,2 1 13 0,-2 4-507 0,0 3 267 0,-2 1 124 15,2 0-595-15,-3 0 370 0,2 9 184 16,-4 4-861-16</inkml:trace>
  <inkml:trace contextRef="#ctx0" brushRef="#br0" timeOffset="10902.27">11597 6939 2964 0,'-15'-10'0'0,"0"7"0"0,1 1 0 0,-2 2 0 0,-3 0 0 0,-2 11 0 0,-1 8 0 0,-4 13 0 0,1 6 0 0,2 6 0 0,5 6 419 0,1 15-190 0,9-14-84 15,1 16-58-15,7-14 0 0,0 3-87 0,2-1 0 16,9-5 0-16,3-9 0 0,9 7 0 0,0-11 0 16,-2-8 0-16,3 0-10 0,0-6-53 0,-5-6-452 15,1-3 234-15,1-4 151 0,0-5-15 0,-4-5-444 16,2 0 274-16,-2-12 127 0,1-11 80 0,-2-1-173 15,2-11 121-15,-2-6 60 0,-2-3-283 16,2-9 162-16,0-15 95 0</inkml:trace>
  <inkml:trace contextRef="#ctx0" brushRef="#br0" timeOffset="11204.74">11790 7217 2184 0,'2'-34'0'0,"-2"15"0"0,0 1 0 0,-4 6 0 0,-3 7 0 0,-5 5 0 0,0 0 0 0,-4 12 0 0,3 9 0 0,-2 6 0 0,2 6 290 0,-1 9-129 15,5 0-61-15,6-2 250 0,-1 4-155 0,4-2-78 16,0-7-28-16,2 0 120 0,11-3-84 0,4-5-43 15,2-7-53-15,3-6-29 0,1-7 0 0,7-5 0 16,-2-2 0-16,-2-2 0 0,3-17 0 16,-3-6 0-16,-4-4 0 0,1-4 0 15,-2-6 0-15,-5 0 0 0,-4-2 0 0,-1-3-12 16,-6-4-42-16,-1-4-249 0,-4-4 145 0,0-7 51 16,-2 12 42-16,-12-2-160 0,-6 15 79 0,-2 2 58 15,-4 13 0-15,-4 9 269 0,-5 9-110 0,0 5-55 16,1 0 427-16,2 15-223 0,4 8-120 0,3 1-36 15,9 3 87-15,2 0-151 0,9-1 0 0,3 6 0 16,2-1 0-16,2-1 0 0,12-2 0 0,4-2 0 16,6 0 0-16,6-2 0 15,8-4 0-15,2-5-346 0,1-2-75 0,4-6 154 16,-3-5-724-16,9-2 480 0,-5-2 236 0,-3-11-154 16</inkml:trace>
  <inkml:trace contextRef="#ctx0" brushRef="#br0" timeOffset="11351.91">12425 6991 3320 0,'24'-24'0'0,"-1"3"0"0,-4 7 0 0,1 0 0 0,-1 7 0 0,-1 5 0 0,3 2 0 0,0 7 0 0,2 16 0 0,-1 10 0 0,-1 9 160 0,-5 9-50 0,0 13 231 15,-12 2-341-15,-4 2 0 16,0 2 0-16,-20 4 0 0,-3 1 0 0,-5 1 0 16,-6 11 0-16,0-6 0 0,-10 3 0 0,-6 5-1117 0,-20 14 528 0,-10-6 250 15</inkml:trace>
  <inkml:trace contextRef="#ctx0" brushRef="#br0" timeOffset="11864.07">4867 10742 2191 0,'3'-30'0'0,"-3"15"0"0,0 15 0 0,8 0 0 0,0 16 0 16,1 17 0-16,-2 10 0 0,1 25 0 0,-2 6 0 0,0 23 0 0,-3 1 119 0,2 10-39 0,-3 2 11 0,3 5-49 0,-4 2 130 0,3 14-65 15,-2-9-33-15,0 2 0 16,0-20-220-16,2 0 89 0,-1-25 49 0,3-15-489 0,1-7 270 16,1-18 134-16,-1-10-439 0,-3-11 263 15,0-6 72-15,0-12 81 0,1-12-110 16,1-26 92-16</inkml:trace>
  <inkml:trace contextRef="#ctx0" brushRef="#br0" timeOffset="12075.64">5626 9679 2996 0,'5'-8'0'0,"-1"8"0"0,6 24 0 0,3 13 0 15,-2 7 0-15,-2 17 0 0,1 21 0 0,-3 20 0 0,-1 29 0 0,-3-3 0 0,1 9 308 0,2 4-133 0,2 7-66 0,-1-20-90 16,4 31-11-16,1-14 34 0,-1 6 1 0,2-2-506 16,-1-4 253-16,-2-27 137 0,6-7 52 0,-2-34-786 15,0-17 377-15,-1-15 220 16,-2-13-451-16,-1-15 300 0</inkml:trace>
  <inkml:trace contextRef="#ctx0" brushRef="#br0" timeOffset="12263.15">6654 8881 2642 0,'1'0'0'0,"6"22"0"0,10 42 0 0,-5 9 0 0,1 12 0 0,-3 16 0 0,-9 17 0 15,-1 35 0-15,0 10 0 0,-13 5 0 0,-8 23 139 0,4-17 299 0,2-3-199 0,0 0-99 0,2-2-49 0,6-20-271 0,1 12 105 0,5 19 58 16,1-35-672-16,0-1 366 0,1-34 181 15,10-24 102-15,1-26-803 0,-1-26 371 0</inkml:trace>
  <inkml:trace contextRef="#ctx0" brushRef="#br0" timeOffset="12494.01">7577 7920 3444 0,'0'7'0'0,"-2"45"0"0,1 37 0 0,-3 24 0 0,-3 2 0 0,-7 15 0 0,-2 7 0 0,-5 6 0 0,-6 45 0 0,2-15 0 0,5-16 143 0,-10 47-56 16,9-11 170-16,-1-2-257 0,3 5 0 0,-2 3 0 16,6-28 0-16,0 34 0 0,10-31-24 0,5-45-849 15,0-31 453-15,11-27 227 0,10-22 123 0,-3-21-811 0,2-16 422 16</inkml:trace>
  <inkml:trace contextRef="#ctx0" brushRef="#br0" timeOffset="12717.54">8530 7504 3149 0,'7'-19'0'16,"0"19"0"-16,9 40 0 0,-2 13 0 0,-2 7 0 0,-8 16 0 0,-3 20 0 0,-1 19 0 0,-17 34 0 0,-17 44 0 0,3-9 105 0,0 4 441 0,5-20-415 0,-6 37-131 16,2-23 0-16,0 5 0 0,-2 4 0 0,2-2 0 15,3-18 0-15,-9 40 0 0,10-36 0 0,7-39 0 16,12-25-653-16,7-28 244 0,0-25 231 0,3-22 99 16,8-21-827-16,10-15 433 0</inkml:trace>
  <inkml:trace contextRef="#ctx0" brushRef="#br0" timeOffset="12923.71">9303 8053 3466 0,'6'24'0'0,"2"34"0"0,-1 19 0 0,-3 0 0 0,-4 8 0 16,-4 9 0-16,-19 10 0 0,-12 28 0 0,-9 13 0 0,-1 3 0 0,2-2 343 0,-4-2-221 0,4-3-122 0,1-5 0 15,1-5 0-15,11-12 0 0,-7 24 0 0,9-18-343 0,10-23 72 0,2-5 151 16,12-29 75-16,4-16-709 0,0-13 350 16,10-17 207-16,12-11-357 0,8-13 258 15</inkml:trace>
  <inkml:trace contextRef="#ctx0" brushRef="#br0" timeOffset="13097.9">9724 9072 3524 0,'0'2'-9'0,"-10"26"5"0,3 23 1 0,-2-1 2 0,-9 0 1 0,-3 8-1 0,-13 7 1 0,-6 11 0 0,-5 9-1 0,-2 0 0 0,2 0 426 15,10-16-423-15,-2 11-2 0,10-4 0 0,4-2 0 0,6-2 0 16,4-6-262-16,4-9-30 0,2 0 158 0,7-15-350 16,0-8 260-16,12-15 130 0,15-14 65 15,13-7-979-15</inkml:trace>
  <inkml:trace contextRef="#ctx0" brushRef="#br0" timeOffset="13239.26">10181 9310 3931 0,'0'7'0'0,"9"24"0"0,2 11 0 0,-4 1 0 0,-4 6 0 0,-3 7 0 0,-14 10 0 0,-14 11 0 0,-4 7 0 0,-5 7 0 0,-4 4 0 0,-5 3 0 15,2-3 0-15,-2-2 0 0,3-1 0 0,8-2-412 0,1 2-64 16</inkml:trace>
  <inkml:trace contextRef="#ctx0" brushRef="#br0" timeOffset="18180.91">11493 13640 3417 0,'-20'-6'0'0,"6"6"0"0,9 0 0 0,1 0 0 0,4 0 0 0,0 0 0 0,0 0 0 0,6 0 0 0,13 0 0 0,6-4 0 0,14-8 160 0,2-2-61 0,-2 1 104 15,12-2-151-15,-6 0-52 0,-3 4 0 0,-7 1 0 16,4 0 0-16,-5 3 0 0,-4 3-267 0,-7 3 67 16,-2-2 119-16,-3 3-777 0,-4 0 379 0,-3 0 232 15,-4 0 33-15</inkml:trace>
  <inkml:trace contextRef="#ctx0" brushRef="#br0" timeOffset="18404.32">11757 13114 2719 0,'-14'0'0'0,"3"0"0"0,4 5 0 0,1 8 0 0,0 9 0 0,4 6 0 0,2 11 0 0,0 4 0 0,0 7 0 0,5 9 0 0,6 11 672 0,-6-2-318 0,0 6-168 0,1 1-186 16,-1 0 0-16,0-12 0 0,0 17 0 0,-1-12 0 16,1-2 0-16,-1-5 0 0,-2-1 0 0,0-7-295 15,-2 4-2-15,0-9 167 0,0-10 84 0,0-4-496 16,-6-16 251-16,-1-5-402 15,0-6 327-15,-3-7 165 0,2-8-244 16,-1-26 204-16,0-10 92 0</inkml:trace>
  <inkml:trace contextRef="#ctx0" brushRef="#br0" timeOffset="18521.64">11685 13840 2159 0,'1'-22'0'0,"-1"7"0"0,0 6 0 0,0 4 0 0,0 5 0 0,-9 5 0 0,-7 15 0 0,0 6 0 0,-2 7 0 0,-5 8 0 0,1 0 155 0,-1 2 109 16,1 2-112-16,-1 2-58 0,6-7-19 0,0-1-341 15,6-4 151-15,5-10 77 0,2-6 37 0,4-6-660 16,0-5 354-16</inkml:trace>
  <inkml:trace contextRef="#ctx0" brushRef="#br0" timeOffset="18666.04">11727 13855 2935 0,'9'-9'0'0,"-2"8"0"0,-2 1 0 0,2 0 0 0,-5 1 0 0,-1 12 0 0,1 3 0 0,0 2 0 0,3 0 0 0,3 4 0 0,0-2 109 0,1 1-141 0,2-3 34 0,3 2 1 16,0-7 43-16,5-6-718 0,0-3 355 0,3-4 177 16,1 0 88-16</inkml:trace>
  <inkml:trace contextRef="#ctx0" brushRef="#br0" timeOffset="18965.05">12031 13563 1846 0,'4'-29'0'0,"1"10"0"0,0 0 0 0,3 5 0 0,0 3 0 0,-1 1 0 0,2 4 0 0,3 4 0 0,-1 2 0 0,0 0 0 0,1 0 96 16,-3 4 56-16,-2 8-58 0,1 3-28 0,-7 2 55 16,2 1-42-16,-1 3 9 0,-2 2-51 0,0 3 103 15,0-3-51-15,-5 0-26 0,2 2 0 0,-1-5 53 16,2 3-44-16,2-3 0 0,0 2-9 0,0 1 1 16,0-5-27-16,6 5-44 0,6-5 17 0,-1 0 0 15,-1-2 28-15,4 1-39 0,-3-2 38 16,-1 0 10-16,-1 3-10 0,-3 4-15 15,-4 0-2-15,-1 3 14 0,-1 1-34 0,0 0 168 16,-5 3-74-16,-6 0-30 0,-3 2-64 0,2-4 0 16,-4-1 0-16,7-2 0 0,-4-4-250 0,1-5 63 15,3 0 100-15,2-8-324 0,0-2 179 0,0-5 106 16,2 0 9-16,1-20-538 0,1-11 309 0,1-11 154 16,-4-8 78-16,0-9-399 0</inkml:trace>
  <inkml:trace contextRef="#ctx0" brushRef="#br0" timeOffset="19212.72">12063 13810 1887 0,'-7'-36'0'0,"2"13"0"0,1 4 0 0,-1 7 0 0,-1 6 0 0,1 5 0 0,-5 1 0 0,1 9 0 0,0 14 0 0,-1 3 0 0,0 6 92 16,-2 10-28-16,0-7 298 0,-3 15-168 0,2-4-77 15,0-1-140-15,2-9 30 0,1-1 1 0,6-9 39 16,1-1-508-16,3-10 249 0,0-4 125 0,0-3-493 16,0-8 246-16,1 0 162 0,5-9-12 0,6-12-38 15,-1-3 92-15,-2 8 46 0,1-4-5 0,-1 3 17 16,0 1 9-16,3 7 25 15,-3 0 339-15,0 5-174 0,5 2-83 0,0 1 525 16,4 1-273-16,2 0-162 0,4 3 10 0,1 5 461 16,3 0-283-16,0 4-133 0,1 1-81 0,1 1 27 15,0-1-49-15,2 0-24 0,1-3-213 0,-1 0 90 16,2-2 49-16,-2-4 25 0,2-4-655 0,-4 0 340 16,-6 0 179-16</inkml:trace>
  <inkml:trace contextRef="#ctx0" brushRef="#br0" timeOffset="19396.05">12387 13708 2556 0,'-3'-7'0'0,"3"4"0"0,0-3 0 0,3-1 0 0,18-5 0 0,2 5 0 0,7-1 0 0,2 1 0 0,2-1 0 0,3 2 0 0,4 1 130 0,1 1-47 0,-8 2 1 15,3 1-142-15,-1-3 47 16,-1 2 34-16,-5 1-468 0,-7-2 242 0,2 3 120 15,-7 0 60-15,-5 0-600 0,-3 0 312 0,-5 0 65 16,-3 0 108-16</inkml:trace>
  <inkml:trace contextRef="#ctx0" brushRef="#br0" timeOffset="19598.64">12716 13283 1865 0,'-15'-5'0'0,"0"5"0"0,0 1 0 0,-2 20 0 0,-2 1 0 0,3 8 0 0,-3 4 0 0,-2 10 0 0,4 1 0 0,-2 1 0 0,4 1 206 0,2 0-85 0,5-10-32 0,5 3 187 16,3-4-119-16,0-6-60 0,3-6-30 0,15-3 68 16,0-6-40-16,12-3-33 0,0-3 0 0,6-8-46 15,0-1 22-15,0 0-1 0,1 0-232 0,0 0 112 16,-1-6 60-16,-2-3 31 0,-1 2-630 0,0-1 282 16,-7 2 166-16,0 0-290 0,-3 2 214 0,-4-1 106 15</inkml:trace>
  <inkml:trace contextRef="#ctx0" brushRef="#br0" timeOffset="19755.62">12844 13637 2160 0,'-19'-2'0'0,"0"2"0"0,4 6 0 0,-1 7 0 0,0 6 0 0,7 4 0 15,3 4 0-15,5 3 0 0,1 5 0 0,0 1 0 0,0 1 143 0,1 0-52 0,9 1-27 0,-1 0 0 0,3-3-562 0,-3 1 277 0,0-4 125 0,-3-2-575 16,-4-7 324-16,-2 0 164 15,0-3 80-15</inkml:trace>
  <inkml:trace contextRef="#ctx0" brushRef="#br0" timeOffset="19899.02">12688 14209 1986 0,'-28'-18'0'0,"1"0"0"0,1-4 0 0,2-3 0 0,1 0 0 0,6 1 0 0,4 10 0 16,4-4 0-16,5 7 0 0,2-1 0 0,2 4 157 0,2 1-60 0,13 4 94 0,8 0-81 0,5 2-36 0,2 1 0 0,6 0 0 15,1 0 0-15,0 1-27 16,1 4-9-16,0-2-443 0,-2 0 222 0,-3-1 110 15,-1-2-565-15,0 0 333 0,-4 0 70 0,-3-5 111 16,-3-6-326-16,-3-4 207 0</inkml:trace>
  <inkml:trace contextRef="#ctx0" brushRef="#br0" timeOffset="20233.21">13072 13884 1815 0,'3'-21'0'0,"-3"3"0"0,0 6 0 0,0 1 0 0,0 3 0 0,-3 4 0 0,-2 3 0 0,1 1 0 0,-1 1 0 0,1 14 0 0,2 5 94 0,1 0 278 0,1 6-168 15,0 1-83-15,0-5-75 0,0 6-9 0,0-10 0 16,3 3 1-16,3-3-178 15,-3-7 89-15,1-2 54 0,0-3-10 0,-3-3-383 16,2-3 213-16,-3 0 108 0,0-3-300 0,0-12 176 16,0-5 36-16,-4-5 60 0,-4-5 147 0,3-5-44 15,-1-1-9-15,3-11 136 0,3 2-85 0,0 3-43 16,0 6 0-16,5 3 25 0,4 6-15 0,9-1-18 16,-2 11 63-16,3 2 171 0,2 6-65 0,1 3-71 15,3 4 63-15,3 2-65 16,0 0-28-16,0 0 0 0,-3 9 97 0,1 1-63 15,-7 1-21-15,5 6 215 0,-4 1-128 0,-6 4-64 16,-1 2-32-16,-3 2 215 0,-3 2-114 0,-3 4-71 16,-2 1-31-16,-1-1-61 0,-1-1-7 0,0 1 0 15,0 0 0-15,0-2 0 0,0 0 0 0,0-1-288 16,0-4 65-16,0-3 130 0,0-1 75 0,0-3-898 16,0-7 439-16,0 0 220 0,-3-3 109 0,-6-2-442 15,-5-6 267-15,-2 0 147 0</inkml:trace>
  <inkml:trace contextRef="#ctx0" brushRef="#br0" timeOffset="20366.55">13223 14016 2116 0,'-28'-24'0'0,"0"2"0"0,4 5 0 0,3 5 0 0,-2 0 0 0,7 2 0 0,5 5 0 0,4-1 0 0,4 2 0 0,3 0 0 0,0-1 149 0,10 1 40 0,10 0-75 16,4 1-39-16,3-1 1 0,-5 2-42 0,9-1 3 16,-2 1 1-16,-1-1-456 0,-7 2 229 0,2 0 112 15,-9-2 67-15,0 3-638 0,-3 0 328 0,-6-2 69 16</inkml:trace>
  <inkml:trace contextRef="#ctx0" brushRef="#br0" timeOffset="20574.64">13247 13218 2043 0,'0'-10'0'16,"0"10"0"-16,4 4 0 0,0 25 0 0,-2 10 0 0,0 9 0 0,-2 12 0 0,0 20 0 0,0-2 0 0,0 4 0 0,-8 1 639 0,3-3-302 0,-1-12-140 15,1 12-84-15,5-27 225 0,0 3-150 0,0-7-112 16,0-10-76-16,3-6 0 0,6-8 0 0,3-5 0 16,1-7 0-16,3-6 0 0,2-7 0 0,3 0 0 15,2-7-321-15,4-9 85 0,1-4 135 0,4 0-465 16,6-3 278-16,-6 8 45 0</inkml:trace>
  <inkml:trace contextRef="#ctx0" brushRef="#br0" timeOffset="20723.06">14040 14128 3834 0,'-1'-2'0'0,"-1"-1"0"0,2 3 0 0,-4 0 0 0,-4 0 0 0,1 0 0 0,-1 0 0 16,3 0 0-16,-1 0 0 0,2 3 0 0,0-1-70 0,4 0 53 0,-2 0-491 15,0 5 272-15</inkml:trace>
  <inkml:trace contextRef="#ctx0" brushRef="#br0" timeOffset="34488.18">14168 10637 1838 0,'-7'-18'0'0,"-2"9"0"0,2 7 0 0,4 1 0 0,-1-1 0 0,2 0 0 0,-2 0 0 0,3 0 0 0,1 2 0 0,-2-2 0 0,2 2 199 0,0 0-78 0,0 0 248 0,0 0-162 0,0 0-71 0,0 0-51 15,0 0 70-15,0 0-55 0,2 0-28 0,3 0 193 16,1 0-99-16,1 0-67 0,1 0-27 16,-1 0-25-16,2 0-47 0,5 0 0 15,-5 2 0-15,4 2 0 0,1-2 0 0,-2 1 0 16,2 1 0-16,-1 0 0 0,1-1 0 0,-2 3 0 16,1-2 0-16,-1 2 0 0,1 0 0 0,2-1 0 15,-2 1 0-15,2-1 0 0,-2 1 0 0,2-1 0 16,2 1 0-16,0 0 0 0,0 1 0 0,0-1 0 15,1 0 0-15,0 1 0 0,-2-1 0 0,1 1 0 16,-2 0 0-16,2 1 0 16,-2 0 0-16,0-1 0 0,0-1 0 0,2 1 0 15,1-2 0-15,-2 0 0 0,3-3 0 0,-1 2 0 16,5-3 0-16,-2 1 0 0,4 0 0 0,-2-2 0 16,4 0 0-16,-1 0 0 0,1 0 0 0,-3 0 0 15,6 0 0-15,-4 0 0 0,2 0 0 0,0 0 0 16,2 0 0-16,0 0 0 15,2 0 0-15,0 0 0 0,2 0 0 0,-2 0 0 0,3 0 0 0,-2 0 0 16,1 0 0-16,0 0 0 16,-1 2 0-16,3 0 0 0,-2-2 0 0,1 0 0 15,2 2 0-15,-4-2 0 0,3 2 0 0,1-2 0 16,6 0 0-16,-5 2 0 0,7-2 0 0,-4 1 0 16,1 1 0-16,-8 0 0 0,10-2 0 0,-8 2 0 15,4 0 0-15,-3 0 0 0,2 1 0 0,0 0 0 16,0-2 0-16,-2 2 0 0,8-2 0 0,-3-1 0 15,3 0 0-15,0 0 0 16,2 0 0-16,-5 0 0 0,9 0 0 0,-3 0 0 16,-2 0 0-16,5-1 0 0,-1-6 0 0,-2 4 0 15,3 1 0-15,4-2 0 0,0 2 0 0,2 0 0 16,1 2 0-16,-2-1 0 0,1-1 0 0,1 2 0 16,0 0 0-16,8 0 0 0,-14 0 0 0,10 0 0 15,10 0 0-15,-5 0 0 0,1 0 0 0,-1 0 0 16,-5 0 0-16,15 0 0 0,-5 0 0 0,-1 0 0 15,4 2 0-15,14-2 0 16,-16 1 0-16,10 1 0 0,-3 2 0 0,15-2 0 0,-10 0 0 16,7-1 0-16,8 1 0 0,5 1 0 15,0-3 0-15,8 1 0 0,2 2 0 0,20 0 0 16,-24-1 0-16,9 2 0 0,-2 3 0 0,-3-1 0 16,1 1 0-16,-1 3 0 0,-17-3 0 0,20 6 0 15,-11-1 0-15,2-1 0 0,15 0 0 0,-23-1 0 16,9 1 0-16,0 0 0 0,3-2 0 0,14 3 0 15,-6-5 0-15,-15 1 0 0,15-1 0 16,14 1 0-16,-5-2 0 0,-1-1 0 16,-3-1 0-16,2-1 0 0,-17 1 0 0,34 2 0 15,-20 1 0-15,-1-3 0 0,-19 0 0 0,10 4 0 16,4-3 0-16,-6 3 0 0,-7 2 0 0,-7-1 0 16,-5 1 0-16,-16 1 0 0,6 3 0 0,-5-1 0 15,-6 0 0-15,-9 0 0 0,-13 0 0 0,1-1 0 16,-10-1 0-16,3 2 0 0,-9-2 0 0,-3 1 0 15,-4-3 0-15,-1 1 0 0,-4-2 0 0,-2-1 0 16,-3 0 0-16,-2-1 0 16,-3-1 0-16,-4-3 0 0,-2 1 0 0,0 0 0 15,-4-1 0-15,-1-2 0 0,-1 0 0 0,0 0 0 16,0 0 0-16,0 0 0 0,-2 0 0 0,3-5 0 16,-1-3 0-16,0-6 0 0,0 0 0 0,-1-3 0 15,1-2 0-15,-2-2 0 0,0 0 0 0,-3 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26:56.6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01T13:32:22.410"/>
    </inkml:context>
  </inkml:definitions>
  <inkml:trace contextRef="#ctx0" brushRef="#br0">11270 3987 1950 0,'-2'0'0'0,"0"0"0"0,2 0 0 0,0 0 0 0,0 0 0 0,0 0 0 0,0 0 0 0,0 0 0 0,2 0 0 0,5 0 0 0,1 0 44 0,4 0 56 0,-2 0-28 0,4 0 11 16,1-2-39-16,2 1 47 0,-1-4 0 0,4 2-9 16,1 1-26-16,2-2 0 0,5 0-12 0,-1 0-8 15,1 1 8-15,0 0 0 0,2-1 0 16,2 0-27-16,0-1 27 0,2 3 0 0,2-3 0 16,-1 4-27-16,1-2 27 0,2 0 11 15,-1 1-10-15,1 0-35 0,-1 0-12 0,0 0 35 16,9 0 0-16,-7 2 11 0,10-2-14 0,-4 1 60 15,2-2-54-15,2 2 0 0,2-4 10 0,2 3-37 16,1-3 28-16,0 3 0 0,1-1 3 0,-1 1-5 16,3 0 15-16,-2 0-13 0,2 0 6 15,-1 2-55-15,1 0 47 0,7 0 1 16,-10 0-2-16,14 0-31 0,-4 0-3 0,1 0 0 0,3 0 0 0,2 0 0 16,-10 0 0-16,15 0 0 15,-6 0 0-15,3 0 0 0,1 0 0 0,0 0 0 16,1-2 0-16,2 1 0 0,0-1 0 0,-3 0 0 15,2 0 0-15,-2 0 0 0,-7 1 0 0,15 1 0 16,-12-3 0-16,4 1 0 0,-1 1 0 0,-3-2 0 16,-7 1 0-16,13 1 0 0,-3-1 0 0,-3 0 0 15,2-2 0-15,3 0 0 0,-1-1 0 0,2 1 0 16,-3 1 0-16,-1-1 0 0,0 0 0 16,-1 3 0-16,-8-2 0 0,11 1 0 15,-5 1 0-15,-3-2 0 0,1 3 0 0,-1-2 0 16,-10 2 0-16,15 0 0 0,-4 0 0 0,-2 0 0 15,1 0 0-15,5 0 0 0,-8 0 0 0,15 0 0 16,-8 0 0-16,1 0 0 0,2 0 0 0,-3 0 0 16,-7 0 0-16,11 2 0 0,-3 1 0 0,-3 0 0 15,-2 1 0-15,-1 2 0 0,-7-3 0 0,10 3 0 16,-5-2 0-16,0 1 0 0,-2 1 0 0,0-1 0 16,-3 1 0-16,10 0 0 15,-14 0 0-15,1-1 0 0,-1 2 0 0,-4-3 0 16,-8 2 0-16,4 1 0 0,-9-3 0 0,0 2 0 15,-4 0 0-15,-2 0 0 0,-4-3 0 0,2 2 0 16,-6 0-5-16,1-3-19 0,-4 1 1 0,-2 1-67 16,-6-2 20-16,0 0 7 0,-3-1-234 0,-5-1 122 15,-1 0 65-15,0 0 21 0,-2 0-331 0,0 0 187 16,-11 0 95-16,-6 0-493 16,0 0 295-16,-4-1 136 0,3-4 84 0</inkml:trace>
  <inkml:trace contextRef="#ctx0" brushRef="#br0" timeOffset="222.56">18014 3711 1959 0,'0'2'0'0,"4"3"0"0,9-2 0 0,2 0 0 0,1 1 0 0,4-1 0 0,2 1 0 0,5 4 0 0,-4 2 0 0,6 1 0 0,-1 4 493 0,2-1-225 15,0 4-114-15,2-2 129 0,-2 2-120 0,0 0-51 16,-2-1-40-16,-1 1 25 0,-4 0-28 0,-5 1 0 15,-3-2-27-15,-4-1-32 0,-3 3 32 0,-6 0-1 16,-2 3 1-16,-13 2-44 0,-17 1 0 0,0 0 21 16,-17 5-115-16,-9 2 52 0,-8 3 39 0,-21 2-665 15,-5-1 301-15,-13 2 128 0,-29 5 109 0</inkml:trace>
  <inkml:trace contextRef="#ctx0" brushRef="#br0" timeOffset="1326.4">14301 867 1233 0,'-5'-5'0'0,"-1"-3"0"0,1 0 0 0,1 3 0 0,-1 0 0 0,0 1 0 0,3 0 0 0,0 2 0 0,2 0 0 0,-2 2 0 0,2 0 90 16,0 0-11-16,0 0-70 0,0 2 0 0,2 8 33 15,2 5-1-15,1 0 113 0,-4 3-61 0,1 7-27 16,0 1 1-16,-2 2 73 0,0 1-50 0,0 6 10 15,0-2-59-15,0 6 99 0,0 3-49 0,0-2-1 16,-2 1 15-16,0-1-22 0,1 7-10 0,-4-3 6 16,3 2-38-16,0 1-1 0,0 1 1 15,-1-7 39-15,1 16-10 0,-3-5-29 0,1 0-1 0,0 0 48 16,0 2 1-16,-2-1-39 16,3-2-9-16,1 2 52 0,-2-3-25 0,2 1-1 15,0-2 5-15,1-3-21 0,1 7-11 0,-2-2-36 16,2 0-4-16,0 2 0 0,0 0 0 0,0-3 0 15,0 3 0-15,0-3 0 0,0 1 0 0,0 0 0 16,0-1 0-16,0 1 0 0,0 1 0 0,-2 1 0 16,2 1 0-16,-2 3 0 0,-1 0 0 0,0-1 0 15,1-2 0-15,-2 0 0 0,2 0 0 0,1 2 0 16,-1-2 0-16,0 0 0 0,0 1 0 16,2 1 0-16,-2-2 0 0,2-1 0 15,0 0 0-15,0-2 0 0,0-1 0 0,0-1 0 16,0-2 0-16,0 1 0 0,0 0 0 0,0 0 0 15,0 1 0-15,0 4 0 0,0-1 0 0,0-1 0 16,-1 0 0-16,1 2 0 0,-2-1 0 0,-2 0 0 16,2-2 0-16,-2 1 0 0,2-1 0 0,-2 1 0 15,2 1 0-15,1-1 0 0,-3-3 0 0,4-1 0 16,-2-2 0-16,0 3 0 0,2-11 0 0,-2 3 0 16,2-3 0-16,0-1 0 15,0-2 0-15,0-3 0 0,0 0 0 0,0-2 0 16,0-4-40-16,0-4-123 0,0 1 52 0,0-3 43 15,-1-4 4-15,1-1-111 0,-2-5 67 0,2-4 33 16,-2-1-354-16,2-2 199 0,-2-2 94 0,0 0 48 16,1-2-436-16,-2-23 242 0</inkml:trace>
  <inkml:trace contextRef="#ctx0" brushRef="#br0" timeOffset="1661.29">14596 494 1374 0,'0'-20'0'0,"0"12"0"0,-2-2 0 0,-1 3 0 0,-1 0 0 0,1 1 0 0,-4 2 0 0,0 2 0 0,0 0 0 0,-5 2 0 0,-1 2 104 0,-8 13-53 0,-1 6-5 16,-6 5-1-16,-2 6-116 0,-2 3 58 0,2 5 41 15,-2-2-12-15,2-1-87 0,0 3 59 0,5-7 28 16,1 1 1-16,4-6-397 0,-3 0 147 0,5-3 116 15</inkml:trace>
  <inkml:trace contextRef="#ctx0" brushRef="#br0" timeOffset="1848.64">14276 583 2070 0,'0'-3'0'0,"0"3"0"0,0 0 0 0,3 4 0 0,4 6 0 0,4 0 0 0,3 4 0 0,-1 1 0 0,2 1 0 0,0 1 0 16,2 2 279-16,3 6-123 0,1-3-57 16,0 1-28-16,3 1-57 0,0 0-1 0,-1 1 41 0,2 1-453 15,-3 1 210-15,-1 1 122 0,0 0-657 0,-5 2 372 0</inkml:trace>
  <inkml:trace contextRef="#ctx0" brushRef="#br0" timeOffset="4009.64">15304 1696 690 0,'0'-5'0'0,"0"0"0"0,0 0 0 15,0 1 0-15,0-2 0 0,0 2 0 0,0-1 0 0,0 3 0 0,0 0 0 0,0 0 0 0,0 1 83 0,0 1 1 0,0 0-27 0,0 0 43 16,0 0-55-16,0 0 1 0,0 0 14 0,0 0-15 16,2 0 12-16,2 0 35 0,-1 1-1 0,1 3-45 15,0 0-1-15,2 2 40 0,0 1 11 0,-1-1-51 16,2 2 0-16,-1-1 46 0,2 1-46 0,-2-2 1 15,1 2 10-15,0-1 22 0,1 3 0 0,0-2-12 16,-1 0-21-16,-2-2 1 0,4 4 10 0,-2-1-25 16,0-1 14-16,0 1 1 0,2-2-1 15,-4 3 8-15,2-2 4 0,1 2-12 0,1-3 1 16,-1 2-39-16,1-2 38 0,0 3 1 16,-1-3 10-16,3 3-57 0,0-1 0 0,-1 0-1 15,1 1 0-15,0-1 43 0,1 2-5 0,-1-1-51 16,0 1 47-16,3 0-8 0,-3 0 7 0,0 1-37 15,0-1 33-15,0 0-10 0,1 1 8 0,-3 1 8 16,2-2-9-16,1 0 1 0,-1 1-2 0,-2-1 27 16,3-1-26-16,-3 1 1 0,2 0 10 0,-1-2-2 15,1 1-8-15,0-1 8 16,1 1-6-16,-3 1 1 0,5-2 0 0,-4 1 8 16,1-2-8-16,1 2 0 0,-1-1-1 0,0 1-31 15,1 0 31 1,-1 0 3-16,1 0-5 0,-1 0-26 15,0-2 23-15,0 2 2 0,2 2-31 0,-2-2 35 0,1-1-9 0,1 0-14 16,-1 0 14-16,-2 0 1 0,3 2-3 0,-1-1 9 0,1 1-24 0,1-1-2 16,-4 1 0-16,3-2 0 0,1 0 0 0,-1 1 0 15,0 1 0-15,0-1 0 0,-2-2 0 16,3 0 0-16,-3 2 0 0,1 0 0 16,0-3 0-16,-1 3 0 0,3-3 0 0,-1 1 0 15,0-1 0-15,0 0 0 0,3 0 0 0,-4 0 0 16,6-2 0-16,-4 3 0 0,2-2 0 0,-2 0 0 15,4-1 0-15,-4 2 0 0,2-1 0 0,-2 0 0 16,4 1 0-16,-4 1 0 0,2-3 0 0,0 1 0 16,0 1 0-16,0-1 0 0,1 1 0 15,0-1 0-15,0-1 0 0,-1 4 0 16,2-6 0-16,1 4 0 0,-3-2 0 0,2-1 0 16,0 3 0-16,-1-2 0 0,-1 1 0 0,4-2 0 15,-6 1 0-15,4 1 0 0,-1-1 0 0,-1 1 0 16,2 0 0-16,-4 1 0 0,3-1 0 0,0-1 0 15,0 0 0-15,0 1 0 0,0 0 0 0,-1 0 0 16,2-2 0-16,-4 1 0 0,3 2 0 0,-1-6 0 16,0 5 0-16,1-2 0 0,-2-1 0 0,2 1 0 15,-1-2 0-15,0 1 0 0,0 0 0 0,2 0 0 16,-2-1 0-16,1-1 0 16,0 2 0-16,0-2 0 0,0 1 0 0,2 1 0 15,-2-2 0-15,1 0 0 0,0-1 0 0,0 3 0 16,1-3 0-16,2 3 0 0,-3-3 0 0,1 0 0 15,-1 0 0-15,2 0 0 0,1 0 0 0,-3 0 0 16,1 0 0-16,0 0 0 0,-1 1 0 16,3-1 0-16,-4 0 0 0,0 2 0 15,0-2 0-15,2 0 0 0,-2 0 0 16,-1 0 0-16,2 0 0 0,-2 0 0 0,-1 0 0 0,2 0 0 16,0 0 0-16,-2 0 0 0,2 0 0 0,-2 0 0 15,0 0 0-15,-2 0 0 0,-1 0 0 0,-1 0 0 16,-2 0 0-16,-1 0 0 0,-1 0 0 0,-3 0 0 15,0 0 0-15,-3 0 0 0,1 0 0 0,0 0 0 16,-2 0 0-16,0 0 0 0,0 0 0 0,0 0 0 16,0 0 0-16,0 0 0 0,0 0 0 0,0 0 0 15,0 0 0-15,0 0 0 0,0 0 0 0,0 0 0 16,0 0 0-16,0-2 0 16,0 2 0-16,-4-1 0 0,1 1 0 0,-3 0-1100 15,-3 4 487-15</inkml:trace>
  <inkml:trace contextRef="#ctx0" brushRef="#br0" timeOffset="5338.11">15354 1789 1494 0,'0'-6'-1'0,"0"4"-4"0,0-1 1 0,0 2 0 0,0-1 1 0,0 0 1 0,-3 0 0 0,3 2 1 0,0 0 0 0,0 0 0 15,0 0 148-15,0 0-52 0,0 7 1 0,0 2-79 0,0 3 28 0,0 1 0 16,0 5 0-16,3-2-176 0,-2 2 87 0,1 3 56 16,0 6-11-16,0-6-439 15,0 5 234-15,0-2 115 0</inkml:trace>
  <inkml:trace contextRef="#ctx0" brushRef="#br0" timeOffset="5486.92">15315 2333 1768 0,'0'15'0'0,"0"0"0"0,0-5 0 0,0 0 0 0,0 0 0 0,-3 1-1 0,1 2-4 0,0 2 1 0,2-1 0 0,0 4 1 0,0 3 73 0,0 3-273 0,4-3 134 0,3 9 51 16,3-2 30-16,-3 0-582 0,1-2 277 0</inkml:trace>
  <inkml:trace contextRef="#ctx0" brushRef="#br0" timeOffset="5610.06">15365 2903 1479 0,'0'16'-2'0,"0"-2"1"0,-4 2 0 0,-2-5-1 0,5-1 1 0,-4 0 0 0,1 0 0 0,1-1 0 0,3 3 0 0,0 0 1 0,0 2 88 0,0-1-130 0,2 3 43 15,1-1 10-15,5 5-168 16,2 0 100-16,-3-2 50 0,2 4 0 0</inkml:trace>
  <inkml:trace contextRef="#ctx0" brushRef="#br0" timeOffset="5745.94">15423 3453 1392 0,'-2'18'-2'0,"-2"0"1"0,0-1 0 0,-2-2 0 0,3 1 0 0,-3-4 0 0,3 1 1 0,-1 2-1 0,2-1 0 0,2-2 1 0,0 3 90 0,0 1-127 0,0-1 35 16,2 2-1-16,3-2-357 0,3 0 189 0,-1-2 95 16,3-1 52-16,-3 1-389 0</inkml:trace>
  <inkml:trace contextRef="#ctx0" brushRef="#br0" timeOffset="5852.31">15458 3863 1407 0,'-3'12'0'0,"-3"0"0"0,0-4 0 0,2-1-1 0,-1-2 1 0,1 1 0 0,1-2 0 0,-1-2 0 0,4 2 0 0,0 2 0 0,0 0-2 0,0 0-1 16,0 1 46-16,0 2-512 0</inkml:trace>
  <inkml:trace contextRef="#ctx0" brushRef="#br0" timeOffset="6409.03">15319 4359 1809 0,'0'0'0'0,"0"-6"0"0,-2-1 0 0,0-4 0 0,0-3 0 0,2 0 0 0,-1-4 0 0,1-1-2 0,-2-2 0 0,2 3 0 0,-2-2 73 15,2-3 1-15,-4 2 90 0,1 0-65 0,-5 0-28 16,-2 3 1-16,-1-1 23 0,-4-2 0 0,0 8-41 15,-4 2 29-15,-1 4 0 16,-6 3-39-16,1 4 97 0,-3 0-38 0,-4 10-11 0,-3 12-47 16,3 6 83-16,0 4-42 0,2 2 1 15,7-3-33-15,-4 11 25 0,11-10-1 0,2 1-33 16,7-2-1-16,3-3 43 0,4-6 10 0,0 3-88 16,2-4-21-16,13-5 10 0,6-1 0 0,0-5-198 15,-1-5 121-15,10-5 55 0,0 0 8 0,5-2-258 16,-3-11 120-16,-1-7 76 0,-1-3-1 0,-4-2-26 15,-1-1 3-15,-6 2 33 0,-5 5 1 0,-2-2 74 16,-6 10-11-16,-1 0-35 0,-3 6 336 0,0 0-166 16,-2 4-72-16,0 1 552 15,-2 0-355-15,-5 13-253 0,-4 6 0 0,2 3 0 16,4 3 0-16,3 1 0 0,2-2 0 0,0 8 0 16,0-4 0-16,11-3 0 0,8 1 0 0,6-4 0 15,5-2 0-15,11-3 0 0,3-6 0 0,4-4 0 16,5-5-106-16,11-2-1006 0,-11 0 524 0</inkml:trace>
  <inkml:trace contextRef="#ctx0" brushRef="#br0" timeOffset="6884.53">17781 2820 1987 0,'0'-7'0'0,"0"3"0"0,0 3 0 0,0-2 0 0,-2 1 0 0,2 2 0 0,0 0 0 0,-4 2 0 0,4 12 0 0,0-1 0 0,0 5 98 0,0 1-22 0,0 6 12 16,0 1-46-16,0-3-222 0,0 7 106 0,0-3 58 16,2 3 30-16,0 1-533 0,0 1 264 0,0 2 134 15,-2 0 64-15</inkml:trace>
  <inkml:trace contextRef="#ctx0" brushRef="#br0" timeOffset="7027.59">17697 3543 1376 0,'0'10'0'0,"0"-1"0"0,0 1 0 0,0-5 0 0,0 2 0 0,0-4 0 0,0 1 0 0,0 1 0 0,0-1 0 0,0 2 0 0,0 1 230 0,2-2-83 0,2 5-303 15,1 1 99-15,2 0 50 0,-1 1 0 0,2-1-527 16,-6 0 276-16</inkml:trace>
  <inkml:trace contextRef="#ctx0" brushRef="#br0" timeOffset="7152">17704 3839 1198 0,'0'6'0'0,"0"-3"0"0,0-1 0 0,0-1 0 0,-1 2 0 0,1 0 0 0,-2-1 0 0,2 2 0 16,0 2 0-16,0 1 0 0,0 2-286 0,0 2 150 0,0 4 79 0</inkml:trace>
  <inkml:trace contextRef="#ctx0" brushRef="#br0" timeOffset="7838.86">17633 4163 1948 0,'0'-13'0'0,"0"6"0"0,-4-1 0 0,2 3 0 0,0-1 0 0,0 4 0 0,2-2 0 0,-2 3 0 0,2 1 0 0,0 0 0 0,0 0 102 0,2 8-30 0,4 10 62 16,2 3-47-16,-1 6 11 0,-1 1-56 0,-1 5-4 15,1-3 4-15,-2 2-1 0,-2 2-24 0,0-1 35 16,-2-1-10-16,0 0 45 0,0-4-45 0,0-2 0 16,0-6 0-16,0 2 12 0,-2-6-12 0,0-2 0 15,-2-5 0-15,2-4 46 0,2-1-46 0,-2-2 11 16,2-2-11-16,0 0 118 0,0 0-59 0,0-2-30 15,0-7 0-15,0-2 32 0,6-2-11 16,3-2-92-16,4 1 0 0,5-1 0 16,0 2 0-16,1 2 0 0,2 2 0 0,-1 3 0 15,3 2 0-15,-2 2 0 0,0 2 0 0,0 0 0 16,-1 10 0-16,-4 5 0 0,1 3 0 0,-6 6 0 16,-1-1 0-16,-6 0 0 0,-2 6 0 0,-2-3 0 15,0 0 0-15,-10-2 0 0,-5-2 0 0,-2-2 0 16,-5-1 0-16,-3-5 0 0,1-4 0 0,-5-3 0 15,-1-3 0-15,0-4 0 0,2 0 0 0,2 0 0 16,2-7 0-16,5-10 0 0,6-5 0 0,7-6 0 16,6-3 0-16,0-3 0 15,17-3-1028-15,13-1 443 0</inkml:trace>
  <inkml:trace contextRef="#ctx0" brushRef="#br0" timeOffset="8385.74">17250 1484 2067 0,'0'-44'0'0,"0"18"0"0,0 11 0 0,0 2 0 0,0-2 0 0,0 6 0 0,0 0 0 0,0 4 0 0,5 1 0 0,5 1 0 0,5 3 382 16,0 0-169-16,0 0-85 0,2 3-42 0,-1 10 97 16,2-1-74-16,-4 3-33 0,4 5 0 0,-7 1-165 15,-1 2 66-15,-3-2 45 0,0 7-339 0,-1-4 180 16,-3 0 91-16,-1-5-249 0,0 2 165 0,0-4 11 16,0-4 64-16,-1-3-616 0,-1-3 314 0,3-5 156 15,-1-2 79-15</inkml:trace>
  <inkml:trace contextRef="#ctx0" brushRef="#br0" timeOffset="8610.14">17630 1195 2226 0,'7'-10'0'0,"-3"5"0"0,-1 2 0 0,-1 2 0 0,0-1 0 0,0 2 0 0,-2 0 0 0,0 13 0 0,0 7 0 0,0 7 0 0,-6 4 275 0,-5 10-116 0,-4-1 236 15,-3 6-176-15,-2 4-76 0,-1 3-56 0,0-1 25 16,0 1-34-16,1-1 0 15,2 2-34-15,1-3-27 0,4-7-11 0,-1-1 38 16,5-9 0-16,2 0-249 0,-1-5 125 0,4-7 72 16,1-2-458-16,3-7 246 0,0-2 48 0,0-8-468 15,0 1 299-15,0-4 137 0,9-1 86 0,6-18-299 16,0-5 186-16,6-13 94 0,-4-4 47 0</inkml:trace>
  <inkml:trace contextRef="#ctx0" brushRef="#br0" timeOffset="8752.08">17661 1463 2085 0,'10'-5'0'0,"-1"2"0"0,2 1 0 0,-1 1 0 0,1-2 0 0,0 2 0 0,0 1 0 0,2 0 0 0,3 0 0 0,-2 0 0 0,2 0 207 15,2 0-70-15,-1 0-53 0,1 4-177 0,2 2 68 16,-5-1 34-16,0 2-507 0,-4 1 282 0,-1 3 124 16,-5 1 68-16,-3-1-595 0,-2 3 306 0</inkml:trace>
  <inkml:trace contextRef="#ctx0" brushRef="#br0" timeOffset="8876.94">17791 1626 1653 0,'-19'6'0'0,"1"-3"0"0,4 2 0 0,3-4 0 0,1 2 0 0,4-3 0 0,5 0 0 0,-1 0 0 0,2 0 0 0,0 0 0 0,7 0 90 0,10 0 33 0,2 0-39 0,5 0-1 16,3 0-341-16,1 0 151 0,2 0 86 0,2 0-236 16,0 0 151-16,0 0 74 0,1 0 39 0</inkml:trace>
  <inkml:trace contextRef="#ctx0" brushRef="#br0" timeOffset="9167.84">18467 1232 1947 0,'6'-43'0'0,"-5"11"0"0,-1-1 0 0,0 4 0 0,-3 3 0 0,-9 6 0 0,-1 4 0 0,-4 2 0 15,0 7 0-15,-2 5 0 0,-1 2 282 0,-1 0-109 0,-3 9 206 0,3 11-168 0,3 1-83 16,0 10-43-16,2 8 110 0,6-7-65 0,4 15-49 15,4-4 1-15,2 5 7 0,0 0-45 0,2-1-1 16,2-5 12-16,8 12-48 16,-3-7-7-16,0 2 0 0,1-2 0 0,-4 4 0 15,-3-3 0-15,-1 2 0 0,0-2 0 0,-2-1 0 16,0 0 0-16,0-8-153 0,-7 7 16 0,-1-11 73 16,-4 0 9-16,3-3-102 0,0-9 42 0,-1-2 41 15,3-10-23-15,-2-3-236 0,-1-5 144 0,1-3 73 16,1-2-287-16,3-14 169 0,-1-14 100 0,2-11 44 15,2-11-431-15</inkml:trace>
  <inkml:trace contextRef="#ctx0" brushRef="#br0" timeOffset="9308.98">18085 1449 2328 0,'-9'-7'0'0,"2"5"0"0,3 2 0 0,1 0 0 0,3 0 0 0,0 0 0 0,11 0 0 0,11 0 0 0,4 0 0 0,0 0 0 0,6 0 164 0,0 2-60 0,5 2-187 16,-4-1 63-16,1 1 43 0,1 1-11 0,-1-3-507 15,0 2 269-15,-2-1 135 0,0-1 67 16,-6-2-342-16,6 0 188 0</inkml:trace>
  <inkml:trace contextRef="#ctx0" brushRef="#br0" timeOffset="9467.62">18655 1371 1985 0,'-12'-2'0'0,"-1"0"0"0,1 2 0 0,-4 0 0 0,1 0 0 0,-2 0 0 0,3 6 0 0,0 4 0 0,3 2 0 0,1 5 0 0,3 2 448 0,-1 3-208 0,5 3-98 15,1 0-49-15,2 2 20 16,0-2-35-16,0 0 12 0,2 2-47 0,7-2-405 16,2-8 203-16,2 4 101 0,0-6-585 0,3-4 335 15,-2-4 167-15,2-3-553 0,-2-4 325 0</inkml:trace>
  <inkml:trace contextRef="#ctx0" brushRef="#br0" timeOffset="9678.7">18683 1501 1937 0,'-6'-6'0'0,"0"5"0"0,3 1 0 0,1 0 0 0,0 0 0 0,2 0 0 0,0 0 0 0,5 0 0 0,11 0 0 0,-1 3 0 0,0 4 96 0,1 3 230 0,0 1-130 0,-2 2-82 15,0 0-35-15,-3 2 14 0,-4 0 0 0,-3 4-50 16,-2-4 11-16,-2 4-101 0,0-1 45 0,-11 3 0 16,-5-2-90-16,-7-4 67 0,2-2 46 0,-7 0-261 15,3-4 107-15,3 0 76 0,-1-7-10 0,2 3-122 16,3-5 44-16,4 0 63 0,3 0-15 0,8-5-221 15,3-10 137-15,0-3 69 0,3-2-284 0,16-4 182 16</inkml:trace>
  <inkml:trace contextRef="#ctx0" brushRef="#br0" timeOffset="9829.58">18809 1469 2014 0,'7'-5'0'0,"-1"4"0"0,-5 1 0 0,-1 0 0 0,0 0 0 0,0 7 0 0,-9 3 0 0,0 1 0 0,1 2 0 0,3 0 0 0,1 4 549 0,4 0-254 16,0 1-114-16,0 0-24 15,4-1-57-15,11 4-29 0,3-5 1 0,5-1-381 0,4-4 187 0,3-1 78 16,3-6 43-16,3-2-610 16,-1-2 328-16,1 0 163 0,0-3-391 0,-4-10 251 15</inkml:trace>
  <inkml:trace contextRef="#ctx0" brushRef="#br0" timeOffset="10001.44">19267 1344 2432 0,'0'-14'0'0,"0"6"0"16,0 3 0-16,0 0 0 0,0 5 0 0,0 0 0 0,8 0 0 0,4 5 0 0,7 11 0 0,-2 4 0 0,0 5 176 0,1 7 443 0,-2 6-288 0,-5 2-144 16,-1-2-72-16,-8-1-44 0,0 10-71 0,-2-2 0 15,-8-2 0-15,-9 0 0 0,-2-3 0 0,-1-7 0 16,-10 6 0-16,1-7-188 0,7-7 108 0,-8-2-339 16,1-1 231-16,-1-3 34 0,-4-3 80 0</inkml:trace>
  <inkml:trace contextRef="#ctx0" brushRef="#br0" timeOffset="10143.82">19746 1992 421 0,'2'-14'0'0,"1"14"0"0,4 0 0 0,-4 0 0 16,-1 3 0-16,0-1 1146 0,0 2-553 0,0-2-264 0,-2 1-1281 0</inkml:trace>
  <inkml:trace contextRef="#ctx0" brushRef="#br0" timeOffset="17546.34">18974 4056 2262 0,'-13'-4'0'0,"3"-5"0"0,6 8 0 0,3-2 0 0,-1 0 0 0,2-1 0 0,0-1 0 0,2-4 0 0,9 3 0 0,9-3 0 0,7 2 145 16,3-2-50-16,2 3 243 0,3 2-153 0,-1 3-70 15,-2 1-36-15,-2 0 90 0,-3 0-62 0,-5 8-22 16,-1 0-10-16,-3 7 5 0,-4 1 0 0,-5 3-37 16,-3 1 0-16,-4 2-13 0,-2 7-30 0,-8 1 0 15,-15 6 0-15,1-4 0 0,-6-1 0 0,0-4 0 16,-10 4 0-16,4-6 0 0,6-4 0 0,-4-1 0 16,4-6 0-16,8-6 0 0,-1 0 0 0,8-4-188 15,1-4-45-15,8 0 93 16,4-2 66-16,2-16-603 0,27-7 322 0,6-5 156 15,14-10-514-15,4-1 335 0,-1-4 168 0</inkml:trace>
  <inkml:trace contextRef="#ctx0" brushRef="#br0" timeOffset="17704.27">19512 3887 3220 0,'9'-18'0'0,"-6"8"0"0,-1 6 0 0,-2 3 0 0,-5 1 0 0,-16 0 0 0,-2 12 0 0,-3 7 0 0,2 3 0 0,-3 7 0 0,-1 5 421 0,5 2-188 0,5 0-176 0,4 3-57 16,7 2 0-16,5-5 0 0,2 9 0 0,8-8 0 15,16-1 0-15,8-1 0 0,5-4 0 0,11-5 0 16,0-2 0-16,7-3 0 0,-2-2 0 0,3-2-372 16,-2-2 182-16,-1 0-1028 0,0-4 593 0</inkml:trace>
  <inkml:trace contextRef="#ctx0" brushRef="#br0" timeOffset="18550.02">13567 451 702 0,'-10'-14'0'0,"3"1"0"16,0 4 0-16,0-3 0 0,-2 4 0 0,2-4 0 0,3 2 1 0,-3 2 0 0,1-1-1 0,2 2 1 0,0 2 89 0,-1-1-46 0,1 2 102 15,2 1-51-15,1 1 0 0,1-1-52 0,-2 1 159 16,2 2-85-16,0 0-36 0,0 7 0 0,5 6-3 15,4 1-1-15,3 5-22 0,3 6-10 0,0-3 260 16,2 1-130-16,-2 1-66 0,0-1 201 0,0-4-122 16,3 5-78-16,-4-8 52 0,-1 2-59 0,0-4-30 15,0 0 0-15,-4-3-63 0,2 0-11 16,-6-1 44-16,0-2 0 0,-1-1-132 0,0-2 66 16,-2-1 43-16,-1 0-10 0,-1-3-90 0,0 2 62 15,0-3-387-15,0 0 176 0,0 0 65 16,0 0 75-16,0 0-373 0,0 0 209 0,0-4 105 15,2-7 52-15,10-3-413 0,1-2 239 0,4-5 113 16</inkml:trace>
  <inkml:trace contextRef="#ctx0" brushRef="#br0" timeOffset="18858.7">13931 317 1907 0,'2'-7'0'0,"0"2"0"0,0 1 0 0,-2 0 0 0,0-1 0 0,0 3 0 0,0-1 0 0,0 1 0 0,0 2 0 0,0 0 0 0,0 0 244 0,0 0-100 15,0 6 54-15,-6 5-83 0,-3 7-36 0,-4 2 148 16,-1 5-92-16,-4 2-46 0,-3 9 11 0,-5 7 50 16,-1 3-53-16,-3 10-1 0,0-5-52 0,0 4 46 15,4-8 11-15,-3 4-58 0,4-2 0 0,0-2-14 16,3-3-29-16,-1-4 0 0,6-9 0 0,2 5 0 16,0-6 0-16,0-3 0 0,8-3 0 15,-3-5 0-15,5-4 0 0,1-3 0 16,0-3 0-16,2-3 0 0,2-2 0 0,0-3 0 15,0-1 0-15,0 0 0 0,0 0 0 0,0 0 0 16,0 0 0-16,0 0 0 0,0 0 0 0,0 0 0 16,0 0 0-16,0-1 0 0,0 0 0 0,0-2 0 15,0 1 0-15,0 0 0 0,0 2-158 0,0 0-13 16,0 2 31-16,0 10-860 0</inkml:trace>
  <inkml:trace contextRef="#ctx0" brushRef="#br0" timeOffset="27845.02">13274 1795 0 0,'0'0'0'0,"0"0"0"0,0 0 0 0,0 0 0 0,0 0 0 0,0 3 0 0,0-3 0 0,0 0 0 0,0 0 0 0,0 0 0 0,0 0 0 0,0 0 0 0,0 0 0 0,2-3 0 15,-2 0 0-15,2 3 0 0,-2-3 0 0,0 1 0 16,0 1 0-16,0-2 20 0,0 3-20 0,0-1 1 15,0 1-1-15,0 0 34 0,0-1-1 0,0 1-28 16,0 0 39-16,0 0-34 0,0 0-4 0,0 0 49 16,0-3-1-16,0 3-36 0,0 0-6 0,0 0 63 15,0 0-4-15,0 0-43 16,0 0-8-16,0 0 57 0,0 0-1 0,0 0-32 16,0 0 9-16,0 0-18 0,0 0-3 0,0 0 10 15,0 0-8-15,0 0 15 0,0 0-14 0,0 0 36 16,1 3-1-16,3-1-27 0,0 2 6 0,0 1 36 15,0-2 0-15,0 3-38 16,-1-3-3-16,1 3-36 0,1 0 47 0,-1-2-7 0,2-1-41 16,0 4 2-16,-1-4 34 0,1 2-38 15,-1-1 9-15,1 0 22 0,-2 2 2 0,2-3-41 16,-1 2 38-16,1 2-6 0,-1-4 13 16,2 1-66-16,-4 0 53 0,3 0-6 0,-1-1 4 0,-1 1-11 15,1-1 17-15,-1 0-12 0,0 0-7 0,0-3 10 16,0 3 1-16,-3-1-15 0,3-1 20 0,0 1-6 15,-1 0 0-15,-1-2-14 0,2 2 13 0,-1 0 0 16,4-2 4-16,-2 1-21 0,1 1 14 0,-1 0 1 16,1-2 1-16,2 2-25 0,-1 0 27 0,2 0-17 15,-1 0 11-15,2-1 1 16,-3 1-2-16,0 2-49 0,3-3 52 0,-2 1-4 16,1 2 0-16,2-2-5 0,-1 2 3 0,1 0 1 15,-2-2 0-15,3 2-4 0,-2 0 0 0,4-3 3 16,-3 3-5-16,0-2 8 0,-1 1-2 0,3-1-2 15,-4 1 9-15,3-1-9 0,-3 2 1 0,0-3-40 16,1 1 42-16,-1 0-3 16,0 2 0-16,1-3-21 0,-1 3 18 0,1-2 0 0,-1 0 2 0,2 2-22 15,0-4 18-15,1 2 1 16,-1-1-4-16,2 1 8 0,-1 0-5 0,1-2 0 16,0 0 5-16,0 0-5 0,-2 0-2 0,3 0-6 15,-5 0 10-15,4 0-3 0,-2 0 2 0,0 1-18 16,1-1 15-16,-1 0 1 0,-2 3 3 0,3-3-22 15,-1 0 18-15,0 1 0 0,-1-1-1 0,1 3-25 16,3-3 23-16,-4 2 2 0,1-2-13 0,3 0 11 16,-1 0-3-16,-2 0-9 15,2 0 10-15,0 0 0 0,1 0-1 0,-3 0-1 16,2 0 1-16,0 0 0 0,0 0 1 0,1 0 5 16,-2 1-6-16,2-1 1 0,-1 0 0 0,1 3-3 15,0-3 3-15,-1 0 0 0,1 0 28 0,-4 0-27 16,4 0 0-16,-3 0-2 0,2 0 2 0,2 0 1 15,-2 0 0-15,1 0-5 0,-2 0 5 0,2 0-1 16,1 0-3-16,0 0-11 0,2 0 11 0,0-3-1 16,-2 2 1-16,0-4 25 0,0 4-25 0,-2-3-1 15,2 2-7-15,-1-1 9 16,-2 1-1-16,3-2-2 0,-1 0 4 0,-2 2 1 16,2-1 0-16,1-1-12 0,-2 0 12 0,2 1 2 15,-2-1-2-15,2 0-19 0,1 3 19 0,-4-4-2 16,3 1 1-16,0 1-11 0,-2-1 10 0,3 0-4 15,-2 0 6-15,2-2-3 0,-4 2 1 0,4-1-13 16,-3 1 12-16,0-1-1 0,0 1 1 0,0 0-21 16,1-1 21-16,0 1-2 15,-2-2-1-15,1 3-27 0,-1-1 25 0,-3 1-2 16,2-3 2-16,1 2-29 0,-2 0 27 0,1-2-3 16,1 1 2-16,1 0 10 0,-2-1-10 0,-1 2 25 15,3-2-24-15,-1 1-1 0,-2-1 1 0,1 0 15 16,1 3-14-16,-3-3 2 0,2 0 2 0,1 0-8 15,-1 1 7-15,0-2-1 0,3 1 1 0,-5 2-25 16,6-3 27-16,-4-1-1 0,0 3-17 0,3-4 16 16,-1 2-1-16,0-1 10 15,-2 1-12-15,-2 0 2 0,0 1-3 0,-2 0 59 16,0 1 1-16,-1-1-55 0,-1 3 3 0,1-3 33 16,-2 2 7-16,0 1-38 0,-2 1 13 0,-1-1 46 15,1 0-19-15,0 2 1 0,0-2 19 0,-2 1-45 16,0 1 16-16,0 1-68 0,0 0 57 0,0 0-1 15,0 0 3-15,0 0-55 0,0 0 1 0,0 0 47 16,0 0-10-16,0 0-193 0,0 0 88 0,0 0 49 16,0 0 13-16,0 0-163 0,0 0 74 0,0 0 53 15,0 0-497-15,-9 0 261 16</inkml:trace>
  <inkml:trace contextRef="#ctx0" brushRef="#br0" timeOffset="29476.15">13184 1860 544 0,'0'0'0'0,"-2"0"0"0,2 0 0 0,-2 0 0 0,2 0 0 0,0 0 0 0,-2 0 0 0,2 0 0 0,0 0 0 0,0 0 0 0,0 0 45 0,0 0 0 0,0 0 10 0,0 0-10 16,0 0 1-16,0 0 14 0,0 0-14 0,-2-1 0 16,2 0 11-16,0-2-32 0,-1 1 20 0,1-2 1 15,0 3 0-15,0-3-39 0,0-2 11 0,0 3 23 16,0-2 2-16,0-3-58 0,0 0 1 0,3-2 44 15,5 4-19-15,-1-6-13 0,1 3 33 0,-2-1 5 16,1 1-8-16,-2 2-8 0,2-2 13 0,0 0 8 16,-2 2-14-16,3 1-4 15,-3-2 3-15,-1 2 15 0,4 0-7 0,-3 0-4 16,3 0-3-16,-1-1-36 0,1 2 36 0,0-1 3 16,-1 0-33-16,2-2-7 0,1 1 35 0,1 2-52 15,-2-4 48-15,1 4-4 0,-1-3 9 0,2 3-24 16,-3-2 16-16,3 1-7 0,-2 2 6 0,3-1-33 15,-5-1 29-15,6 0 1 0,-3 1-1 0,3 1-9 16,-2-1 9-16,3-1 2 0,-2 2 0 0,0-2-3 16,1 2-1-16,0-1 1 0,-1 0 0 0,0 1 0 15,0 2 4-15,1-5-15 16,-2 4 11-16,1-1 0 0,0 0 1 0,2 3-28 16,-3-5 29-16,2 4-3 0,1-3-1 0,-2 3-12 15,2-2 9-15,-1 0 5 0,-2 1-1 0,4-1-2 16,-2 0-3-16,1 0 12 0,-2 1-10 0,2-1 1 15,1-1 1-15,0 0 11 0,1 1-11 0,2-2-1 16,-4 3 2-16,4-1-5 0,-4-1 8 0,2 3-4 16,-2-2 2-16,0 3-24 15,-1-4 21-15,-1 3-13 0,2 1 12 0,1-2 1 16,-2 2-2-16,2-1 5 0,1 0-5 0,-2 0 2 16,2 0-3-16,0 0 23 0,3 1-22 0,-1-3 1 15,-2 2 0-15,3-2 2 0,-3 2-1 0,4-1 0 16,-4 3 2-16,1-3-22 0,0 2 21 0,0-1-39 15,0 0 36-15,-2 2 1 0,0 0-2 0,0 0-25 16,0 0 23-16,0 0 2 0,2 0-6 16,-2-1 31-16,2 1-29 0,1 0 1 15,0 0-2-15,0 0 52 0,-1 0-49 0,3 0 4 16,-4 0-3-16,1 0-7 0,0 0 12 0,-2 0-24 16,1 0 21-16,0 0 2 0,-1 0-2 0,2 0-33 15,-3 0 32-15,4 0 0 0,-4 0 44 16,2 0-44-16,-2 0 0 0,2 0-2 0,-3 0 1 0,2 0 10 15,0 0-9-15,-3 0 1 0,0 0 1 0,1 1 1 16,-1 3-2-16,-1-3-12 16,0 2 12-16,1 0 3 0,-1 3-3 0,-2-3-35 15,3 3 34-15,-3-2-1 0,3 1 1 0,-2 1 7 16,1 0-8-16,1 0-1 0,-1-1 0 0,0-1 36 16,3 2-35-16,-1 0 0 0,0-4 29 0,0 2-26 15,3 1-1-15,-4 0-16 0,3-1 17 16,0 2 2-16,-2-2-2 0,3 2-17 0,-2-1 17 15,-2 0 4-15,3 1-3 0,-4-1-43 0,0 3 41 0,0-1-5 16,1-2-16-16,-5 4 17 0,4-2 1 16,-2-1 12-16,0 1-14 15,-2 3-1-15,2-3 1 0,-2-1 28 0,2-1-27 16,-4 1 1-16,2 0-1 0,2-1 3 0,-4 1 21 16,2-2-19-16,-1-1 11 0,-1 1-11 0,-1-2-1 15,2 2 4-15,0-2-8 0,-3 1 5 0,1 0 2 16,-2-2-2-16,0-1 11 0,-1 0-10 0,1 3 1 15,0-3-1-15,0 1-39 0,-2-1 38 0,0 0-1 16,0 0-32-16,0 0 31 0,0 0 0 0,0 0-18 16,0 0 16-16,0 0-2 0,0 0 1 0,0 0-155 15,0 0 74-15,0 0 30 16,0 0 0-16,0 0-649 0</inkml:trace>
  <inkml:trace contextRef="#ctx0" brushRef="#br0" timeOffset="32606.33">13242 1804 956 0,'-2'-2'0'0,"2"-1"0"0,-2 2 0 0,1-2 0 0,-1 0 0 0,0 3 0 0,0-3 0 0,2 1 0 0,0 2 0 0,0 0 0 0,0 0 93 0,0 0 12 0,0 0-59 0,0 0-55 16,0 0 55-16,0 0 0 0,0 0 0 0,0 0-82 15,0 0 35-15,0 0 0 0,0 0 47 0,0 0-17 16,0 0 17-16,0 0 11 15,0 0-52-15,0 2-14 0,0 1 3 0,0-3 0 16,0 3-18-16,0 0 6 0,0 0 25 0,0-2-93 16,0 4 46-16,0-2 1 0,0 1 47 0,0-1-244 15,2 2 112-15,0-2 58 0,0 3 16 0,-1-2-265 16,1-1 124-16,0 1 63 0</inkml:trace>
  <inkml:trace contextRef="#ctx0" brushRef="#br0" timeOffset="32744.12">13225 1913 1167 0,'-6'10'0'0,"4"-1"0"0,-1-2 0 0,1 2 0 0,0-4 0 0,0 2 0 0,2-1 0 0,0-1 0 0,0 2 0 0,0-2 0 0,0 2 85 0,0-1 6 0,0 2-11 15,2-3-34-15,2 5-90 0,-1-3 45 0,3 2 0 16,0 1 56-16,2 1-363 0,-3 0 172 0,-1 2 87 16,-1-1 43-16</inkml:trace>
  <inkml:trace contextRef="#ctx0" brushRef="#br0" timeOffset="33022.97">13229 2248 1357 0,'-4'8'-1'0,"-2"3"1"0,1 0 0 0,-1-1 0 0,1 0 0 0,1-4 0 0,-4 3 0 0,3 3 0 0,1 0 0 0,-2-1 0 0,3 1 141 0,1 0-48 16,-2 1-99-16,4 0 19 0,-2 2 1 0,2-2-104 16,0 0 68-16,0 1 34 0,0-1 11 15,0-1-417-15,2 2 209 0,0-3 104 16,0 2 52-16,0-2-379 0,0-1 180 0,-1 1 101 0,-1-2 45 0,0 5 82 15,0-7 0-15,0 5 0 0,0-3 49 0,0 0-46 16,-1-1-48-16,-1 2 441 16,-2-4-233-16,2 3-77 0,0-2-63 0,0 1 249 15,0-1-130-15,2 1-2 0,-2-1-54 0,2 1 222 16,-2 1-119-16,2 0-78 0,0 0-32 0,0 3-65 16,0 1 32-16,0 0-337 0,0 4 179 15,2 0 74-15,0 1 41 0,2 3-563 0,0 5 292 0</inkml:trace>
  <inkml:trace contextRef="#ctx0" brushRef="#br0" timeOffset="33177.46">13141 3172 1743 0,'-7'13'0'0,"2"7"0"0,1-2 0 0,3-9 0 0,-5 2 0 0,4-1 0 0,-1-1 0 0,1-2 0 0,2 2 0 0,0 2 0 0,0-1 93 0,0 0 0 15,2 2-48-15,3 2-134 0,1 0 66 0,1 1-361 16,1-1 208-16,-1 2 111 0,1 1 55 0,-1-1-459 15,1 2 236-15,-2-2 119 16,-1 1-39-16</inkml:trace>
  <inkml:trace contextRef="#ctx0" brushRef="#br0" timeOffset="33421.78">13199 3588 1373 0,'0'12'-1'0,"-4"4"-1"0,2-4 1 0,-2-1 1 0,-1 4-1 0,1-3 1 0,0 1 0 15,1-2 0-15,-1 2 0 0,0-2 0 0,2 3 94 0,0-1 44 0,0 0-47 0,2 0 1 0,0 0-48 16,0 0-148-16,0 0 69 0,0-3 39 0,2 4 1 0,0-7-346 15,4 2 189-15,0 0-121 0,-1-1 142 0,1-1 74 16,-1 1-24-16,-1-1-222 16,2 1 110-16,-4-3 83 0,0 2 54 0,0 0 56 15,-1-2 0-15,-1 1 0 0,0 0 0 0,0-3 170 16,0 3-130-16,0-2-41 0,0 2-1 0,-3-4 472 16,1 1-238-16,0 1 133 0,0-2-170 0,-1 0-50 15,2-1-50-15,1 1 69 0,0 2-60 0,0-2-19 16,0 2-11-16,0-1-225 0,0 1 97 0,0 0 49 15,1 2 0-15,4-3-442 0</inkml:trace>
  <inkml:trace contextRef="#ctx0" brushRef="#br0" timeOffset="37203.3">13127 3905 301 0,'0'0'0'0,"0"-3"0"0,0 1 0 0,0 0 0 0,0 0 0 0,0 1 0 0,0 1 0 0,0-2 0 0,0 2 0 0,0 0 0 0,0 0 31 0,0-2-7 0,0 2 44 16,0 0 0-16,0-2-38 0,0 2 0 0,0 0 64 16,0-2-8-16,0 2 0 0,0 0 1 0,0 0-47 15,0 0 0-15,0-2 36 0,0 2-31 0,0 0 1 16,0 0-1-16,2 0 7 0,0 0-7 15,0 0 11-15,-1 0-12 0,2 0-45 16,-1 0-1-16,2 2 47 0,-2 0 0 0,-1 2-83 16,1-2 33-16,0-1-59 0,0 1 46 0,0 0-11 15,-2-2 54-15,1 2-26 0,-1-2 12 0,0 0 5 16,0 0-14-16,0 0 53 0,0 0-41 0,0 0-6 16,0 0-2-16,0 0 98 0,0 0-38 0,0 0-1 15,0 0-31-15,0 0 25 0,0 0-21 0,0 0-71 16,0 0 32-16,0 0 0 0,0 0 34 0,0 0-103 15,0 0 40-15,0 0 1 16,0 0 39-16,0 0-43 0,0 0-10 0,0 0 53 16,0 0-24-16,0 0 9 0,0 0-14 0,0 0 16 15,0 0 42-15,0 0-2 0,0 0-43 0,0 0 42 16,0 0 4-16,2 0-39 0,-2 0 11 0,2 3 17 16,-2-3-17-16,0 0-4 0,2 1 10 0,-2-1 9 15,2 0-11-15,-2 1-4 0,2 3 3 0,0-4-9 16,-2 1 7-16,2-1 0 0,-2 0 1 0,2 1 7 15,-2-1-11-15,2 3 24 16,0-3-21-16,-2 0 0 0,1 1 5 0,-1-1-5 16,2 2 2-16,0-2-1 0,0 2 2 0,-2-2 2 15,2 0 1-15,0 2-4 0,-2 0-1 16,1-2-1-16,1 2 2 0,0 0 0 0,0-2 4 0,0 2-6 16,-1-2 1-16,2 0 1 0,-3 1-14 0,2-1 13 15,-2 0 3-15,2 0-23 0,-2 0 19 0,0 0 0 16,0 0 0-16,0 0-37 0,2 0 38 0,-2 0-5 15,0 0 2-15,0 0-45 16,0 0 42-16,0 0-2 0,0 0 4 0,0 0-41 16,0 0 37-16,0 0-5 0,0 0-8 0,0 0 8 15,0 3 3-15,0-3-11 0,2 0 9 0,-2 0-3 16,0 1 3-16,1-1 50 0,-1 0-49 0,0 0-1 16,2 2 1-16,-2-2 25 0,0 0-23 0,2 3 3 15,-2-3-2-15,2 0 12 0,-2 0-11 0,2 1 4 16,-2-1-13-16,1 1 11 0,-1-1 1 15,2 3-14-15,0-3 12 0,-2 0-1 16,0 0 0-16,2 2-16 0,-2-2 17 0,2 2-5 16,-2-2 3-16,1 0-10 0,-1 2 8 0,0-2 1 15,0 0 1-15,0 1-2 0,3-1 1 0,-3 0 1 16,0 0-2-16,0 0 0 0,0 0 2 0,0 0 24 16,0 0-25-16,0 0 0 0,0 0 0 0,0 0-6 15,0 0 7-15,0 0 0 0,0 0 0 0,0 0-25 16,0 0 24-16,0 0 2 0,0 0-33 0,0 0 0 15,2 3 29-15,-2-3-14 16,0 0 12-16,0 0-2 0,0 1-3 0,2-1 5 16,-2 0-4-16,0 0 1 0,0 2 0 0,0-2 3 15,0 0-4-15,2 0 1 0,-2 0-1 0,0 0 3 16,0 0-1-16,0 0-1 0,0 0 5 0,0 0 0 16,0 0-2-16,0 0 1 0,0 0-3 0,0 0 0 15,0 0 0-15,0 0 4 0,0 0-4 0,0 0 1 16,0 0-1-16,0 0 2 0,0 0-1 0,0 0 0 15,0 0 0-15,0 0 0 16,0 0 1-16,0 0-1 0,0 0 28 0,0 0-28 16,0 0 1-16,0 0 47 0,0 0-44 0,0 0-1 15,0 0 3-15,0 0 2 0,0 0-2 0,0 0-1 16,0 0 3-16,0 0-30 0,0 0 0 0,2 0 27 16,-2 2 1-16,1-1-23 0,1 1 20 0,0-2 1 15,-2 2 55-15,2 0-55 0,0 0-4 0,-1-2 24 16,1 1-21-16,0 2 1 15,-2-3-1-15,2 2 6 0,0-2-4 0,0 1 0 16,0-1 5-16,0 2-23 0,0-2 21 0,0 2-2 16,0 1 4-16,-1-3-35 0,-1 0 29 0,2 1 2 15,0 1-17-15,0-2 14 0,-2 1-2 0,2-1-11 16,-2 0 10-16,2 3-1 0,-1-3 2 0,-1 0-5 16,0 0 4-16,0 0 0 0,0 0 0 0,2 0 0 15,-2 0 0-15,0 0 0 0,0 0 0 16,0 0 5-16,0 0-5 0,0 0 0 0,0 0 1 0,0 0-1 15,0 0 0-15,0 0 0 16,0 0 1-16,0 0-1 0,0 0 1 0,0 0-20 16,0 0 19-16,0 0 0 0,0 0-1 0,0 0 0 15,0 0 1-15,0 0-2 0,0 0 1 0,0 0 3 16,0 0-3-16,0 0-1 0,0 0-31 0,0 1 31 16,2-1 0-16,0 0 2 0,-2 2-2 0,2-2-1 15,-2 0 0-15,1 0 15 0,2 2-15 0,-1-2 1 16,-2 0-1-16,2 0-14 15,-2 2 14-15,0-2 0 0,0 0 0 0,0 0 3 16,0 0-4-16,0 0 1 0,0 0 14 0,0 0-13 16,0 0 0-16,0 0 28 0,0 0-27 0,0 0-1 15,0 0 1-15,0 0 4 0,0 0-4 0,0 0 2 16,0 0-2-16,0 0-45 0,0 0 45 0,0 0 2 16,2 0-1-16,-2 0-32 0,0 0-1 0,0 2 26 15,2-2 33-15,-2 0-33 0,0 0 2 0,0 0 26 16,0 0-28-16,0 0 1 0,0 0 1 15,0 0 35-15,0 0 0 0,0 0-31 16,0 0 4-16,0 0 20 0,0 0-14 0,0 0-6 16,0 0-1-16,0 0-1 0,0 2 7 0,1-2-3 15,-1 0 1-15,2 1 4 0,-2-1-4 0,2 3-7 16,-2-3 8-16,2 0-2 0,-2 0 0 0,2 1-38 16,-2-1 36-16,0 0 1 0,0 0-2 0,0 0-31 15,0 0 29-15,0 0 2 0,0 0-1 0,0 0-33 16,0 0 28-16,0 0 3 15,0 0 1-15,0 0-3 0,0 0-5 0,0 0-3 16,0 0 5-16,0 0 2 0,0 0 0 0,0 0-34 16,0 0 33-16,1 0 0 0,-1 0-1 0,0 0 21 15,0 0-20-15,0 0 0 0,0 2-1 0,0-2 22 16,0 0-22-16,0 0 1 0,0 0 30 0,0 0-28 16,0 0 0-16,0 0 15 0,0 0-12 0,0 0-2 15,2 0 6-15,-2 3 22 0,0-3-23 0,0 0-2 16,0 0 3-16,0 0 16 0,0 0-17 0,0 0 0 15,0 0 0-15,0 0-1 16,2 0 2-16,-2 0-1 0,0 0 24 0,0 1-23 16,0-1 2-16,0 0 19 0,0 0-19 0,0 0 0 15,0 0 3-15,0 0-2 0,0 0 1 0,0 0 1 16,0 0-2-16,0 0-40 0,0 0-1 0,0 0 39 16,0 3-1-16,2-3-11 0,-2 0 9 0,0 0-4 15,0 0 4-15,0 1-11 0,0-1 9 16,0 0-9-16,0 0 20 0,0 0-14 15,0 0 1-15,0 0 18 0,0 0-17 0,0 0 2 16,0 0-1-16,0 0 29 0,0 0-27 0,0 0 4 16,0 0-3-16,0 0-11 0,0 0 11 0,0 0-1 15,0 0 0-15,2 0-31 0,-2 0 31 0,0 0-5 16,2 1 4-16,-2-1-1 0,2 0 1 0,-2 0 5 16,2 3-5-16,-2-3-4 0,2 2 3 0,-2-2 11 15,0 0-11-15,2 0 0 0,-2 0-1 0,2 1 34 16,-2-1-31-16,1 0 1 15,-1 0 47-15,2 0-45 0,-2 3-1 0,2-3-13 16,-2 0 14-16,0 0 1 0,2 1 0 0,-2-1-9 16,0 0 8-16,0 0 4 0,2 0-1 0,-2 0-28 15,0 0 25-15,0 0-1 0,0 0 1 0,0 0-24 16,2 0 22-16,-2 0-3 0,0 0-8 0,1 3 8 16,-1-3 1-16,0 0 43 0,2 1-42 0,0-1 0 15,-2 0 1-15,2 0 19 0,0 2-16 0,-1-2-3 16,-1 2 4-16,3-2 7 15,-1 0-6-15,0 0-2 0,-2 0 7 0,2 1-31 16,0-1 26-16,-1 0-1 0,-1 0-28 0,2 0 26 16,0 0 0-16,-2 0-22 0,2 2 18 0,-2-2 2 15,2 0-3-15,-2 0-8 0,0 3 8 0,1-3 1 16,-1 0-2-16,2 1 5 0,0-1-5 0,-2 0 2 16,2 0-2-16,0 2 18 0,1-2-15 0,-3 1-2 15,1-1-1-15,1 0 2 0,0 0 1 0,0 0-6 16,0 0 5-16,-2 3 0 0,1-3 1 0,1 0-32 15,-2 0 31-15,2 0-1 16,-2 0-1-16,2 0-31 0,-2 0 29 0,0 3 2 16,2-3-5-16,-2 0-4 0,0 0 4 0,2 0 2 15,-2 0 11-15,0 0-11 0,1 0-3 0,-1 0 22 16,2 0-19-16,-2 0 1 0,0 0-1 0,2 0 14 16,-2 0-12-16,0 0-1 0,2 0 3 0,-2 0 6 15,2 0-6-15,-2 0-1 0,2 0 2 16,-2 0-5-16,2 2 4 0,0-2-1 15,-2 0-9-15,2 0 9 0,0 2 0 0,-1-2-10 16,1 0 9-16,0 2 1 0,0-2-2 0,0 2-16 16,0-2 16-16,-1 0-1 0,1 0 1 0,0 2-6 15,0-2 5-15,0 0-1 0,-1 0 1 0,2 0-17 16,-3 2 17-16,2-2-1 0,-2 0-29 0,0 0 28 16,2 0-1-16,-2 0-1 0,2 0-121 0,0 0 54 15,-1 0 30-15,1 0-154 0,2 0 78 0,-2 0 37 16,1 0 0-16,-1 0-23 0,0 0 31 0,0 0-11 15,0 0 42-15,0 0 29 16,0 0-1-16,-2 0-28 0,0 0 1 0,0 0 68 16,0 0-29-16,0 0 29 0,0 0-34 0,0 0 24 15,0 0-53-15,2 0 42 0,0 0-31 0,0 0 24 16,1 2-20-16,3-2-149 0,-1 1 72 0,1-1 30 16,2 0 7-16,-3 2-132 0,3 1 75 0,-3-3 39 15,2 1-5-15,-2 1-11 16,0 0 53-16,-1 0 72 0,0 1-35 0,-2-1-1 15,1 1-36-15,-1 0 62 0,0-1-25 0,0 2 0 16,-2-2-37-16,2-1 272 0,-2 2-128 0,2-2-38 16,-2 1-37-16,0-2 261 0,0 2-136 0,2-2 112 15,-2 2-111-15,2-2-33 0,0 2-42 0,0 0 57 16,-1-2-44-16,1 1 0 0,0 2-44 0,2-2 3 16,-1 0-2-16,1 2-1 0,-1-1 1 0,2-1-58 15,1 2 28-15,-1-1 12 0,0 0 18 0,1 0-99 16,0-1 49-16,2-1 0 15,-3 2-99-15,1 0 72 0,-1-2 4 0,3 2-28 16,-2-2 22-16,-1 2 1 0,2 0 15 0,-1-2 19 16,2 1-9-16,-2-1 6 0,1 2-9 0,0 0 49 15,1-2-43-15,0 3 1 0,-1-3 3 0,2 1 50 16,1-1 7-16,1 0-54 0,0 2 55 0,-1-2-48 16,3 0 7-16,-1 2-27 0,2-2 24 0,1 0-3 15,2 0 5-15,-2 0-21 0,2 0 18 0,-1 0-2 16,0 0 0-16,-1 0 0 15,2 0-2-15,0 0 4 0,-2 0-7 0,2 0 14 16,-2 0-14-16,0 4 3 0,0-3 30 0,0 0-27 16,2 4 1-16,-2-3 20 0,1 0-19 0,2 1-2 15,-2 0 7-15,1-3 2 0,2 1-6 0,0-1-1 16,2 0 2-16,-1 0-40 0,1 0 41 0,0 0-3 16,2 0-1-16,-3 0-26 0,1 0 24 0,-3 0 1 15,3 0-37-15,-2 0 32 0,-1 0 2 16,-1 0-31-16,3 0 29 0,-4 0 0 0,3 0-5 15,-2 0-20-15,0 0 22 0,-1 2-3 16,2-2 2-16,0 0-9 0,-1 0 9 0,2 0-2 16,-2 0 1-16,2 0 0 0,1 0-1 0,1-2 0 15,-2-4 3-15,1 3-2 0,1-4 0 0,-2 3-4 16,-1 0 4-16,1-2 0 0,-2 1 0 0,0 1-4 16,2 0 4-16,-4-1 0 0,2 1-1 0,-2-2-3 15,0 2 4-15,0-1-1 0,0-3 1 0,0 2 2 16,2-3-3-16,0 1 0 0,2-2 41 0,-1 0-39 15,3 0 0-15,0-3 11 16,1 1-12-16,-1 1 2 0,0-2-1 0,-1 1-8 16,-1 2 8-16,0-1 3 0,-3 2-1 0,-2 1-49 15,-3 3 49-15,-2-1-1 0,1 2 0 0,-4 1-18 16,-1-1 16-16,-1 2-3 0,-2 0 52 0,-1 0-52 16,1 2 3-16,-2 0 50 0,0 0 1 0,0 0-47 15,0-2-1-15,0 0 118 0,0 0-55 0,2-1-18 16,0 0 0-16,1 1-73 15,-3-3 5-15,1 1 57 0,1 0-15 0,0 1-267 16,-2-1 127-16,2 2 59 0,-2 0-483 0,0-1 259 16,0 1 124-16,0 0-428 0,0 0 271 0</inkml:trace>
  <inkml:trace contextRef="#ctx0" brushRef="#br0" timeOffset="37523.96">13338 3998 1416 0,'0'-4'0'16,"-2"2"0"-16,0 1 0 0,-2-3 0 0,3 1 0 0,-1-2 0 0,0 2 0 0,2-5 0 0,0-1 0 0,0 0 0 0,2-5 94 0,5-1-11 0,6 0-39 0,2 0-88 0,2 0 39 0,0-2-1 16,2 3 50-16,-1 0-262 0,5-1 130 15,-4 8 76-15,1-3 22 0,1 4-464 16,0 2 228-16,-4 0 62 0</inkml:trace>
  <inkml:trace contextRef="#ctx0" brushRef="#br0" timeOffset="37649.3">13721 3762 1289 0,'11'0'0'0,"2"4"0"0,-1-3 0 16,-1-1 0-16,2 0 0 0,-2 0 0 0,0 0 0 0,5-1 0 0,-2-3 0 0,6-4 0 0,0 0 158 0,2 0-57 0,1-2-29 0,4 1-50 0,1 1 22 0,2 0 10 15,2-2-189-15,7 1 90 0,-2 0 44 16,4 0-515-16</inkml:trace>
  <inkml:trace contextRef="#ctx0" brushRef="#br0" timeOffset="37789.18">14531 3624 1553 0,'7'6'0'0,"0"2"0"0,-1-4 0 0,2-1 0 15,-4-2 0-15,1-1 0 0,0 0 0 0,3 0 0 0,4 0 0 0,-1 0 0 0,6 0 88 0,-3 0 73 0,6-3-59 0,4-1-29 0,2 3 0 0,0-3-339 16,6 2 165-16,0 0 67 0,3 2-526 0,0 0 286 15</inkml:trace>
  <inkml:trace contextRef="#ctx0" brushRef="#br0" timeOffset="37941.36">15117 3696 1795 0,'5'5'0'0,"2"10"0"0,-1-7 0 15,0-1 0-15,0 0 0 0,-3-2 0 0,1-3 0 0,0 2 0 0,1-4 0 0,2 1 0 0,2 2 119 0,0-2-38 0,3-1-2 16,-1 2 1-16,1 0-37 0,2-2 12 0,1 0-139 15,2 2 63-15,-3-2 33 0,2 2 0 0,-2 0-411 16,2 0 232-16,-3 1 100 0,2 1-501 0,-2-1 273 16</inkml:trace>
  <inkml:trace contextRef="#ctx0" brushRef="#br0" timeOffset="40346.43">13193 1731 211 0,'2'-1'0'0,"4"-3"0"0,-4-1 0 0,3 0 0 0,-1 1 0 0,0-1 0 0,-3-1 0 0,1 3 0 0,0-1 0 0,0 2 0 0,-2-2 19 0,0 2-1 16,0 1 26-16,0-1-23 0,0 2-1 0,0-2 5 16,0 2 45-16,0 0-47 0,0 0 0 15,0 0 0-15,0 0-23 0,0 0 30 0,2 0-7 16,2 0 13-16,0 0-13 0,1 0 2 0,-1 0 53 15,0 0-46-15,-3 2-6 0,3 1-1 0,-2 2 60 16,0-4-28-16,0 5 1 0,-2-3-17 0,0 5 26 16,0-2 8-16,0 0-40 0,0 3 18 0,-2-1 60 15,-2 2-22-15,-1 1-11 0,1-3-36 16,-3 3 35-16,3 0-34 0,-2-2 10 0,0 1 0 0,-1-1-10 16,0 4-1-16,-2-5-54 0,2 3 54 15,-2 0 12-15,-2 2-12 0,-1-1-31 0,1 1 0 16,-1-1 32-16,0-1-8 0,-1 1-19 15,-1 3-26-15,2-3 46 0,-2 2-61 0,3-1 55 16,0-2-9-16,-3 1-16 0,3 1 15 0,-2-1 4 16,2-1-7-16,0-1-23 0,-1 1 25 0,1 2 8 15,2-4-8-15,-5 2-26 0,3-2 25 0,-1 0 1 16,2 3 1-16,-1-4 32 0,-3 6-33 0,1-3 1 16,-1 1-33-16,2-1 32 0,-1 1 0 0,-2-2-50 15,2 4 48-15,-1-4 0 16,0 0-6-16,0 1-27 0,1-1-2 0,-1 0 31 15,2-1-1-15,-1 1-53 0,-1-1 47 0,0-3 2 16,-2 4-7-16,0-2-14 0,0 0 17 0,0 3-3 16,-1-2-10-16,-3 1 8 0,4-3 4 0,-3 1-17 15,2 3 15-15,-4-2 1 0,0 0-1 0,3 1-15 16,-3-2 14-16,-1 1 0 0,2 1 0 0,-5-1-11 16,2-2 11-16,3 1-3 0,-1-1 2 0,-2 1-50 15,2 1 48-15,1-1-2 16,-1-1-25-16,-1 2 24 0,2-4 0 0,-1 4-8 15,0-2 8-15,-1 1-4 0,-1 2 4 0,-2-3 5 16,3 0-6-16,2 0-5 0,-7 3 5 0,4-3 6 16,-1 1-7-16,0-1 1 0,-1 1-1 0,4-3 27 15,-5 2-25-15,8 0 1 0,-5-1 17 0,0-1-16 16,3-1 0-16,1 2 6 0,-2-3-6 0,3 1 2 16,-1 0-2-16,0 0 13 0,0-1-12 15,-2 1 2-15,0 1-1 0,1 1 2 16,-2-2-1-16,-3 1-1 0,5 1 0 0,-3 0 12 15,-3 0-12-15,1-1 1 0,0-1 4 0,2 1-4 16,2-2 0-16,-2 2-4 0,-2-1 4 0,4-1 1 16,-6 3-1-16,4-4 3 0,1 2-2 0,-4-1-1 15,0 0 1-15,-1 1 29 0,1-3 1 0,-1 1-29 16,5 0 3-16,-7 0 42 0,6-1 3 0,0 2-43 16,0-3 7-16,-2 0-18 0,4 3 22 0,0-1 12 15,0-2-16-15,2 2-1 0,-2-2 3 16,5 0-51-16,-1 2 2 0,1-2 44 15,2 0-5-15,3 0-43 0,-1 0-8 0,3 0 50 16,0 0-14-16,-1 0-94 0,2 0 40 0,1 0 0 16,-2 0-185-16,1 1 110 0,0 1 34 0,-2 6-250 15,-1-1 155-15,4 5 77 0,-2 1 38 0</inkml:trace>
  <inkml:trace contextRef="#ctx0" brushRef="#br0" timeOffset="41364.08">10124 4037 1495 0,'-12'-10'0'0,"3"4"0"0,4 2 0 0,3 0 0 0,-2 0 0 0,3 2 0 0,1 1 0 0,0-3 0 16,0 0 0-16,1-2 0 0,12 1 128 0,8-3-42 0,2 0 39 0,2 1-40 0,2 0-1 16,3 2-28-16,0 1-68 15,-2-1 29-15,2 4-1 0,2 0 28 0,-2-2-276 16,2 3 149-16,4 0 59 0,-3 0 33 0,11 4-540 0,-5 0 265 16</inkml:trace>
  <inkml:trace contextRef="#ctx0" brushRef="#br0" timeOffset="41503.22">10946 4018 1486 0,'0'0'0'0,"3"6"0"0,1 1 0 0,-1-6 0 0,1 1 0 0,0 0 0 0,-1-2 0 0,1 1 0 16,1 1 0-16,4-2 0 0,0 3 78 0,3-3-31 0,6 0 0 0,1 0-256 0,5 0 122 0,-2 0 67 0</inkml:trace>
  <inkml:trace contextRef="#ctx0" brushRef="#br0" timeOffset="41632.6">11435 4036 1375 0,'0'0'0'0,"0"0"0"0,0 0 0 0,0 0 0 0,0 0 0 0,0 0 0 0,0 0 0 0,0 0 0 0,0 0 0 0,0 0 0 0,0 0 100 0,0 0-11 0,0 0-496 15,2 0 218-15</inkml:trace>
  <inkml:trace contextRef="#ctx0" brushRef="#br0" timeOffset="42874.53">10691 2859 1082 0,'0'-10'0'0,"0"5"0"0,0-1 0 0,0 0 0 0,0 2 0 0,0 0 0 0,0 3 0 0,0-2 0 0,0 2 0 0,0 1 0 0,0 0 49 0,2 0 51 0,0 0 1 0,0 0-41 16,-1 4-11-16,6 6 125 0,-3 1-62 0,-3-1-32 15,3 4 0-15,1 1 19 0,-1 1-11 0,0 1-40 16,-1 8 84-16,2-6-43 0,0 6 1 0,1-2 17 16,-1 7-12-16,-1-2-47 0,1 2 1 0,0 1 44 15,-1-3-44-15,1 4 11 0,-1-2-11 16,-1 2-5-16,-1 0 5 0,2-2-1 0,-2 0 7 0,0 2 5 15,-1 0-11-15,2 0-1 0,-1-1-9 16,-2 2 9-16,0-2 0 0,0 1-38 0,0 0 38 16,0 0 0-16,2-2 0 0,-2-1 29 15,0-2-30-15,0-2 8 0,0 5-9 0,0-10-39 16,2 5 38-16,-2-4-16 0,1-1-29 0,1 0 0 16,-2-4 0-16,2 4 0 0,0-6 0 0,0 2 0 15,-1-1 0-15,1-1 0 0,-2 0 0 0,2 0 0 16,-2 0 0-16,0-3 0 0,0 0 0 0,0-2 0 15,2 0 0-15,-2-1 0 0,0-1 0 0,0-2 0 16,0-2 0-16,0 1 0 16,0-1 0-16,0-1 0 0,0 1 0 0,0-3 0 15,0 1 0-15,0 1 0 0,0 1 0 0,0 0 0 16,0 0 0-16,0 1 0 0,0 2 0 0,0-2 0 16,0 1 0-16,0-1 0 0,0 4 0 0,0-3 0 0,0 1 0 15,0-2 0-15,0 1 0 0,0-1 0 16,0-2 0-16,0 2 0 0,0-4 0 0,0 2 0 0,0-2 0 15,0 0 0-15,0 0 0 0,0 0 0 16,0 0 0-16,0 0 0 16,0 0 0-16,0 0 0 0,0 0 0 0,-2 0 0 15,2 0 0-15,-2 0 0 0,0 0 0 0,1 0 0 0,1 0 0 16,-2 0 0-16,2 0 0 0,0 0 0 16,0 0 0-16,0 0 0 0,0 0 0 0,0 0 0 0,0 0 0 15,0 0 0-15,0 0 0 0,0 0 0 16,0 0 0-16,0 0 0 0,0 0 0 0,0 0 0 15,0 0 0-15,0 0-62 0,0 0-66 16,0 0 43-16,0 0-29 0,0 0 69 16,0 0-42-16,0 0 1 0,0 0 36 0,0-2-30 15,0 0 18-15,-2 0 12 0,2 0 0 0,0 1-80 16,0 1 40-16,0-3 0 0,0 3 27 0,0-2-273 16,0 0 143-16,5 1 70 0,6 1-457 0,3 0 266 0</inkml:trace>
  <inkml:trace contextRef="#ctx0" brushRef="#br0" timeOffset="44302.42">17725 2912 897 0,'0'-3'-1'0,"0"-1"0"0,0 0 0 0,0-1 0 0,0 1 0 0,0 1 0 0,0-2 1 0,0 2 0 0,0-1 0 0,0 1 0 0,0 0 110 0,0 0-33 15,0 1 0-15,0 0-32 0,0 0 80 0,0 0-28 16,0 1-12-16,0-2 46 0,0 3-43 16,0-2 0-16,0 1-7 0,0-2 10 0,0 3-46 15,0-1 0-15,2 1 58 0,-2 0-28 0,0 0-1 0,2 0-18 16,-2 0 31-16,0 0 0 16,0 0-42-16,0 0-1 0,0 0 26 0,0 0-15 0,0 0-10 15,0 0 4-15,0 0-4 0,2 0-1 0,0 0 45 16,-1 0 10-16,-1 1-54 15,2 5-1-15,0 0 43 0,-2 0-43 0,0 1 1 16,0 1 11-16,0 1 19 0,0 2-30 0,0-4-1 16,0 7 1-16,0-3 5 0,0-1 6 0,0 2-11 15,0 2-47-15,0-3 1 0,0 0 46 0,0 2-1 16,0-3-69-16,0 4 22 0,0-3-1 0,0-1-9 16,2 0 0-16,0 1 36 0,0 0 6 0,-1-1-81 15,1-1 36-15,0 1-20 0,-2-1 52 0,2 2-37 16,-2-1-2-16,0 1 17 0,0 0 12 0,0 1 36 15,0-1 0-15,0-2-39 16,0 7 53-16,0-5-46 0,2 0-4 0,-1 1-21 16,2 0 25-16,-1-1-5 0,0 4-5 0,0-1 0 15,0-1 0-15,-1 0 0 0,-1 0 0 0,2 0 0 16,-2 3 0-16,0 0 0 0,0-2 0 0,0 2 0 16,0 2 0-16,0-2 0 0,0 1 0 0,-3-2 0 15,1 0 0-15,0-1 0 0,0 2 0 0,2-5 0 16,-2 4 0-16,2-2 0 0,0 1 0 0,0-3 0 15,0 0 0-15,0-2 0 0,0 5 0 16,0-3 0-16,0-1 0 0,0 1 0 16,0-1 0-16,0 2 0 0,0 1 0 0,0-2 0 15,0 3 0-15,0-3 0 0,0 3 0 0,0-6 0 16,0 8 0-16,0-4 0 0,-3 2 0 0,2-2 0 16,1 0 0-16,-2 0 0 0,2-1 0 0,-2 0 0 15,2 0 0-15,0-2 0 0,0 3 0 0,0-3 0 16,0 2 0-16,0-2 0 0,0 1 0 15,0 0 0-15,0-1 0 0,0 1 0 0,0 0 0 0,0-4 0 16,0 2 0-16,0-1 0 16,0 0 0-16,0-3 0 0,0 2 0 0,0-2 0 15,0 1 0-15,0-1 0 0,0 1 0 0,2-4 0 16,-2 3 0-16,2-3 0 0,-2 2 0 0,0-1 0 16,0-2 0-16,1 0 0 0,-1 0 0 0,0 0 0 15,0 0 0-15,0 0 0 0,0 0 0 0,0 0 0 16,0 0 0-16,0 0 0 0,0 0-98 0,0 0-10 15,0-5 32-15,0 0-770 16,0-5 400-16</inkml:trace>
  <inkml:trace contextRef="#ctx0" brushRef="#br0" timeOffset="45390.71">13225 2049 204 0,'0'-10'0'0,"0"-1"0"0,1 0 0 0,4-1 0 0,-1 3 0 0,-1 0 0 0,-1 2 0 0,0-3 0 0,0 3 0 0,-2 1 0 0,0 0 14 0,0 3 43 0,0-1-42 0,0-1-1 16,0 4 0-16,0-4 22 0,0 4-17 0,0-1-3 16,0 0 0-16,-2 0-25 15,0 2 25-15,0-1-1 0,2 1-25 0,-1-2 25 0,1 2 1 0,-2-2 33 16,2 2-34-16,-2-2 0 15,2 2 1-15,0-2 57 0,-2 2 1 0,2-2-56 16,0 2 2-16,0 0 33 0,-2 0 13 0,2 0-44 16,0-2 17-16,0 2 21 0,0 0 11 0,0 0-39 15,0 0-25-15,0 0-8 0,0 0 41 0,0 0-5 16,0 0-48-16,0 0 44 0,0 0 4 0,0 0-38 16,0 0-6-16,0 0 36 0,0 0-11 0,0 0-144 15,0 0 70-15,-3 0 35 0,-2 0-14 0</inkml:trace>
  <inkml:trace contextRef="#ctx0" brushRef="#br0" timeOffset="47406.82">10802 4021 726 0,'0'0'0'0,"0"0"0"0,0 0 0 0,0 0 0 0,0 0 0 0,0-3 0 0,0 1 0 0,0-1 0 0,0-1 0 0,0 2 0 0,2 1 170 0,0-2-52 0,2 2-43 15,-3 1 131-15,1-2-81 16,-2 2-41-16,2 0 1 0,0 0 14 0,0 0-11 15,0 0-44-15,-1 0 0 0,1 0 66 0,3 0-33 16,-2 2 11-16,1-1 8 0,0 3-1 16,-1-2-51-16,1 2 54 0,0-1-43 0,2-1-11 15,-2 1-1-15,-1-1-5 0,-1-1 6 0,0 2 0 16,0-2 11-16,0-1 5 0,-1 3-17 0,1-3 1 16,0 1 0-16,0-1 9 0,0 2 2 0,0 0-11 15,-1-2-6-15,1 1 6 0,1 4 0 0,-1-5-50 16,1 3 60-16,1-2-10 0,0 5-3 0,-1-4-28 15,3 0-1-15,-3 4 28 16,2-2 7-16,-1 2-51 0,1-1 38 0,-1 0 2 16,-1 1-7-16,1-1-33 0,0 4 40 0,-1-4-4 15,0 1 33-15,1 0-33 0,-1 0-7 0,3 3-31 16,-2-4 44-16,-1 2-8 0,3 0 0 0,-3 0-52 16,4 0 50-16,-2 0 0 0,1 1-13 0,-1 1-15 15,5 0 0-15,-3 4 0 0,1-5 0 0,1 5 0 16,-1-7 0-16,1 6 0 0,0-1 0 0,0 0 0 15,3 0 0-15,-3 0 0 16,3 0 0-16,-1 1 0 0,2-1 0 0,-1 1 0 16,0-1 0-16,2 0 0 0,-3-1 0 0,2 0 0 15,0-2 0-15,0 3 0 0,-1-3 0 0,1 4 0 16,-2-3 0-16,1 0 0 0,-1 2 0 0,-1-3 0 16,2 1 0-16,-1 1 0 0,-2 1 0 0,3-2 0 15,-1 1 0-15,1 0 0 0,1 3 0 0,-1-4 0 16,0 3 0-16,3-3 0 0,-1 2 0 15,0 0 0-15,2 0 0 0,0-1 0 16,-2-1 0-16,0 0 0 0,2 3 0 0,-2-3 0 16,2-1 0-16,-2 1 0 0,0 0 0 0,1 1 0 15,-3-1 0-15,4 2 0 0,-3-1 0 0,2 0 0 16,0-1 0-16,2 1 0 0,-2-1 0 0,0 0 0 16,2-2 0-16,0 0 0 0,2 2 0 0,-1-3 0 15,1 3 0-15,0-2 0 0,0-2 0 0,2 4 0 16,-3-2 0-16,3-2 0 15,-5 3 0-15,3-1 0 0,1 2 0 0,-2-3 0 16,1 2 0-16,0-1 0 0,-1 2 0 0,2 0 0 16,-2-2 0-16,3 0 0 0,-2 2 0 0,-1-1 0 15,3 0 0-15,0-1 0 0,-1 1 0 0,1-1 0 16,0 1 0-16,-3-5 0 0,3 5 0 16,0 0 0-16,1-3 0 0,-1 3 0 0,2-2 0 0,0 0 0 15,0 0 0-15,-4 1 0 0,8 1 0 0,-7-2 0 16,4 1 0-16,-3 1 0 0,4-1 0 0,-1 1 0 15,-2-1 0-15,1-1 0 16,4 2 0-16,-1-1 0 0,0 1 0 0,0-1 0 16,0 0 0-16,-1 0 0 0,5 0 0 0,-3-1 0 0,-1 2 0 15,2-3 0-15,1 0 0 0,0 1 0 16,1-1 0-16,2 1 0 0,0-1 0 0,-1 1 0 16,2-2 0-16,1 1 0 0,-2 1 0 0,3-1 0 15,-1 0 0-15,2-2 0 0,-1 3 0 0,1-2 0 16,0 1 0-16,0 0 0 15,-1-2 0-15,1 1 0 0,-2-1 0 0,1 2 0 16,1-4 0-16,0 3 0 0,0-2 0 0,1 1 0 16,0 2 0-16,1-4 0 0,2 3 0 0,4 0 0 15,-2-1 0-15,-2 0 0 0,1 0 0 0,-6 1 0 0,3-2 0 16,0 1 0-16,-1 1 0 16,-1 1 0-16,1-3 0 0,0 3 0 0,-2-1 0 0,1-3 0 0,-1 3 0 15,-1-4 0-15,1 2 0 0,1-2 0 16,2 0 0-16,0 0 0 0,-3 0 0 0,2 0 0 15,-1 0 0-15,1 0 0 0,-2 0 0 16,-1-2 0-16,-1-2 0 0,3-1 0 0,-2 0 0 16,1 0 0-16,1-1 0 0,0 1 0 0,0-1 0 15,-1 1 0-15,5-1 0 0,5-2 0 0,-4 1 0 16,-2-1 0-16,3 1 0 0,-3-2 0 0,-3 1 0 16,7-1 0-16,-9 4 0 0,7-5 0 0,-5 2 0 15,1-2 0-15,-1 1 0 0,0 2 0 0,-2 0 0 16,2-1 0-16,-1 0 0 15,-1 1 0-15,1 0 0 0,1-1 0 0,2 1 0 16,3-3 0-16,-7 2 0 0,7-3 0 0,-5 4 0 16,7-5 0-16,-4 1 0 0,3-1 0 0,-2 3 0 15,-1-4 0-15,-4 5 0 0,11-7 0 0,-7 5 0 16,-2-4 0-16,-3 5 0 0,3-2 0 0,-2 0 0 16,-1-3 0-16,0 1 0 0,-3 0 0 0,3 0 0 15,-2-2 0-15,2 3 0 0,-1-4 0 0,1 1 0 16,1-1 0-16,-1-1 0 15,-1 3 0-15,1-1 0 0,2 0 0 0,-3 0 0 16,-1 0 0-16,0 3 0 0,-1-3 0 0,0 2 0 16,-3 2 0-16,-2-3 0 0,1 1 0 0,-1 2 0 15,-2-1 0-15,-1 1 0 0,5-4 0 0,-2 2 0 16,-1 2 0-16,-2-2 0 0,6-2 0 0,-1 4 0 16,0-4 0-16,1 3 0 0,1-3 0 15,1 0 0-15,1 2 0 0,-2 0 0 16,1 3 0-16,-3-4 0 0,-2 3 0 0,-1 0 0 0,-5 1 0 0,1 0 0 15,-2-1 0-15,-1 0 0 16,-2 0 0-16,0-1 0 0,0-1 0 0,-2 1 0 16,2-4 0-16,0-1 0 0,3 2 0 0,0-3 0 15,-2 0 0-15,6-4 0 0,-3 2 0 0,-1 1 0 16,0 0 0-16,-1 2 0 0,-2 2 0 0,-2-1 0 16,0 2 0-16,-3 1 0 0,-2 1 0 0,-3 4 0 15,0 1 0-15,-3 0 0 16,1 2 0-16,-2-1 0 0,0 2 0 0,1-1 0 0,-1 0 0 15,0 1 0-15,0-1 0 0,0 1 0 16,2 1 0-16,-2-1 0 0,2 1 0 16,-1-2 0-16,-1 3 0 0,0 1 0 0,0-4 0 0,0 4 0 15,-1-1 0-15,-1 0 0 0,2 0 0 0,-2 0 0 16,2 1 0-16,0-1 0 0,-2 0 0 0,2-3 0 16,-1-1 0-16,2 1 0 0,-3-1 0 15,0 0 0-15,0 0 0 0,0 2 0 16,-8 2 0-16,-8 2-34 0,-9 0-1094 0,-9 14 542 0</inkml:trace>
  <inkml:trace contextRef="#ctx0" brushRef="#br0" timeOffset="48165.73">10967 4092 1176 0,'-7'0'0'0,"2"0"0"0,-4 0 0 0,2-2 0 0,0 0 0 0,1 1 0 0,-1 1 0 0,1-3 0 0,2 1 0 0,2 2 0 0,0-1 168 0,1 1-62 0,1 0-31 16,0 0 11-16,0-2 152 15,0 0-97-15,1 0-49 0,13-1 187 0,2-3-118 16,4-4-48-16,1-1-40 0,4-2 229 0,1-1-130 16,1-2-64-16,-1 1-32 0,-3-1 148 0,3 1-96 15,-4 0-42-15,-2 1 0 0,-4 0-94 0,1 1 1 16,-2 4 61-16,-3 0-88 0,-1 3 38 0,0-1 1 16,-1 1-252-16,-1-2 146 0,-2 3 82 0,0 0 26 15,3-1-472-15,-2-1 227 16,-1 5 57-16,5-4 75 0,-3 1-395 0,4 2 235 15,2-1 110-15,3 1 57 0</inkml:trace>
  <inkml:trace contextRef="#ctx0" brushRef="#br0" timeOffset="48335.01">11755 3684 2380 0,'5'0'0'0,"1"0"0"0,-1 0 0 0,-1-3 0 0,-2-6 0 0,2-1 0 0,2-2 0 0,1 1 0 0,0 0 0 0,5 0 0 0,-1 0 87 15,4-1 333-15,0-1-188 0,6 0-94 0,-1 1-48 16,3-1-173-16,3 1 57 0,4 0 35 0,4 4-552 16,0-1 293-16,1 2 147 0,3-1 84 0,5 3-819 15,-7-1 412-15</inkml:trace>
  <inkml:trace contextRef="#ctx0" brushRef="#br0" timeOffset="48503.41">12538 3399 2010 0,'5'0'0'0,"-1"0"0"0,-3 0 0 0,2 0 0 0,-3 0 0 0,0 0 0 0,0 0 0 0,0 0 0 0,2-3 0 0,4 2 0 0,4 0 104 0,6-2 331 0,0 0-196 16,4 0-98-16,2 2-38 0,4-3-3 0,0 2-29 15,2 0 0-15,4 0-383 0,0 1 178 16,2-1 99-16,8 0 34 0,-8 2-641 0,3-2 342 0,0 1 142 16,3-1-575-16,-4-2 322 15,-2 0 189-15</inkml:trace>
  <inkml:trace contextRef="#ctx0" brushRef="#br0" timeOffset="48627.68">13203 3331 1727 0,'7'-3'0'0,"-3"3"0"0,-1-3 0 0,-1 2 0 0,2-2 0 0,-2 1 0 0,4 2 0 0,0-5 0 0,3 0 0 0,0 1 0 0,4-2 248 0,4 1-108 0,2 0-48 15,2 0 183-15,3-2-116 0,0 1-58 0,1 3-18 16,7-2-362-16,1 2 160 0,1-1 82 16,8 1-283-16,-3 0 182 0,-1-1 101 0,9 1 35 0</inkml:trace>
  <inkml:trace contextRef="#ctx0" brushRef="#br0" timeOffset="48765.81">13956 3205 1934 0,'3'7'0'0,"1"0"0"0,-1-3 0 0,2-3 0 0,-3 2 0 0,3-3 0 0,1 0 0 0,3 0 0 0,5 0 0 0,2 0 0 0,1-3 237 16,6 2-103-16,1-1-45 16,0 0-156-16,5 0 55 0,3 1 28 0,1 1 10 0,3 0-543 0,2 0 279 15,0 0 141-15,4 0-611 0</inkml:trace>
  <inkml:trace contextRef="#ctx0" brushRef="#br0" timeOffset="48900.18">14646 3213 2081 0,'10'0'0'0,"5"6"0"0,1-6 0 0,-4 0 0 0,0 0 0 0,1 0 0 0,-2-3 0 0,4-4 0 0,0 3 0 0,2 1 0 0,2-1 174 0,0 0-65 16,5 3-32-16,-1-2-88 0,7 1 22 0,0 1 0 15,2 1 33-15,7 0-519 0,2 0 259 16,-2 0 140-16,0-2 55 0</inkml:trace>
  <inkml:trace contextRef="#ctx0" brushRef="#br0" timeOffset="49035.56">15402 3202 1830 0,'11'7'0'0,"1"5"0"0,-3-6 0 0,-2-5 0 0,1 3 0 0,1-4 0 0,0 0 0 16,3 0 0-16,5 0 0 0,0 0 0 0,3 0 261 0,3-2-98 0,7 0-65 15,2-2-28-15,3 3-327 0,4-3 149 0,4 1 76 16,-10 0-577-16,6 3 315 0,7 0 160 0,-14 0 80 15</inkml:trace>
  <inkml:trace contextRef="#ctx0" brushRef="#br0" timeOffset="49374.44">16092 3290 1905 0,'5'9'0'0,"3"6"0"0,-3-4 0 0,0-1 0 0,-1-2 0 0,3-1 0 16,-2-2 0-16,2-2 0 0,2-3 0 0,5 2 0 0,2-2 244 0,2 0-101 0,5 0-38 0,5 0-12 15,-1 0-123-15,3 0 36 0,2-2 1 0,3 2-437 16,-2-2 247-16,3 2 108 0,-4 0 60 0,2 0-523 15,-2 0 274-15,-4 8 41 0,-5 1-121 16,7 3 156-16,-7 3 73 0,0-1 44 0,0-1 103 16,-9 0-45-16,2 4-11 0,-1-2 2 0,-2-1 271 0,0 1-168 15,1-3-62-15,-2 0 117 0,3 0-62 16,0-1-48-16,5 0 257 0,-2-2-132 0,3-1-15 0,3 1-50 16,-5 0-117-16,7 0 32 15,2 1-1-15,0 0 41 0,2-1-367 0,-5-2 186 16,8 0 65-16,-1 0 50 0,-2-4-311 0,1 3 159 15,-5-2 73-15,-4-1 35 0,2 1 69 16,-1 2 0-16,-2-1 47 0,-3-1-42 0,-2 0-47 16,-3 2 32-16,-2 1 299 0,-1-1-177 0,-3 1-44 15,0 0-44-15,0 2 248 0,0-2-121 0,-3 1-14 0,-1-1-49 16,4 4-274-16,2-4 114 0,5 1 58 16,3-5 38-16,2 1-362 0,0-4 179 0</inkml:trace>
  <inkml:trace contextRef="#ctx0" brushRef="#br0" timeOffset="49484.97">17577 3812 1241 0,'11'4'0'0,"-2"4"-1"0,3-2 1 0,-5 1 0 0,0-2-1 0,0 3 1 0,0-1 0 0,0 0 0 0,0-1-1 0,3 2 1 0,1-1 298 16,0 1-133-16,1-1-62 0,1-1-30 0,-2 0-62 15,4-1 0-15,0 1 41 0,2-2-181 0,-4 4 86 16,1-2 42-16,2-1 0 0,0-1-508 0</inkml:trace>
  <inkml:trace contextRef="#ctx0" brushRef="#br0" timeOffset="49579.73">17954 3976 1705 0,'2'1'-1'0,"0"1"1"0,0 0 0 0,-1-2 0 0,1 0 0 0,-2 0 0 0,2 0 0 0,-2 0 0 0,0 0 0 0,0 0 0 0,0 3-209 0</inkml:trace>
  <inkml:trace contextRef="#ctx0" brushRef="#br0" timeOffset="53400.7">10772 2767 858 0,'0'0'0'0,"0"0"1"0,0 0-1 0,0 1 1 0,0-1 0 0,0 0-1 0,0 2 1 0,0 0 0 0,0 0-1 0,2-1 1 0,2 2 79 0,-1 0 17 16,1-1-16-16,0 0-11 0,2 0 32 0,0-1-29 0,3-1 0 15,-2 0 8-15,3 2 10 0,-1-2-48 16,0 0-1-16,3 3 49 0,-3-3-49 0,0 1 1 16,0 1 9-16,1 0-32 0,1 2 23 0,-2-3-1 15,0 5 0-15,0-2 5 0,0 0 6 0,-1 2-10 16,3-1-49-16,-4-1 49 0,2-1 0 16,0 3-70-16,-2-3 37 0,2-1-8 0,1 2 22 15,-1 0-15-15,0-2 16 0,2 2 4 16,-1-2 0-16,1 2-10 0,3-2 3 0,-3 1 4 15,2 0-13-15,0 0 4 0,0 1 10 0,1-1-5 16,-2 2-51-16,2-2 50 0,-1 3 0 0,1-3-11 16,2 3 17-16,-2-3-6 0,2 1-4 0,-1 1-28 15,0-3-2-15,0 2 29 0,0 1-1 0,2-4-29 16,-2 1 24-16,0 2 3 0,0-2-5 0,0 0-32 16,0 2 32-16,0-3 2 0,0 3-17 15,0 1 15-15,0-3-3 0,0 3 2 16,-1-1 2-16,0 1-2 0,0-1-2 0,-1-3 0 15,2 3 2-15,-2-2 2 0,1 0-3 0,0-1-14 16,1-1 15-16,2 3-1 0,-2-3 0 0,2 2-13 16,-1-2 13-16,2 1 0 0,-1-1-46 0,-1 2 44 15,4-2-4-15,-4 2-28 0,1 1 27 0,0-2 2 16,2 0-5-16,-2 4-4 0,-1-4 5 0,4 1 1 16,-4 2-2-16,3-2 11 0,-1 0-11 0,0 0 2 15,1-2-1-15,-3 0 5 16,3 0-4-16,0 0 0 0,2 0-6 0,-2 0 6 15,1 0 1-15,1 0-24 0,-2 0 23 0,1 0 0 16,1 0 0-16,0 0 5 0,-1 0-7 0,-1 0-1 16,2 0 2-16,-1 0 12 0,1 0-12 0,0 0-1 15,-1 0 1-15,1 0 13 0,2 0-13 0,0 0 2 16,2 0 4-16,0 0-3 16,-1 0-1-16,1 0 7 0,1 0-6 0,-2 0 1 0,-1-2-1 15,1 0-6-15,-1 0 5 0,-1 1 1 0,1 1-1 16,0-3 0-16,-3 3 0 0,2 0 1 0,-2 0-1 15,0 0 3-15,1 0-3 0,0 0 0 0,-1 0 18 16,2 0-17-16,-1 0 0 0,2 0 36 0,3 0-36 16,-2 0 3-16,1 0-2 0,-1 0 34 0,1 0-32 15,-3 0 5-15,4 0-3 0,-5-2-17 16,2 2 17-16,-1 0 3 0,1 0-2 16,-2 0-28-16,-1 0 27 0,1 0 0 0,0 0-31 15,-1 0 28-15,2 0 1 0,1 0-13 16,-2 0 11-16,1 0-3 0,-1-1 2 0,2 1 4 15,2 0-4-15,-4-3-2 0,6 1 1 0,-4 1 32 16,1 0-30-16,0-2 1 0,2 1-1 0,-5-1-1 16,8-2 1-16,-5 2 3 0,-4 1-11 0,5-2 10 15,-2 3 0-15,-1-1-20 16,-2-1 18-16,1 0 0 0,-1 2 1 0,-2-1-6 0,1 2 3 16,-1 0 1-16,1 0-4 0,2 0 5 0,-3 0-3 15,3-2 2-15,0 2-2 0,-1 0 5 0,1-2-4 16,0 2 1-16,1-3 32 0,-1 2-32 15,0 0 1-15,1-2-1 0,-1 3 16 0,0-2-14 16,-1 2 2-16,-1-1-11 0,2 1 11 0,-3 0-1 16,3 0 1-16,-3 0-14 0,0-3 14 0,1 3-1 15,-1 0 1-15,-1 0-23 0,4-1 20 0,-2 1 0 16,2-2 1-16,-3 0-1 0,3 0-4 0,2 0 28 16,-1-2-24-16,0 2-1 15,-1 1 2-15,0-2-4 0,-1 3 4 0,-3 0 0 16,2 0 1-16,-2 0-20 0,-1 0 19 0,0 0-1 15,-1 0 2-15,2 0-6 0,-2 0 4 0,2 0 0 16,0 0-7-16,-1 0 6 0,4 0-2 0,-2 0 38 16,1 0-36-16,2 0 1 0,-3 0-1 0,3 0 3 15,-2 0-1-15,-1 0 0 0,3 0 2 0,-1 0-11 16,-2 0 11-16,-1 0-2 16,-1 0 3-16,4 0-10 0,-4 0 8 0,1 0 0 0,3 0 18 15,-2 0-19-15,-1 0 0 0,1 0 35 16,3 0-34-16,0 0 0 0,-1 0 1 0,3 0 37 15,0 0-32-15,1 0 1 0,2 0-3 0,-5 0-37 16,2 0 3-16,1 0 31 0,-2 0 7 0,-1 0-74 0,0 0 31 16,-3 0 0-16,1 0 21 0,1 0 9 15,-4 0-11-15,1 4 9 0,0-2 26 0,0 2-28 16,1-4-9-16,1 2 78 0,1 0-35 0,0-2 2 16,1 0-33-16,1 0 46 15,4 0 7-15,-5 0-30 0,7 0-14 0,-3 0-17 0,1 0 21 16,-1 0 10-16,-5 0-56 0,3 0 2 15,-1 0 43-15,-2 0-1 0,1 2-35 0,-2 1-7 16,1 1 39-16,0-2-43 0,-2 2 1 0,1 0 22 16,-2 0 11-16,2-1-13 0,0 0 10 0,-1 0-11 15,3-1 9-15,0-1 7 0,3 1-7 0,0 0-1 16,-1-2-25-16,0 0 24 0,3 0 1 0,-1 0-3 16,-5 0 4-16,4 0 0 15,-1 0-2-15,-3 0 48 0,1 0-49 0,0 0-1 16,-1 0 2-16,-1 0 88 0,2 0-42 0,-3 0 6 15,3 0-46-15,-3 0 49 0,2 0 0 0,-1-2-29 16,-1 0-35-16,3 1 36 0,0-1-6 0,-1 2-27 16,1-2 0-16,0 2 30 0,-1-1-2 0,3 1-36 15,-2 0 34-15,0-3-8 0,-1 2 6 0,-1 1-39 16,1-2 1-16,1 0 20 0,-2 0 11 0,3-2-5 16,1 3 3-16,1-4-4 15,1 1 24-15,-2 1-23 0,6-1 1 0,-1-2 12 16,0 0-12-16,0 3 1 0,0-1-1 0,3 0-49 15,-3 0 49-15,0 1 1 0,-1 1 2 0,-5 0-51 16,2 0 48-16,-1 2-4 0,3-2-2 0,-5 2-25 16,-1-2-7-16,3 1 33 15,-2-1-20-15,1-2 13 0,2-1-3 0,1-1 54 0,0 0-49 0,-4 0 1 16,4 1-2-16,-6 1-74 0,4 0 37 16,1 1 1-16,-3-1 34 0,-2 0-81 0,-3 3 37 15,0-2-5-15,-5 1 35 0,-4 2-327 0,-1 0 157 16,-6 0 80-16,0 6-341 0</inkml:trace>
  <inkml:trace contextRef="#ctx0" brushRef="#br0" timeOffset="57879.59">11017 2828 1666 0,'0'0'0'0,"0"0"0"0,0 0 0 0,0 0 0 0,5 0 0 0,0 0 0 0,1 0 0 0,-1 0 0 0,5-2 0 0,-2 0 0 0,1 1 217 0,-1-2-89 0,1 2-39 16,0-1 1-16,0 1 104 0,3 1-71 0,-3 0-23 15,-1 0 15-15,0 0-32 0,1 0 1 0,-2 0-33 16,1 0 0-16,0 0 13 0,-3 0-13 0,4 0 174 16,2 0-88-16,-1 0-42 0,1 3-1 15,1-2-48-15,1 2 5 0,1 0 0 0,0-1 0 0,-1 0 24 16,1 1-75-16,-4-1 0 0,6 2 0 15,-5 1 0-15,0-3 0 0,1 2 0 0,-3 2 0 16,0-2 0-16,-1 0 0 0,1 1 0 16,-2 0 0-16,1-1 0 0,0 1 0 0,-1-4 0 15,1 4 0-15,1-2 0 0,1-1 0 0,-1 2 0 16,2-3 0-16,-1-1 0 16,1 2 0-16,0-2 0 0,2 0 0 0,-2 2 0 15,-2-2 0-15,1 0 0 0,1 2 0 0,-2 0 0 16,1-2 0-16,0 2 0 0,-1-1 0 0,1 1 0 15,-1 2 0-15,0-1 0 0,3-1 0 0,-3-2 0 16,0 3 0-16,5-2 0 0,-3 1 0 0,1 1 0 16,0-3 0-16,-1 1 0 0,-1-1 0 0,3 2 0 15,-4-2 0-15,1 2 0 16,-1 0 0-16,-2 0 0 0,3 0 0 0,-2 2 0 16,-1-3 0-16,-1 2 0 0,1-2 0 0,1 4 0 15,-1-4 0-15,1-1 0 0,1 1 0 0,-1-1 0 16,3 0 0-16,-2 0 0 0,3 0 0 0,-1 0 0 15,0 0 0-15,2 0 0 0,-2 0 0 0,-2 0 0 16,1 0 0-16,1 0 0 0,-2 3 0 0,3-1 0 16,-1 2 0-16,-2-3 0 0,3 3 0 0,-3-2 0 15,0 1 0-15,5-1 0 0,-3 0 0 16,3 0 0-16,-3 0 0 0,1-1 0 16,2-1 0-16,1 3 0 0,0-3 0 0,0 0 0 15,0 0 0-15,2 0 0 0,-2 0 0 0,0 0 0 16,0 0 0-16,0 0 0 0,-3 0 0 0,4 0 0 15,-2 0 0-15,-2 0 0 0,2 0 0 0,-1 0 0 0,-2 0 0 16,4 2 0-16,0-1 0 0,-1 1 0 0,0-2 0 16,4 0 0-16,-2 0 0 15,3 0 0-15,0 0 0 0,-1 0 0 0,2 0 0 16,-4-2 0-16,1 1 0 0,-2-1 0 0,-1-1 0 0,-2 2 0 16,2 1 0-16,-1 0 0 0,-2 0 0 15,2 0 0-15,0 0 0 0,1 0 0 0,-2 0 0 16,2 1 0-16,1 2 0 0,0-3 0 15,0 0 0-15,-1 2 0 0,4-2 0 0,-3 0 0 16,2 0 0-16,0 0 0 0,-1 0 0 0,2 0 0 16,-4 0 0-16,2-2 0 15,-2-1 0-15,2 2 0 0,-2-1 0 0,0 0 0 0,-1 2 0 16,-2 0 0-16,2 0 0 0,-2 0 0 16,1 0 0-16,1 0 0 0,-2 0 0 0,1 0 0 15,2 0 0-15,0 0 0 0,-1 0 0 0,2 0 0 16,-2 0 0-16,2 0 0 0,2 0 0 0,-3 0 0 15,4 0 0-15,-1 0 0 0,-2-2 0 0,2 2 0 16,-1-2 0-16,2 1 0 0,-2-1 0 0,0 2 0 16,0-2 0-16,1 2 0 0,-2-1 0 0,0 1 0 15,2 0 0-15,-2 0 0 0,0 0 0 16,0 0 0-16,0 0 0 0,0 0 0 0,-2 0 0 16,3 0 0-16,-2 0 0 0,2 0 0 0,-2-3 0 15,2 3 0-15,-2-1 0 0,2-1 0 0,-1 0 0 16,2 0 0-16,-3-2 0 0,4 3 0 0,-4-2 0 15,2 1 0-15,-2 1 0 0,2-2 0 0,-3 2 0 16,0 1 0-16,-4 0 0 0,2 0 0 16,-1 0 0-16,0 0 0 0,-1 0 0 0,0 0 0 15,1 0 0-15,1 0 0 0,0 0 0 0,-1 0 0 16,1 0 0-16,-1 0 0 0,4 0 0 0,-1 0 0 16,2 0 0-16,0 0 0 15,1 0 0-15,-4 0 0 0,4 0 0 0,-3-2 0 16,0 0 0-16,-2 0 0 0,2 0 0 0,-1 0 0 15,-3 2 0-15,0-2 0 0,1 2 0 16,-1 0 0-16,0 0 0 0,1 0 0 0,1 0 0 0,-2 0 0 16,1 0 0-16,1 0 0 0,0 0 0 15,3 0 0-15,-1 0 0 0,2 0 0 0,0-2 0 0,0 1 0 16,0-2 0-16,0 1 0 16,0 1 0-16,-1-2 0 0,-4 2 0 0,5 0 0 15,-1 1 0-15,-5-3 0 0,2 3 0 0,1 0 0 16,-3 0 0-16,3 0 0 0,-5 0 0 0,0 0 0 15,2 0 0-15,-1 0 0 0,2 0 0 0,-3 0 0 16,2 0 0-16,1 0 0 0,1 0 0 0,0 0 0 16,1 0 0-16,0 0 0 0,2 0 0 0,-1 0 0 15,2 0 0-15,-2 0 0 16,-2 0 0-16,5 0 0 0,-4 0 0 0,0 0 0 16,-1 0 0-16,-2 0 0 0,3 0 0 0,-1 0 0 15,-2 0 0-15,3 0 0 0,-3 0 0 0,0 0 0 16,3 0 0-16,-1 0 0 0,-2 0 0 0,3 0 0 15,1 0 0-15,-1 0 0 0,-1 0 0 0,3 0 0 16,0 0 0-16,-2 0 0 0,4 0 0 16,-1 0 0-16,-2 0 0 0,2 0 0 0,-1 0 0 0,0 0 0 15,-1-2 0-15,-1 0 0 0,0 2 0 0,2-2 0 16,-3 1 0-16,0 1 0 0,1 0 0 16,-1-2 0-16,1 2 0 0,-1 0 0 15,-1 0 0-15,4 0 0 0,-3-2 0 0,2 2 0 16,1 0 0-16,-2-2 0 0,2 2 0 0,1 0 0 15,0-2 0-15,-2 2 0 0,2 0 0 0,-2 0 0 16,3 0 0-16,-4 0 0 0,-1 0 0 0,3 0 0 0,-3 0 0 16,3 0 0-16,-5 0 0 0,3 0 0 15,-2 0 0-15,3 0 0 0,-4 0 0 0,5 0 0 16,-3 0 0-16,3 0 0 0,-2 0 0 16,1 0 0-16,1-2 0 0,-2 2 0 0,2-1 0 15,-1-1 0-15,1 2 0 0,-3-2 0 16,-1 2 0-16,2-2 0 0,-1 2 0 0,-2 0 0 15,3 0 0-15,-1 0 0 0,0 0 0 0,1 0 0 16,1 0 0-16,-1 0 0 0,0 0 0 0,1 0 0 16,1 0 0-16,0 0 0 0,2 0 0 0,-3 0 0 15,4 0 0-15,-3 0 0 16,2 0 0-16,0 0 0 0,0 0 0 0,-2 0 0 0,2 0 0 16,-3 0 0-16,2 0 0 0,-2 0 0 15,-2 0 0-15,1 0 0 0,-1 0 0 0,1 0 0 16,2 2 0-16,-1 0 0 0,1-2 0 0,-2 0 0 0,4 2 0 15,-2-2 0-15,2 0 0 0,0 1 0 16,0-1 0-16,-2 0 0 0,2 0 0 0,-3 0 0 0,2 0 0 16,-2 0 0-16,-1 0 0 15,0 0 0-15,-1 0 0 0,1 0 0 0,-1 0 0 16,2 0 0-16,-1 0 0 0,-1 0 0 0,1 0 0 16,-2 0 0-16,3 0 0 0,1 0 0 15,-1 0 0-15,2 0 0 0,-2 0 0 0,1 0 0 0,0-1 0 16,-1 1 0-16,2 0 0 0,0 0 0 0,2 0 0 15,-1 0 0-15,-2 0 0 0,1 0 0 0,0 0 0 16,0 0 0-16,1 0 0 0,-2 0 0 0,2 0 0 16,-2 0 0-16,3 0 0 0,-2 0 0 15,2 0 0-15,-2 0 0 0,2 0 0 16,-1-2 0-16,-2 0 0 0,1 0 0 0,0 0 0 16,-2 2 0-16,1 0 0 0,-1 0 0 0,-1 0 0 0,-2 0 0 15,3 0 0-15,-3 0 0 0,1 0 0 16,0 0 0-16,-1 0 0 0,3 0 0 15,-1 0 0-15,-1 0 0 0,3 0 0 0,2 0 0 0,-2 0 0 16,2 0 0-16,-2 0 0 0,2 0 0 16,-2 0 0-16,2 0 0 0,-3-1 0 0,0 1 0 15,-2-2 0-15,0-1 0 0,-1 3 0 16,-1-1 0-16,-1 1 0 0,0 0 0 0,-1 0 0 16,0-2 0-16,1 2 0 0,2 0 0 0,1-3 0 0,0 2 0 15,1 1 0-15,2-2 0 0,0 1 0 16,-2-2 0-16,3 1 0 0,-2 1 0 0,2-1 0 15,-1 0 0-15,0 0 0 0,0 0 0 0,-2 2 0 16,-2 0 0-16,1 0 0 0,0 0 0 0,3 0 0 16,-5 0 0-16,4 0 0 15,1 0 0-15,-3 0 0 0,-1 0 0 0,4 0 0 16,-1 0 0-16,-1 0 0 0,1 0 0 0,-3 0 0 0,4 0 0 16,-1 0 0-16,1 0 0 0,-4 0 0 15,0-1 0-15,0 1 0 0,-3-3 0 0,0 1 0 16,-1 1 0-16,-5 1 0 0,2 0 0 0,-1 0 0 15,0 0 0-15,-2 0 0 0,0 0 0 0,0 0 0 16,0 0 0-16,0 0 0 0,0 0 0 0,0 0 0 16,0 0 0-16,0 0 0 0,0 0 0 15,0 0 0-15,0 0 0 16,0 0 0-16,0 0 0 0,0 0 0 0,0 0 0 0,0-3 0 0,0 3 0 16,0 0 0-16,0 0 0 0,-8 0-284 15,-9 18-78-15</inkml:trace>
  <inkml:trace contextRef="#ctx0" brushRef="#br0" timeOffset="193372.07">16298 2530 794 0,'0'0'0'0,"0"0"0"15,0 0 0-15,0-3 0 0,0 2 0 0,0 1 0 0,0-1 0 0,0 1 0 0,0 0 0 0,0-4 0 0,0 4 85 0,0 0-45 0,0 0 1 0,0 0 34 0,0 0 1 16,0 0-26-16,0 0 41 16,0 0 0-16,0 0-51 0,0 0 1 0,0 0 80 15,0 0-31-15,0 0-9 0,0 0-40 0,0 0 100 16,0 0-49-16,0 0-1 0,0 0-41 0,0 0 104 15,0 0-57-15,0 0-29 0,0 0 21 0,0 0 0 16,0 0-38-16,0 0 15 0,0 0 0 0,0 0-25 16,0 0-1-16,0 0-32 0,0 0 9 0,0 0 23 15,0 0 1-15,0 0 30 0,0 0 0 0,0 0-30 16,0 5 9-16,0-4 64 0,0 3-36 0,0 2-1 16,0-2-2-16,0 1 0 0,0 0-24 0,0 1 61 15,0 0-35-15,0 2-36 16,0-3-41-16,0 5 0 0,0-3 0 0,0 1 0 15,0 1 0-15,0-2 0 0,0 3 0 0,0 1 0 16,0-1 0-16,0-1 0 0,0 1 0 0,0 1 0 16,0 0 0-16,-2-2 0 0,2 3 0 0,-2-1 0 15,0 1 0-15,0 0 0 0,1 2 0 0,-1-3 0 16,0 2 0-16,0 2 0 0,2-3 0 0,-2 2 0 16,1 0 0-16,-1 1 0 0,2-2 0 15,-3 2 0-15,3-2 0 0,-2 2 0 16,0-3 0-16,2 4 0 0,-2-3 0 0,1 3 0 15,1-2 0-15,-2 1 0 0,0 1 0 0,2-2 0 16,-2 3 0-16,0 0 0 0,1 0 0 0,1-2 0 16,-2 1 0-16,0 1 0 0,2 1 0 0,-2-1 0 15,2 0 0-15,-2 0 0 0,2-3 0 0,-2 3 0 16,2 1 0-16,0-2 0 16,-1-1 0-16,1 2 0 0,0-2 0 0,0-1 0 0,0 4 0 15,0-3 0-15,0 0 0 0,0 2 0 16,0-2 0-16,0 0 0 0,0 2 0 0,0-2 0 15,0 0 0-15,0 2 0 0,0-2 0 0,0 3 0 16,0-4 0-16,0 3 0 0,0 0 0 0,0-2 0 16,0 2 0-1,0-2 0-15,0 2 0 0,0-2 0 0,0 1 0 0,0-1 0 0,0 3 0 0,0-2 0 16,0 0 0-16,0 0 0 0,0 2 0 0,0-2 0 16,0-3 0-16,0 1 0 0,0 1 0 0,0-5 0 15,0 1 0-15,0-1 0 16,1-2 0-16,-1-1 0 0,0-3 0 0,2-1 0 15,-2 2 0-15,0-5 0 0,0 1 0 0,0-1 0 16,0 0 0-16,0 0 0 0,0 0 0 0,0 0 0 16,0 0 0-16,0 0 0 0,0 0 0 0,0 0 0 15,0 0 0-15,0 0 0 0,-2 0 0 0,1 0 0 16,-4 0 0-16,1 0 0 0,3-4 0 0,-3-1-697 16,4-5 254-16</inkml:trace>
  <inkml:trace contextRef="#ctx0" brushRef="#br0" timeOffset="194321.58">16514 2635 1232 0,'0'0'0'16,"0"0"0"-16,0 0 0 0,0 0 0 0,0 0 0 0,0 0 0 0,0 0 0 0,0 0 0 0,0 0 0 0,0 0 0 0,0 0 41 0,0 0 147 0,0 0-63 15,0 0-47-15,0 0 72 0,0 2-54 0,0 3-28 0,0 1 130 0,0 2-68 16,0-1-50-16,0 1 1 0,0-1 112 15,0 2-76-15,0 2-37 0,-2-3 9 0,2 3 92 16,-2 0-70-16,2 0-35 0,0 1 0 0,-2 1 19 16,2-2-17-16,0 2-9 0,0 1 41 0,0 0-34 15,0-2 0-15,0 1-39 0,0-1-37 0,0 3 0 16,0-2 0-16,0-2 0 16,0 2 0-16,0-2 0 0,0 4 0 0,0-1 0 15,0-2 0-15,0 2 0 0,0-1 0 0,0 2 0 16,0-2 0-16,0 2 0 0,0-1 0 0,0 1 0 15,-2 0 0-15,2-3 0 0,-1 3 0 0,1 0 0 16,0-1 0-16,0 1 0 0,0-2 0 0,0 2 0 16,0-1 0-16,0-2 0 0,0 1 0 0,0 1 0 15,0-3 0-15,0 1 0 0,0 2 0 0,0-1 0 16,0-2 0-16,-2 3 0 16,2-1 0-16,-2-3 0 0,2 4 0 0,0 0 0 15,-2-3 0-15,2 2 0 0,0-1 0 0,0-1 0 16,0 4 0-16,0-2 0 0,0 2 0 0,0-4 0 15,0 5 0-15,0-6 0 0,0 3 0 0,0 0 0 16,0 1 0-16,0-2 0 0,0 2 0 0,0-3 0 16,0 4 0-16,0-2 0 0,0-2 0 0,0 3 0 15,0-3 0-15,0 0 0 0,0 0 0 0,0 3 0 16,0-4 0-16,0 0 0 0,0 1 0 0,0-3 0 16,0 3 0-16,0-1 0 15,0-4 0-15,0 6 0 0,0-2 0 0,0 2 0 16,0-1 0-16,0-1 0 0,0 1 0 0,0 0 0 15,0-1 0-15,0 2 0 0,0 1 0 0,0-4 0 16,0 1 0-16,0-1 0 0,0-2 0 0,0 2 0 16,0-2 0-16,0-2 0 0,0 1 0 0,0-1 0 15,0-1 0-15,0 1 0 0,0 0 0 0,0-1 0 16,0-1 0-16,0-1 0 0,0 2 0 0,0-2 0 16,0 0 0-16,0 0 0 15,0-2 0-15,0 0 0 0,0 1 0 0,-2-1 0 16,2 0 0-16,-3 0 0 0,0 0 0 0,-1 0 0 15,1 0 0-15,1 0 0 0,-4 0 0 0,3-7-419 16,1-6 186-16,-2-1-340 0,2-2 255 0,1-2 144 16,-4-1 66-16</inkml:trace>
  <inkml:trace contextRef="#ctx0" brushRef="#br0" timeOffset="199051.6">16476 2659 844 0,'0'-2'0'0,"0"-4"0"0,0 3 0 0,0-3 0 0,0 2 0 0,0 1 0 0,2-1 0 0,0 1 0 0,0 1 0 0,0-1 0 0,-1 1 42 0,1 1 46 15,-2 1 0-15,0 0-36 0,0 0 60 0,2 0-35 16,-2 0 0-16,0 0 13 0,0 0 0 0,0 0-38 15,0 7-11-15,-5 8 74 0,-6 2-36 16,-5 4-1-16,-2 3-36 0,-1 4 118 0,-8 7-65 0,4-6-26 16,-2 3-1-16,-1 0 51 0,5-5-39 0,-4 2 11 15,5-2-11-15,3-3-39 16,4-6 1-16,1-1 23 0,5-3-23 0,1-3 10 16,3-3-11-16,3-2-89 0,0-2 45 0,0-3 0 15,0-1 44-15,9 0-74 0,10-4 19 0,1-11-1 16,5-4 9-16,3-1-113 0,-2-1 49 0,1 0 43 15,-3 0-169-15,0 3 93 0,-7 3 26 0,3 1 16 16,-8 4 22-16,-3 4 4 0,0 0-16 0,-6 4 205 16,-1 1-89-16,0-2-44 0,-2 3 3 0,0 3 227 15,-4 10-116-15,-11 5-67 0,-2 3-14 0,-2 1 124 16,-2 6-47-16,-1-5-42 16,0 4 28-16,-1-1-38 0,0 0 1 0,3-3-6 15,1-1 1-15,6-5-23 0,-2 1-11 0,5-6-72 16,5-2 36-16,1-2 0 0,3-5 37 15,1 1-216-15,0-2 93 0,1-2 58 0,12 0-2 0,3-2-175 16,4-11 81-16,-3 3 30 0,3-2 3 0,-3 1 13 16,1 2-1-16,-2 1 94 0,-2-1-75 0,-2 5-12 15,-1 1 26-15,-1 1 150 16,0 0-72-16,-5 2-35 0,0 0-1 0,-1 0 202 16,-2 0-107-16,-2 10-26 0,0 2-36 0,-2 7 269 15,-9-2-130-15,-5 8-52 0,0-3-114 0,-3 3-7 16,1-3 0-16,-3 3 0 0,6-6 0 0,-6 7 0 15,9-11 0-15,-4 3 0 0,5-4 0 0,6-5 0 16,0-2 0-16,2-3 0 0,3 0 0 0,0-3 0 16,0-1 0-16,1 0 0 0,11 0 0 0,3-3-72 15,0-8-96-15,4 2 53 0,-2-3 42 0,-1 3-5 16,2-1-10-16,-4 3 46 16,2 2 1-16,-4-1 83 0,-2 4-41 0,0 0-1 15,-3 0-52-15,-2 2 238 0,-3 0-110 0,0 0-32 16,1 2-35-16,-3 8 330 0,0 5-307 0,-14 1-32 15,1 3 0-15,-4 1 0 0,1 0 0 16,-2 1 0-16,1-3 0 0,-1 2 0 0,4-2 0 0,-1-2 0 16,5-2 0-16,-1-2 0 0,6-3 0 15,1-4 0-15,3 1 0 0,1-3 0 0,0-1 0 0,0-2 0 16,3 0 0-16,10 0 0 16,2 0 0-16,3-5 0 0,-4-3-84 0,1 0-41 15,0-1 31-15,0 2 11 0,-1 2 39 0,-5 0 30 16,3 0-1-16,-5 2-27 0,-2 1-11 0,1 1 125 15,-4 1-57-15,-1 0-29 0,1 0 1 0,-2 7 228 16,0 7-91-16,-5 1-69 0,-8 3 45 0,-1 2-100 16,3-4 0-16,-1 2 0 0,-2 2 0 0,1-4 0 15,1-1 0-15,3-1 0 16,4-5 0-16,-1-2 0 0,5-3 0 0,-1 0 0 16,2-4 0-16,0 1 0 0,0-1 0 0,9 0 0 15,4-3 0-15,4-8 0 0,-2 0 0 0,0-1-5 16,0-1-131-16,0 2 41 0,-4 2 10 0,-2 2 43 15,-1-2 0-15,-2 4 139 0,-3 3-69 0,-1 0-45 16,0 0 11-16,-2 2 267 0,0 0-219 0,0 0-42 16,-7 13 0-16,-7 2 0 0,-2 4 0 0,2-4 0 15,1 2 0-15,-1 1 0 0,2 0 0 16,-1-4 0-16,3 0 0 0,1 0 0 16,5-7 0-16,-1 0 0 0,3-3 0 0,2-1 0 15,0-1 0-15,0 1 0 0,2-3 0 0,9 0 0 16,3 0 0-16,0-5 0 0,2-3 0 0,-4 0 0 15,1-1-95-15,-5 3-37 0,1 1 45 0,-3 1 85 16,-3-1 11-16,-1 4-51 0,0-2 0 0,0 2 207 16,-2 1-104-16,0 0-61 0,0 0-16 0,-9 11 197 15,-2 3-181-15,-1-1 0 0,1-1 0 16,0 2 0-16,1-2 0 0,3-3 0 16,0 0 0-16,1-2 0 0,4-1 0 0,1-5 0 15,1 2 0-15,0-1 0 0,0-2 0 0,0 0 0 16,9 0 0-16,3-2-70 0,4-8-6 0,-2 1-218 15,0-1 126-15,-1 0 63 0,-1 2 33 0,-5 2 10 16,2 0 21-16,-5 3-1 0,-1-1 189 0,-1 2-94 16,0 2-47-16,-2 0 110 0,0 0-74 0,0 0-41 15,0 0 0-15,-2 0 359 16,-5 6-179-16,0 1-158 0,-1 1-23 0,0-1 0 16,1-2 0-16,0 1 0 0,1 2 0 0,1-4 0 15,-2-1 0-15,2 1 0 0,-1-2 0 0,3 1 0 16,-1-3 0-16,2 0 0 0,-1 0 0 0,1 0 0 15,-1 0 0-15,3-3-243 0,0-6 92 0,0-4 18 16,0-4 53-16,0-5-81 0,0-3 60 0,3-3 30 16,-1-4-10-16,3-3-80 0,2-2 61 0,-1-5 29 15,1 2-30-15,3-1 30 16,-1 5-10-16,0-3 115 0,3 2-38 0,-5 2 0 16,4-1-36-16,-2 4 95 0,-2 0-58 0,0 5 10 15,-1-1-48-15,-3-1 184 0,4 2-62 0,-5 5-52 16,-1-1 16-16,-1 1 60 0,0 2-23 0,0-1-36 15,0 0-34-15,0 4 7 0,-6 1 23 0,2-1-116 16,-1 3 44-16,-1-1 1 0,1 4 34 16,1 1-39-16,1 1-10 0,-4 2 47 0,4-2-20 0,-1 3 15 15,2 0-15-15,-2 3 12 16,3-2-21-16,-1 1 54 0,0 0-4 0,0 3-30 16,0 0 39-16,1-2 0 0,1 1-29 0,-2 1 25 15,-1-2 6-15,3 1-32 0,-2-1 11 0,0-1 37 16,0 1 6-16,2-1-47 0,-1-2 6 0,-1 1 45 15,2-4-41-15,-2 3-6 0,2-2 13 0,0 1 3 16,0-1-6-16,0 1-5 0,0-1-17 0,0 1 18 16,0-3 9-16,0 2-53 0,0-1-1 0,0 1 43 15,0 1-4-15,0-1-26 0,0-1-2 16,0 2 26-16,0 1-10 0,0-2 20 16,0 4-17-16,0 0 3 0,0 3-3 0,0-1 49 15,0 1-45-15,0-2-1 0,0 3 88 0,0 0-42 16,0 0 12-16,0 0-41 0,0 3 2 0,-2 9-6 15,-3 6 14-15,-1 0 25 0,3 3 14 16,-4 5-40-16,2 1-5 0,1 0 14 16,2 1-12-16,-1 1-17 0,1 3-14 0,0-2 0 0,2 1 0 15,0-4-2-15,0-4-18 0,0 2-1 16,0-4 43-16,0 0-79 0,0-2 35 0,0-4-7 16,0-4 41-16,0-1-88 0,0-5 39 0,0 0 4 15,0-4 0-15,0 0 4 0,0-1 20 0,-2 0-12 16,-1-1 9-16,1-10 4 0,-3-4-2 0,3-2-2 15,1-7-63-15,1 1 27 0,-2-7 3 0,2-3-142 16,0-2 80-16,0-8 32 0,0 4 0 0,0 4-142 16,0-2 93-16,0 13 42 0,0 0-1 0,0 8 70 15,0 3-28-15,0 6-10 0,0 2 11 0,0 4 193 16,0 1-96-16,0 0-49 16,-2 15 154-16,2 3-92 0,0 7-45 0,0 1 96 15,0 4-65-15,0 4 3 0,0 4-29 0,0 1-42 16,0 8 31-16,0-5 49 0,0 4-40 0,0-1-587 15,0 1 278-15,0 2 119 0,0 1 78 0,0 0-630 16</inkml:trace>
  <inkml:trace contextRef="#ctx0" brushRef="#br0" timeOffset="-213983.09">15879 4179 1735 0,'-1'0'0'0,"-2"0"0"0,1 0 0 0,0 0 0 0,2 0 0 0,-2 0 0 0,2 0 0 0,0 0 0 0,-1 0 0 0,1 0 0 0,0 0 96 0,1 0-26 0,8 0-1 15,2 0 39-15,1 0-23 0,2 0-10 0,-1 0-33 16,2 0 77-16,-2 3-39 0,3 4 1 0,-6 2-30 0,3-1 46 16,-3 4-28-16,-1-1 0 0,-1 0-29 0,-3 3 2 15,0-4 9-15,-4 6 12 0,1-3-22 0,-2 1 0 16,0 2 1-16,0-3 45 0,-3 1-35 0,-7 0-11 16,-1-1 1-16,-3-2 74 15,-1 1-37-15,-2-3 0 0,1 0-27 0,-3-1-25 16,2-2 15-16,-2-1-1 0,3-1-171 0,-2-2 85 15,7-2 54-15,-1 0-370 0,3 0 178 0,4 0 100 16,1 0 20-16,4 0-433 0,0-7 205 0,0-5 131 16,9-5 59-16,9 2-200 0,0-3 130 0,5-1 65 15,1 0 22-15,0-3-354 0,1 3 199 0,-3-2 98 16,-1 1-100-16,-1 2 121 0,-2 3 41 16,-2 0 79-16,-4 0 0 0,-5 6 0 0,-1 1 0 0,-3 5 245 15,-1-1-174-15,-2 1-51 16,0 2-31-16,0 1 661 0,0 0-279 0,-9 0-182 15,0 6 2-15,-1 5 162 0,1 4-156 0,0 1-78 16,0 1 407-16,0 1-233 0,2 3-130 0,3 1 214 16,3-1-200-16,1-1-177 0,0 2 0 0,0-3 0 15,3 1 0-15,6-2 0 0,5-1 0 0,1 0 0 16,2-2-144-16,-1-2 94 0,2 0 40 16,-2-4-688-16,1 1 354 0,1-3 84 15,-4 0-214-15,4-6 206 0,-4-1 118 0</inkml:trace>
  <inkml:trace contextRef="#ctx0" brushRef="#br0" timeOffset="-213621.36">16379 4242 2557 0,'-4'0'0'0,"2"0"0"0,1 0 0 16,1 0 0-16,0 0 0 0,0 0 0 0,0 0 0 0,3 0 0 0,8 0 0 0,5 0 0 0,-2 0 195 0,2 4-82 0,-2 4-10 0,2 1-32 0,0 0 1 15,-3 4-31-15,-1 1-23 0,-1-2-10 0,-4 6 33 16,-1-3-1-16,-4 3-65 0,0 0 33 0,-2-2 9 15,0 1 24-15,-10 1 15 0,-1-6-15 0,-2 1 0 16,0-3 28-16,-4-3-3 0,2-1-54 0,-2-3-116 16,2-3 64-16,2 0 34 0,1 0 8 0,1 0-175 15,4 0 92-15,2-3 48 0,3-9 17 0,2-1-570 16,0-2 240-16,5-1 158 16,10-4 68-16,2 1-451 0,3-5 265 0,-1 1 132 15</inkml:trace>
  <inkml:trace contextRef="#ctx0" brushRef="#br0" timeOffset="-213449.07">16597 4185 2448 0,'7'-3'0'0,"-2"0"0"0,-3 0 0 0,0 3 0 0,-2 0 0 0,0 0 0 0,-4 3 0 0,-3 6 0 0,-2 3 0 0,2 4 0 0,-2-1 353 15,2 2-157-15,4 2 249 0,1-2-202 0,2 4-101 16,0-3-40-16,0 1-100 0,2-1-2 0,5 2 0 16,2-5 0-16,5-1 0 15,-2 1 0-15,4-3 0 0,-2-3 0 0,2-2-267 16,-1-3 79-16,0-2 114 0,0-2-708 0,0 0 382 15,2 0 135-15,-4-6-413 0,0-3 319 0</inkml:trace>
  <inkml:trace contextRef="#ctx0" brushRef="#br0" timeOffset="-213264.67">16763 4231 2826 0,'-14'0'0'0,"7"0"0"0,-3 0 0 0,2 0 0 0,5 0 0 0,-1 0 0 0,4 0 0 0,0 0 0 0,2 0 0 0,7 0 0 0,6 0 254 0,0 0-111 15,2 0-52-15,0 0-9 0,2 0-1 0,-1 0-40 16,1 3-179-16,0-3 85 0,-2 2 46 0,-2 1-480 16,-4-2 264-16,0 3 132 15,-3-2 75-15,-2 1-726 0,-1 0 356 0,-3-1 149 0,0-1 98 0,-2-1-321 16</inkml:trace>
  <inkml:trace contextRef="#ctx0" brushRef="#br0" timeOffset="-213097.62">16891 4119 2459 0,'-11'-5'0'0,"6"4"0"0,-3-1 0 0,3 2 0 0,-2 0 0 0,2 0 0 0,3 0 0 0,-1 8 0 0,3 7 0 0,0-3 0 0,0 6 326 0,0 3-133 0,0 5 293 0,0-2-224 15,0 0-110-15,0 4-99 0,0-1-53 0,0-4 0 16,0 8 0-16,0-4-68 0,0-1-49 0,0 0 78 16,0-4 40-16,0 1-585 15,-2-3 306-15,2 0 160 0,0-9 79 0,0 0-867 16,0-3 433-16</inkml:trace>
  <inkml:trace contextRef="#ctx0" brushRef="#br0" timeOffset="-212738.59">17086 3962 2468 0,'2'-5'0'0,"0"4"0"0,0-2 0 0,0 3 0 0,1 0 0 0,1 0 0 0,0 11 0 0,0 6 0 15,2 5 0-15,-3 3 0 0,3 5 284 0,-1 4-123 0,-1 2-60 0,0-1 128 0,4 0-95 0,-3-2-38 16,1-1-88-16,-1-4 0 0,2-8 31 16,0 4-119-16,-2-6 60 0,-1-5 39 0,0-2-10 0,-3-4-107 15,1-5 68-15,0 0 35 0,-2-2-7 16,0 0-71-16,0-2-6 0,0-7 42 0,-7-4-33 16,0-3 41-16,-4-3-6 0,1 0 18 15,-1-2-34-15,-3 4 1 0,3 2 27 0,-2 4 94 16,0 4-43-16,-2 3-3 0,1 4-33 0,2 0 326 15,-2 1-148-15,1 12-81 0,4 2-22 0,1 1 237 16,4 3-304-16,2-1 0 0,2 2 0 0,0 0 0 16,0-2 0-16,0 2 0 0,6-6 0 0,4 1 0 15,-1 0 0-15,0-2 0 0,-1-7 0 0,5 2 0 16,-2-5 0-16,1-3-578 16,2 0 165-16,0 0 196 0,1-3 30 0,0-11-595 15,3-4 371-15,-2 0 186 0</inkml:trace>
  <inkml:trace contextRef="#ctx0" brushRef="#br0" timeOffset="-212523.2">17244 4173 3001 0,'0'-4'0'0,"0"-1"0"0,2 4 0 0,0-2 0 0,0 1 0 0,3 0 0 0,0 0 0 0,6 2 0 0,-2 0 0 0,2 0 0 0,0 6 304 0,0 5-132 0,-2 2-67 16,2 2 237-16,-6 2-335 0,0 2-7 15,-3 1 0-15,0 1 0 0,-2 2 0 0,0 1 0 16,-5-5 0-16,-4-1 0 0,-5 2 0 0,3-5 0 15,-5-1 0-15,4-2 0 0,-3-5 0 0,0-1 0 16,0-1-467-16,3-3 150 0,1-2 145 0,2 0-198 16,1 0 156-16,4-4 92 0,4-9 42 0,0-5-484 15,8-2 263-15,7-2 132 0,0-2 54 16</inkml:trace>
  <inkml:trace contextRef="#ctx0" brushRef="#br0" timeOffset="-212370.75">17409 4122 2694 0,'5'-9'0'0,"0"3"0"0,-3 2 0 0,-2 3 0 0,0-2 0 0,0 3 0 0,-8 0 0 0,-1 6 0 0,0 7 0 0,-3 1 0 0,3 2 221 0,1 3 586 16,3-1-598-16,3 3-209 0,2 7 0 0,0-7 0 0,4 4 0 15,8-3 0-15,4-3 0 0,6 4 0 0,4-7 0 16,4-1 0-16,12-4 0 0,-3-5 0 16,-1-3 0-16,13-3 0 0,-8 0-808 0</inkml:trace>
  <inkml:trace contextRef="#ctx0" brushRef="#br0" timeOffset="-173833.36">21010 1746 1944 0,'-4'-13'0'0,"0"7"0"0,4 3 0 16,-1-3 0-16,-1-2 0 0,2 4 0 0,0-4 0 0,0 4 0 0,0 1 0 0,0-2 0 0,0 4 312 0,0-1-136 0,0 0-57 0,0 2 2 0,0 0-40 15,2 4 0-15,-1 11-40 0,-1 5 99 0,0 5-40 16,-7 5-10-16,-12 7-49 15,-4 4 64-15,-2 4-31 0,-8-2-1 0,-1 3 71 16,-7 6-57-16,9-11 1 0,-5 0-47 0,0 1 32 16,0-4-73-16,7-7 0 0,0 0 0 0,3-5 0 15,4-5 0-15,4-6 0 0,2-3 0 0,5-5 0 16,3-2 0-16,4-1 0 16,3-4 0-16,0 0 0 0,2 0 0 0,0 0 0 0,0 0 0 0,0 0 0 15,0 0 0-15,4 0 0 16,9 0 0-16,6 2 0 0,5 0 0 0,2 0 0 15,7-1 0-15,2 2 0 0,6-2 0 0,-3 2 0 16,9 0 0-16,-4-3 0 0,1 3 0 0,-3 0 0 16,-6-1 0-16,2 3 0 0,-3-3 0 0,-4 2 0 15,-1 0 0-15,-8-1 0 0,0 0 0 0,-7 0 0 16,0-1 0-16,-5-2 0 0,-6 0 0 0,1 0 0 16,-2 0 0-16,-2 0 0 0,0-5 0 0,0-9 0 15,-2-4 0-15,-3-5 0 0,-4-4 0 16,-2-1 0-16,1-4 0 0,-1-2 0 15,-3 1 0-15,-1-9 0 0,2 3 0 0,0 3 0 16,-1-7 0-16,3 9 0 0,-1 1 0 0,0 2 0 16,3 9 0-16,-2 1 0 0,2 5 0 0,2 3 0 15,2 2 0-15,1 6 0 0,0 1 0 0,3 2 0 16,1 1 0-16,-2-1 0 0,2 2 0 0,0 0 0 16,0 0 0-16,5 0 0 0,8 5 0 0,3 1 0 15,-2 1 0-15,7 3 0 0,-1-3-682 0,7 3 172 16,-3-1 235-16,3 0 117 15,-1-3-673-15</inkml:trace>
  <inkml:trace contextRef="#ctx0" brushRef="#br0" timeOffset="-173459.44">21350 1817 2786 0,'0'0'0'0,"0"0"0"0,0 0 0 0,0 0 0 0,1 0 0 0,1 0 0 0,2 5 0 0,2 0 0 0,2 6 0 0,1 3 0 0,1 1 287 0,3 7-129 16,-3 1-58-16,4 0 212 0,-1 8-135 0,-1-1-68 16,1 2-107-16,-1 2-2 0,0 0 0 0,-1 1 0 15,-2 1 0-15,3-1 0 16,-3 0 0-16,0-2 0 0,-1-2 0 0,0-4 0 0,-1-6 0 0,0 2 0 16,2-8 0-16,-6-4 0 0,1-2 0 0,-1-3 0 15,-1-3 0-15,0-2 0 16,0-1 0-16,3-8 0 0,4-14 0 0,-2-6 0 15,2-8 0-15,5-4 0 0,-3 3 0 0,3-16 0 16,0 5 0-16,-1 1 0 0,0 0 0 0,2 1 0 16,-3 10 0-16,2-12 0 0,-5 15 0 0,3-3 0 15,-4 4 0-15,1 1 0 0,-4 5 0 0,2 1 0 16,-2 5 0-16,-1 2 0 0,-1 3 0 0,-1 3 0 16,2 3 0-16,-2 1 0 0,-1 4 0 0,1 3 0 15,3-1 0-15,0 2-699 0,3 0 217 0,-1 3 221 16,3 10 109-16,1 2-320 15,1 5 216-15</inkml:trace>
  <inkml:trace contextRef="#ctx0" brushRef="#br0" timeOffset="-172973.06">22235 2090 1691 0,'-8'-5'0'0,"0"0"0"0,3-2 0 0,-1 1 0 16,3-1 0-16,-1-1 0 0,2 1 0 0,0-3 0 0,2 0 0 0,0-2 0 0,0 1 194 0,2-2-67 0,4-2 140 0,3 0-114 15,3-3-57-15,-2 2-28 0,8-5 125 0,-7 5-67 16,8-5-48-16,-3 2 119 0,0-2-79 0,0 2-39 15,-2 3 0-15,0-3 162 0,4 3-105 0,-6 0-49 16,-1 1-86-16,1 4-1 0,-3-1 0 0,-1 5 0 16,0-1 0-16,-1 3 0 0,-1-1 0 0,-1 5 0 15,0-4 0-15,2 4 0 0,0-2 0 16,0 3 0-16,1 0 0 0,2 0 0 0,-1 0 0 0,2 6 0 16,1 4 0-16,0 1 0 0,1 2 0 15,3 0 0-15,0 2 0 0,1 1 0 0,4 0 0 16,-2-1 0-16,2 1 0 0,-2-4 0 15,1 1 0-15,-1-1 0 0,-1-3 0 0,3 2 0 16,-2-3 0-16,-1-1 0 0,0-3 0 0,-2 0 0 16,0-2 0-16,-2-2 0 0,4 0 0 0,-4 0 0 15,3 0 0-15,3-7 0 0,-4-6 0 0,5-1 0 16,-3-1 0-16,1-2 0 0,-3 1 0 0,4-7 0 16,-5 1 0-16,-2 4-276 0,-1-1-63 15,-5 4 150-15,-3 5 64 0,-2 2-565 16,0 2 326-16,-2 5 162 0</inkml:trace>
  <inkml:trace contextRef="#ctx0" brushRef="#br0" timeOffset="-172392.14">22293 2390 1934 0,'-17'4'0'0,"0"4"0"16,4-5 0-16,0 1 0 0,2-4 0 0,1 0 0 0,4 0 0 0,1 0 0 0,3 0 0 0,2-2 0 0,0-7 232 0,0-2-96 0,4-4-48 0,8 0 11 0,4-5 192 16,-1 0-126-16,4 1-62 15,0-1 179-15,1-1-121 0,1 6-51 0,3-5 181 16,-2 2-252-16,1 0-39 0,0 5 0 0,-5 0 0 15,1 1 0-15,0 1 0 0,0 4 0 0,-2-2 0 16,-4 6 0-16,2 1 0 0,-4 1 0 0,1-2 0 16,-1 3 0-16,0 0 0 0,-1 0 0 0,-1 6 0 15,0 2 0-15,3 1 0 0,-1 1 0 16,2 1 0-16,0 0 0 0,0 0 0 0,1 2 0 0,0-2 0 16,2 4 0-16,-2-1 0 15,4 1 0-15,-4-2 0 0,2 1 0 0,-2-1 0 16,2-1 0-16,-2 0 0 0,-1-3 0 0,3 0 0 15,-4 1 0-15,2-3 0 0,2-3 0 0,2 0 0 16,1-2 0-16,3-2 0 0,4 0 0 0,1-2 0 16,-1-7 0-16,2-3 0 0,2-1 0 0,-1-2 0 15,-1 3 0-15,-4-2 0 16,-2 0 0-16,-4 6 0 0,0-4 0 0,-3 3 0 0,-2 1 0 16,-1 1 0-16,-5-1 0 0,1 2 0 15,-3 2 0-15,-1 1 0 0,-1-1 0 0,2 2 0 16,-3-1 0-16,1 1 0 0,-2 0 0 0,2-2 0 15,1 3 0-15,-1-2 0 0,1 0 0 0,0-1 0 16,-1 0 0-16,2 2 0 0,-1-1 0 0,-1 1 0 16,-1-2 0-16,0 3 0 0,0-2 0 15,-1 3 0-15,1 0 0 0,0 0 0 0,1 0 0 16,3 0-907-16,2 0 282 0</inkml:trace>
  <inkml:trace contextRef="#ctx0" brushRef="#br0" timeOffset="-172228.13">23805 2327 3723 0,'0'0'0'0,"0"0"0"0,-2-2 0 0,-2-2 0 0,-1-2 0 0,-2 3 0 0,4-3 0 0,-1 3 0 0,2-2 0 0,2 0 0 0,0 1 75 0,0 3 9 0,0-4-45 0,0 4-888 16</inkml:trace>
  <inkml:trace contextRef="#ctx0" brushRef="#br0" timeOffset="-168397.05">23730 1964 1908 0,'0'-1'0'0,"0"-3"0"0,0-2 0 0,-3 2 0 0,3-1 0 0,0-1 0 0,-1 0 0 0,1-1 0 0,0-1 0 0,0-3 0 0,0 0 117 0,1-2-38 0,4-2 10 0,4-3 72 16,2-1-61-16,3-3-30 16,0 0 44-16,2-2-38 0,2-1 11 0,1-2-47 15,-1 5 125-15,0-1-63 0,-6 7-31 0,4-1 162 16,-3 4-86-16,-1 1-59 0,-3 5 0 0,-2 2 108 15,1 0-196-15,-2 4 0 0,1-1 0 0,0 2 0 16,2 0 0-16,3 0 0 0,1 2 0 0,2 7 0 16,2 0 0-16,0 1 0 0,6 3 0 0,-1 1 0 15,4-2 0-15,1 2 0 0,3-1 0 16,0 0 0-16,0 0 0 0,0-2 0 16,0 0 0-16,0-1 0 0,-5 0 0 0,3-2 0 15,-4 0 0-15,-2 0 0 0,1-1 0 0,-2-2 0 16,-3 0 0-16,0 1 0 0,-4-3 0 0,2 0 0 15,-5-3 0-15,0 3 0 0,-1-3 0 0,-1 0 0 16,-2 0 0-16,1-3 0 0,-2 0 0 0,-2-6 0 16,1 3 0-16,-3-3 0 0,-1-1-5 0,-1 1-205 15,0-1-686-15,0-1 416 0,0 1 225 16,-8 4 107-16</inkml:trace>
  <inkml:trace contextRef="#ctx0" brushRef="#br0" timeOffset="-168155.78">24166 1738 2619 0,'-12'7'0'0,"2"1"0"0,5-2 0 0,0 2 0 0,0 0 0 0,2 0 0 0,3 7 0 0,0-3 0 0,0 3 0 0,0 2 0 0,0 1 576 0,0 2-258 0,0-2-145 0,0 3 72 15,1 1-245-15,1 0 0 0,1-2 0 0,-1 1 0 16,-2-2 0-16,0-1 0 0,0 0 0 0,0-2-32 15,0-2-111-15,0-3 101 0,0 1 36 0,0-4-226 16,0-1 86-16,0-1 85 0,0-4-643 0,2-2 323 16,1 0 175-16,6 0-363 0,0-4 265 0,3-9 132 15,1-4 67-15</inkml:trace>
  <inkml:trace contextRef="#ctx0" brushRef="#br0" timeOffset="-167757.24">24343 1808 2419 0,'3'-6'0'0,"-1"3"0"0,0-1 0 0,-2 1 0 0,0-2 0 15,0 4 0-15,0-2 0 0,0 2 0 0,0 1 0 0,0 0 0 0,0 0 280 0,0 0-120 0,0 0 87 0,0 0-109 0,2 0-49 0,-2 0 139 16,3 1-95-16,-1 5-46 16,0 0 9-16,0 1-42 0,1 1-54 0,1 2 0 15,-2 0 0-15,1-2 0 0,-1 3 0 0,1 0 0 16,1 2 0-16,-2-1 0 0,-1 4 0 0,1-2 0 15,0 3 0-15,-2 0 0 0,2 3 0 0,0 0 0 16,-2 0 0-16,1 1 0 0,1 0 0 0,-2 1 0 16,2 1 0-16,-1-1 0 0,2 1 0 0,-1 1 0 15,-1-1 0-15,2-1 0 16,-3 0 0-16,2 2 0 0,0-2 0 0,0-2 0 16,-1-1 0-16,-1 1 0 0,2-4 0 0,-2 1 0 15,2-2 0-15,-2-4 0 0,0 0 0 0,2-1 0 16,-2-2 0-16,0-3 0 0,0-1 0 0,0-3 0 15,0 2 0-15,0-3 0 0,0 0 0 0,0 0 0 16,0 0 0-16,0 0 0 0,0 0 0 0,0 0 0 16,0 0 0-16,0 0 0 0,0 0 0 0,0-3 0 15,0 0 0-15,0-3 0 0,0-1 0 0,0-2 0 16,0 1 0-16,0 0-101 16,-2-1-458-16</inkml:trace>
  <inkml:trace contextRef="#ctx0" brushRef="#br0" timeOffset="-163464.15">25232 1735 1237 0,'0'-9'0'0,"0"1"0"0,0 0 0 0,0 1 0 0,0 0 0 0,0-1 0 0,0 1 0 0,0 3 0 0,0-2 0 0,0 5 0 0,0-2 282 15,0 1-120-15,-4 2-62 0,-4 0 175 0,2 5-118 16,-6 8-49-16,-1 5 152 0,-1 2-109 0,-1 7-57 15,0 3-26-15,3 2 185 0,-1 4-97 0,0 0-63 16,7 1-27-16,-2 3 93 0,8-3-60 16,0-1-30-16,0-1 23 0,0 1-42 15,11-4-50-15,3 0 0 0,1-4 0 0,4-1 0 16,-1-3 0-16,1-2-134 0,0-2 29 0,-1-2 72 16,0-7 37-16,0 0-486 0,-1-2 238 0,1-7 71 15,0-2 73-15,-1 0-393 0,1 0 227 0,2-6 103 16,-2-10 67-16,1 0-185 0,-5-5 120 0</inkml:trace>
  <inkml:trace contextRef="#ctx0" brushRef="#br0" timeOffset="-163185.98">25444 1883 2370 0,'-9'-5'0'0,"4"1"0"0,3 3 0 0,-4-4 0 0,6 1 0 0,0-1 0 0,0 1 0 0,10 2 0 0,6 1 0 0,1 1 0 0,4 0 276 0,1 0-118 0,-1 1-59 0,0 9 272 15,-1 3-165-15,1 0-73 0,-5 2-52 0,4 4 92 16,-7-3-109-16,-2 4-64 16,-4 2 0-16,-1-1 0 0,-5 2 0 0,-1 3 0 15,0-4 0-15,-7 3 0 0,-5-5 0 0,-4-3 0 16,-1 3 0-16,1-8 0 0,-3 2 0 0,0-7 0 16,0-2 0-16,2 0 0 0,-2-5 0 0,3 0 0 15,1 0 0-15,2 0-151 0,3-3-146 0,0-4 113 16,5 0 83-16,3-3-256 0,2-1 159 0,0-1 79 15,11-3 39-15,5 2-502 0,6-6 276 0,1 3 133 16,5-4 67-16,-4-1-400 0</inkml:trace>
  <inkml:trace contextRef="#ctx0" brushRef="#br0" timeOffset="-162962.97">25802 1833 1852 0,'10'-13'0'0,"-4"1"0"0,0 3 0 0,-4-1 0 0,-2 4 0 0,0 1 0 0,0 2 0 0,-8 1 0 0,-2 2 0 0,-2 0 0 0,-2 4 559 0,2 6-259 0,-4 4-131 0,3 1 326 15,0 4-217-15,-2 5-125 0,6-1-56 0,0 1-69 16,4 2-28-16,4 2 0 16,1-1 0-16,0 5 0 0,0-5 0 0,6 2 0 15,7-3 0-15,-1 0 0 0,2-2 0 0,4 1 0 16,0-3 0-16,2-6 0 0,-2 1 0 0,4-4 0 16,-4-5-116-16,1-1-15 0,4-6-10 0,-3-1-491 15,5 0 296-15,-3 0 148 0,-1-4 64 0,1-10-470 16,-1 2 277-16,-1-4 139 0,-4 1 69 15</inkml:trace>
  <inkml:trace contextRef="#ctx0" brushRef="#br0" timeOffset="-162747.62">26010 1945 2429 0,'-13'0'0'0,"2"0"0"0,0 3 0 0,6-3 0 0,0 1 0 0,3-1 0 0,2 0 0 0,0 0 0 0,9 2 0 0,8 2 0 0,5-2 101 0,3 0 321 0,-3 2-191 0,5-3-96 15,-2 1-38-15,5 2-18 0,-4-4-1 0,0 0-38 16,-5 0-1-16,1 0-222 0,-1 0 121 0,-2 0 46 16,-4 0-178-16,-4 0 117 0,-2 0 58 15,1 0-586-15,-6 0 300 0,1 0 68 16,-3 0 103-16,0 0-342 0,-2-6 219 0,0-1 108 16,0-2 45-16,0-6-250 0,-7 1 157 0</inkml:trace>
  <inkml:trace contextRef="#ctx0" brushRef="#br0" timeOffset="-162563.62">26269 1816 1543 0,'-9'-14'0'0,"-1"4"0"0,1 1 0 0,-1-1 0 0,2 4 0 0,1 1 0 0,0 1 0 0,3 3 0 0,-1 1 0 0,1 0 0 0,2 0 234 0,-2 2-98 15,4 10-47-15,-2 0 355 0,2 6-207 0,0 1-99 16,0 5 271-16,-2 0-185 0,2 3-92 0,0-3 55 16,-3 6-79-16,2-1-58 0,0-2-50 0,1 3 0 15,-2-1 0-15,0-4 0 0,0 4 0 0,-2-2-147 16,3-3 2-16,-3-3 93 0,2 1 46 0,-1-3-680 15,3-2 262-15,0-6 200 0,0 0-446 0,0-3 315 16,0-3 157-16</inkml:trace>
  <inkml:trace contextRef="#ctx0" brushRef="#br0" timeOffset="-161956.22">26696 2107 1205 0,'1'-6'0'0,"1"-1"0"0,0-1 0 0,0 2 0 0,0-4 0 0,-1 0 0 0,3-1 0 0,-3-3 0 0,4 4 0 0,-2-5 0 0,0 3 161 0,-1 1-52 0,0-5-40 0,-2 5 1 16,0-1 76-16,0-1-54 0,0 3-26 15,-4 0 9-15,-4-1 136 0,0 5-85 0,-1-3-44 0,-1 5 181 16,-2 1-112-16,-1 1-46 0,-1 2-38 16,0 0 141-16,-2 0-85 0,2 11-42 0,0 2 0 15,-1 4 39-15,0 3-46 0,1 3 1 16,4 2 83-16,0 0-145 0,3 0-13 0,1 6 0 16,2-3 0-16,3-1 0 0,1-7 0 0,0 4 0 15,0-2 0-15,0-3 0 0,5-3 0 16,3-4 0-16,1-1 0 0,3-3 0 0,-3-5 0 0,4 0 0 15,-1-3 0-15,6 0 0 16,-1-10 0-16,0-6 0 0,0-1 0 0,2-8-164 0,-3 1 70 0,1-2 20 16,0-4 25-16,0-3-173 15,2-3 82-15,-1-6 56 0,2-3 0 0,-2-6-153 16,0 1 99-16,0-4 50 0,-3 12 15 0,0-10-128 16,-5 19 81-16,-5 0 41 0,-1 9 67 0,-3 4 0 15,1 5-37-15,-2 4 340 0,0 3-165 0,0 5-82 16,-5 0-41-16,-2 3 429 0,-3 0-224 0,2 6-54 15,-2 9-74-15,2 8 238 0,0 1-140 0,-1 6-92 16,1 3-86-16,3 3 0 0,-1 6 0 16,0-7 0-16,2 3 0 0,3 2 0 15,1-3 0-15,0-1 0 0,0-2 0 0,0-3 0 16,0 1 0-16,1-4 0 0,5-2 0 0,2-5 0 16,-3 3 0-16,3-6 0 0,1-1 0 0,-1-4 0 15,-1-4 0-15,3-1-258 0,3-2 36 0,-3-5 61 16,6-1-606-16,-2 0 364 0,3-1 172 15,5-13-495-15,-3-4 344 0</inkml:trace>
  <inkml:trace contextRef="#ctx0" brushRef="#br0" timeOffset="-161688.98">27039 1859 2132 0,'-7'-7'0'0,"2"1"0"0,2-2 0 0,0 1 0 0,3 1 0 0,0 1 0 0,0 1 0 0,9 0 0 16,5 2 0-16,2 2 0 0,2 0 491 0,1 2-226 0,0 9-104 0,-1 3-66 0,5 2 302 15,-8-2-179-15,0 4-90 0,0 0-84 16,-3 2-44-16,-5-2 0 0,-1 4 0 16,-4-2 0-16,-2 1 0 0,0-2 0 0,-9 2 0 15,-9-3 0-15,0 0 0 0,1-8 0 0,-4 1 0 16,1-2 0-16,-2-1 0 0,5-5 0 0,-4 1 0 16,-1-4 0-16,4 0 0 0,1 0 0 0,-1 0-172 15,8 0-23-15,1 0-346 0,1-4 251 0,2 3 125 16,4-4 64-16,2-1-372 0,0-3 221 0,5-1 108 15,11 0 52-15,4-6-386 0,1 1 219 0,2-2 101 16,2-2 65-16</inkml:trace>
  <inkml:trace contextRef="#ctx0" brushRef="#br0" timeOffset="-161471.53">27298 1810 1860 0,'8'-12'0'0,"-2"1"0"0,-3 2 0 0,-1 2 0 0,-2-1 0 0,0 3 0 0,0-1 0 0,-2 5 0 0,-7-2 0 0,-1 3 0 0,-1 0 587 0,3 0-264 0,-1 5-147 0,0 9-69 15,2 1 348-15,5 2-208 0,-1 4-104 0,3 1-110 16,0 3-33-16,0-1 0 0,0 2 0 16,5-2 0-16,2-2 0 0,2 0 0 15,0-2 0-15,1 0 0 0,-1-6 0 0,1-1 0 16,1-1 0-16,-4-5 0 0,3-1 0 0,0-3 0 16,-1-3 0-16,0 0-112 0,3 0-61 0,-3 0-572 15,0 0 358-15,3-10 174 0,-2 0 87 0,4-4-549 16,0-2 318-16</inkml:trace>
  <inkml:trace contextRef="#ctx0" brushRef="#br0" timeOffset="-161169.08">27550 1707 2481 0,'0'-6'0'0,"0"1"0"0,0-3 0 0,0 3 0 0,2-1 0 0,1 2 0 0,3 1 0 0,0 0 0 0,3 1 0 0,0 1 0 0,1 1 93 0,1 0 449 0,1 0-252 0,-1 0-126 15,3 7-62-15,-2 3 157 0,-1 3-259 16,3 2 0-16,-3 2 0 0,1 3 0 0,-1 5 0 16,-4-1 0-16,-2 1 0 0,4 4 0 15,-6 2 0-15,-1 1 0 0,0-3 0 0,-2 4 0 16,0-2 0-16,-2 1 0 0,-11-2 0 0,3 1 0 16,-3-2 0-16,-2 0 0 0,0-3 0 0,-4 0 0 15,0-2 0-15,1-3 0 0,-3-4 0 0,4-4 0 16,-2-1 0-16,-3-3 0 0,5-3 0 0,-3-3 0 15,5-1 0-15,-1-2 0 0,5 0 0 0,-2 0-119 16,3-2-122-16,5-8 102 0,1-5 50 16,4-3-672-16,0 0 352 0,2-7 189 0</inkml:trace>
  <inkml:trace contextRef="#ctx0" brushRef="#br0" timeOffset="-156408.45">27795 1408 1570 0,'0'-11'0'0,"0"3"0"0,0 0 0 15,0-4 0-15,0 2 0 0,0 2 0 0,0-2 0 0,5-1 0 0,2 1 0 0,3 2 0 0,5-2 65 0,0 2 274 0,6 1-155 0,1 1-72 0,2 3 155 16,1 2-115-16,1-2-56 0,-6 3-18 0,6 0 110 0,-5 3-74 15,-1 5-37-15,-5 3 46 16,0 2-42-16,-7 0 10 0,-2 3-51 0,-2 3 29 16,-4 1 1-16,0-2-31 0,-6 6 0 0,-6-5 51 15,-8 3-43-15,1-2-47 0,-2-3 0 0,-2-2 0 16,0-2 0-16,5-4 0 0,-3 1 0 0,4-5 0 16,6 1 0-16,1-4 0 0,5 0 0 0,1-2 0 15,0 0 0-15,4 0 0 0,0 0 0 0,0 0 0 16,0 0 0-16,12 0 0 15,2 1 0-15,4 2 0 0,-1-2 0 0,5 1 0 16,-1 2 0-16,2-3 0 0,-2 4 0 0,2-1 0 16,4-1 0-16,-5 1 0 0,-3-1 0 0,11 2 0 15,-10-2 0-15,8 1 0 0</inkml:trace>
  <inkml:trace contextRef="#ctx0" brushRef="#br0" timeOffset="-156374.36">28326 1625 393 0,'16'5'0'0</inkml:trace>
  <inkml:trace contextRef="#ctx0" brushRef="#br0" timeOffset="-139251.28">16234 2702 914 0,'0'0'0'0,"0"-1"0"0,-2-2 0 15,2 3 0-15,0-3 0 0,-2 3 0 0,2-2 0 0,0 2 0 0,0 0 0 0,0 0 0 0,0 0 41 0,0 0 37 0,0 0 0 0,0 0-27 0,0 0 19 16,0 0 1-16,0 0-31 0,0 0 1 0,0 0 74 15,0 0-28-15,0 0-9 0,0 0-37 0,0 0 43 16,0 0 1-16,0 0-44 16,0 0 9-16,0 0 98 0,0 0-54 0,0 0-26 15,0-1-1-15,2-2 96 0,0 1-52 0,2 1-40 16,-1-2 32-16,2 2-32 0,-2-1 1 0,1 0-48 16,0 0 27-16,-1 0-11 0,1 0 1 0,0 2 21 15,-1-1-22-15,1-2 0 0,2 3 11 0,2-1 32 16,-3 1-43-16,2-3 1 0,3 2 22 0,0 1-22 15,-3 0 9-15,2 0-42 0,1 0 0 0,-3 0 32 16,2 0 0-16,1 0-42 16,-1 0 8-16,-1 0 33 0,2 4-3 0,-3 0-66 15,0-1 28-15,1 1 0 0,-3 0 23 0,2-3-42 16,-2 2 16-16,-1-2 0 0,-3-1 11 0,1 0-7 16,0 0 10-16,0 0 50 0,0 0-48 0,-2 0 2 15,0 0-3-15,0 0 83 0,0 0-93 0,0 0 0 16,0 0 0-16,0 0 0 0,-2 0 0 0,-4-1 0 15,1-2 0-15,-2 0 0 0,-3-1 0 0,2 2 0 16,-3 0 0-16,0 1 0 0,1-3 0 16,0 1-8-16,0-1-50 0,0 3 30 15,1-1-8-15,-1 1-24 0,1-2 21 0,4 1-11 16,-1 1 25-16,1-1 172 0,2 2-82 0,1 0-33 16,2 0-3-16,0 0 2 0,0 0-31 0,0 0 0 15,0 0 0-15,0 0 0 0,0 0 0 0,8 0 0 16,3 0 0-16,2 0 0 0,1 0 0 0,0 0 0 15,2 0 0-15,-2 0 0 0,2 0 0 0,-2 0 0 16,0 0 0-16,-5 0 0 0,2 0 0 16,-1 0 0-16,-1 0 0 0,-3 0 0 15,-1 0 0-15,-1 0 0 0,-1 0 0 0,-1 0 0 16,-1 0 0-16,-1 0 0 0,0 0 0 0,0 0 0 16,0 0 0-16,-1 0 0 0,-8 0 0 0,2 0 0 15,-4-2 0-15,1-2 0 0,-3 0 0 0,2-2 0 16,-1 2 0-16,0 2 0 0,4-3 0 0,-2 4 0 15,3-2 0-15,3 2 0 0,1 1 0 0,1-2 0 16,2 2 0-16,0 0 0 16,0 0 0-16,0 0 0 0,0 0 0 0,0 0 0 15,5 6 0-15,1-3 0 0,6 2 0 0,-1 2 0 16,1-4 0-16,2 0 0 0,-1-2-517 0,4 1 114 16,0 0 186-16,2 0-905 0</inkml:trace>
  <inkml:trace contextRef="#ctx0" brushRef="#br0" timeOffset="-133732.3">28460 1698 2743 0,'0'-4'0'0,"0"2"0"16,0 1 0-16,0-2 0 0,0 1 0 0,4 2 0 0,2 0 0 0,2 0 0 0,1 10 0 0,2 3 0 0,1-1 279 0,-2 4-119 0,2 4-60 15,2-4-20-15,-2 3 142 0,2-1-91 0,-3 2-45 16,2-2-1-16,-1-2-40 0,0 0-45 0,-1-1 0 16,1 0 0-16,-3-2 0 0,-1-3 0 0,2 1 0 15,-5-2 0-15,-2-2 0 0,3 2 0 0,-5-4-365 16,3-3 168-16,-2 2 61 0,-2-3 68 0,0-1-553 16,0 0 291-16,0 0 145 0,2 0 73 0,3 0-431 15,2 0 242-15,2-5 136 0</inkml:trace>
  <inkml:trace contextRef="#ctx0" brushRef="#br0" timeOffset="-133289.85">29078 1551 2088 0,'0'-10'0'0,"0"7"0"0,0-1 0 0,0 0 0 0,0-1 0 0,0 1 0 0,0 2 0 0,0 0 0 0,0 0 0 0,0 1 0 0,0 1 151 0,-3 0 171 0,-1 0-140 16,1 1-72-16,-4 7 136 0,-1 2-108 0,2 2-50 16,-3 2 1-16,-4 3 168 0,-1 5-108 0,-1 0-45 15,0 3-97-15,-4 3-7 0,-3 6 0 0,0 0 0 16,2 2 0-16,0-3 0 0,-7 10 0 0,4-4 0 16,0 2 0-16,4 0 0 0,-2-1 0 0,4-2 0 15,-5 11 0-15,3-8 0 0,1 5 0 16,-1-3 0-16,-1 2 0 0,3-6 0 15,-3 10 0-15,-1-8 0 0,2 3 0 0,1-3 0 16,1-4 0-16,2-2 0 0,-2 1 0 0,1-3 0 16,2-1 0-16,1-2 0 0,0-2 0 0,1-5 0 15,-1 5 0-15,1-4 0 0,1-4 0 0,2-1 0 16,2 0 0-16,-2-2 0 0,2 1 0 0,2-6 0 16,2-3 0-16,-1 1 0 0,2-3 0 0,-1-1 0 15,3-2 0-15,-1-2 0 0,1-2 0 0,0 2 0 16,0-2 0-16,0 0 0 15,0 0 0-15,0 0 0 0,0 0 0 0,0 0 0 16,0 0 0-16,0-4 0 0,0-6 0 0,0-1 0 16,6-4-265-16,3 3 20 0,1-6 102 0,6 0-995 15</inkml:trace>
  <inkml:trace contextRef="#ctx0" brushRef="#br0" timeOffset="-131777.18">22762 3521 1491 0,'-5'-4'0'0,"-1"3"0"0,1-3 0 0,0 3 0 0,2-4 0 0,1 3 0 0,-2 0 0 0,4 1 0 0,-2-2 0 0,2 3 0 0,0 0 317 0,0 0-139 15,0 0-68-15,0 0 126 0,4 0-98 0,5 0-39 0,5 4-9 0,0 0 254 16,6-3-151-16,0 3-77 15,7-3-38-15,-7-1 179 0,8 0-113 0,0 0-52 16,1 0-44-16,1 0-48 0,0 0 0 0,-4 0 0 16,6 0 0-16,-4 0 0 0,-1 1 0 0,0 3 0 15,0-2 0-15,-5 2 0 0,1 0 0 0,0 0 0 16,-1-1 0-16,-1 1 0 0,-2 0 0 0,-3 0 0 16,0-2 0-16,-3 1 0 0,-2-1 0 0,-1 1 0 15,-1-2 0-15,-4 1 0 0,-1-2 0 16,-1 0 0-16,-1 0 0 0,1 0 0 15,-3 0 0-15,0 0 0 0,0 0 0 0,0 0 0 16,0 0 0-16,0 0 0 0,0 0 0 0,2 0 0 16,0-2 0-16,-1-6 0 0,1 2 0 0,0 1-320 15,0 1 77-15,-2 2 92 0,0 1-421 0</inkml:trace>
  <inkml:trace contextRef="#ctx0" brushRef="#br0" timeOffset="-128551.34">23957 3440 1855 0,'-9'-5'0'0,"1"2"0"0,0 1 0 0,3-1 0 15,-2 0 0-15,0-1 0 0,4 0 0 0,-3 2 0 0,4-1 0 0,2 1 0 0,0-4 196 0,0-1-69 0,2-4-49 0,14 0 41 0,4-3-40 16,2-3 0-16,3-2 11 0,3 0-16 0,1 1-9 16,-1-3-27-16,0 1 60 0,-1 2-30 0,0 2 0 15,-4 4-21-15,1 0 49 0,-4 2-29 16,-2 6 0-16,0 2 8 0,-1 0 10 15,-1 2-47-15,-2 0 0 0,2 4 59 0,-2 6-30 16,4 2 1-16,-2 1 46 0,9 5-76 0,-3-3-38 16,5-3 0-16,1 2 0 0,2-1 0 0,2-4 0 15,2 0 0-15,-2-1 0 16,0-2 0-16,0-3 0 0,-4 0 0 0,-4 2 0 0,10-4 0 16,-8-1 0-16,-2 3 0 0,-3-3 0 15,0 0 0-15,-1 0 0 0,-3 0 0 0,-2-4 0 16,-2-4 0-16,-3 1 0 0,-1-3 0 0,-1 1-78 15,-2-3-51-15,-5 5-329 0,1-2 209 0,-2 0 106 16,0 1-456-16,0 2 271 0,-7 2 150 0,-7 4 70 16,-6 0-528-16</inkml:trace>
  <inkml:trace contextRef="#ctx0" brushRef="#br0" timeOffset="-128319.3">24370 3290 2218 0,'-4'0'0'0,"1"0"0"0,3 0 0 0,-2 0 0 0,2 0 0 0,0 3 0 0,0 3 0 0,0 2 0 0,0 4 0 0,0 4 0 0,2 4 119 0,5 1 484 0,-2-1-273 15,4 5-151-15,-4-4-70 16,0 8 89-16,-1-4-79 0,0 4-63 0,-2-6-121 0,-1 5 36 0,2-6 34 16,-1 3 0-16,0-5-383 15,-2 0 208-15,2-2 114 0,-2-6 42 0,0 0-598 16,0-3 297-16,0-2 92 0,1-3-118 0,1-1 142 15,0-3 86-15,5 0 37 0,2-9-337 0,5-12 188 16</inkml:trace>
  <inkml:trace contextRef="#ctx0" brushRef="#br0" timeOffset="-128140.79">24582 3349 2098 0,'2'-12'0'0,"0"3"0"0,0 6 0 0,-1 2 0 0,-1-2 0 0,0 3 0 0,3 0 0 0,-1 0 0 0,0 10 0 0,2 4 0 0,-2 3 106 0,3 1 517 0,-3 7-284 0,1 2-154 15,-1 4-74-15,0-1 156 0,-2 2-115 0,0 0-102 16,0-1-90-16,0 2 12 0,0-1 33 0,2-1 0 16,-1-4-194-16,1 0 113 0,1-5 67 0,-1 2-597 15,0-3 322-15,1-2 64 0,1-3 113 0,2-2-641 16,-3-5 346-16,4 0 186 0</inkml:trace>
  <inkml:trace contextRef="#ctx0" brushRef="#br0" timeOffset="-127550.86">25165 3476 1483 0,'-6'-10'0'16,"1"5"0"-16,1-5 0 0,-2-1 0 0,4 2 0 0,-2-2 0 0,4-3 0 0,0 3 0 0,0-2 0 0,0 0 0 0,0 0 179 0,2 2-62 0,6-3 201 0,1 2-140 0,2 2-71 0,1-1-34 16,1 2 216-16,2 1-116 0,-3 0-72 0,4 1 162 15,-2 3-113-15,0 2-56 0,1 0-28 0,-2 2 121 16,3 0-79-16,-4 0-63 0,1 5-45 0,3 7 0 16,-3 2 0-16,0 0 0 15,0 2 0-15,-1 2 0 0,-2 3 0 0,0-1 0 16,-2 5 0-16,-3-4 0 0,-1 5 0 0,-2-2 0 15,-1 0 0-15,-1-3 0 0,0 6 0 0,0-6 0 16,-7-1 0-16,-4 0 0 0,-1 1 0 0,-2 0 0 16,-3-2 0-16,0-3 0 0,-2-2 0 0,-4-1 0 15,2-3 0-15,0 0 0 0,-2-2 0 0,2-4 0 16,-1-2 0-16,-1-2 0 0,2 0 0 0,3 0 0 16,2 0 0-16,2-4 0 15,0-6 0-15,5 0 0 0,2 0 0 0,0 0 0 16,4-3 0-16,3 4-66 0,0-4-149 0,0 1 88 15,2 1 45-15,9 0-436 0,2 0 240 0,6 3 111 16,1-3 70-16,5 3-502 0,1 1 281 0,1 1 140 16,3-3 70-16</inkml:trace>
  <inkml:trace contextRef="#ctx0" brushRef="#br0" timeOffset="-127265.3">25662 3278 2055 0,'0'-10'0'0,"0"2"0"0,0 2 0 0,0-2 0 0,-5 1 0 0,-6 3 0 0,-3 3 0 0,0-1 0 0,0 2 0 0,-2 0 0 0,-2 6 100 0,0 9-31 0,-1 1 352 15,0 4-192-15,2 2-96 0,3-2-38 0,0 11 326 16,7-5-192-16,1 0-96 0,2 2-87 16,4-2-46-16,0-1 0 0,0 5 0 15,6-5 0-15,5-1 0 0,2-2 0 0,4 1 0 16,-2-5 0-16,4 3 0 0,1-4 0 0,-1-2 0 15,0-4 0-15,0 1 0 0,-1-5 0 0,2 0 0 16,-3-3-128-16,1-2-27 0,-2 1-24 0,2-3-258 16,-1 0 191-16,0 0 109 15,-2-5-354-15,1-6 227 0,0 2 114 0,0-4-384 0,0-2 239 0,0-4 133 16,2 0 63-16</inkml:trace>
  <inkml:trace contextRef="#ctx0" brushRef="#br0" timeOffset="-126924.49">25880 3112 2502 0,'-9'-8'0'0,"2"2"0"0,1 1 0 0,1-2 0 0,5-1 0 0,0 1 0 0,0-1 0 0,9 2 0 0,2 0 0 0,6 5 0 0,1-1 159 0,1 2 139 0,-1 0-121 0,2 0-74 15,-4 8-33-15,0 2-71 0,-3 5 1 0,-2 0 37 16,-4 5 10-16,-5-3-48 0,-2 3 1 0,0 4 37 15,-2-7-99-15,-8 5 50 0,-6-6 34 0,-2 1-9 16,-1-4-48-16,-2-2 35 0,1 0-33 0,-1-5 146 16,2-2-52-16,2 0-14 0,0-3-36 0,4-1 294 15,4 0-232-15,1 0-73 0,2 0 0 0,4 0 0 16,1 0 0-16,1 0 0 16,0 0 0-16,0 0 0 0,1 0 0 0,15 0 0 15,0 0 0-15,4 0 0 0,0 0 0 0,2 0 0 16,5 2 0-16,-1 0 0 0,1-2 0 0,-2 0 0 15,0 0 0-15,-3 0 0 0,7 0 0 0,-5 0-307 16,-1 0-84-16,3 0 177 0,-3 0-659 0,-1 0 408 16,4 0 219-16</inkml:trace>
  <inkml:trace contextRef="#ctx0" brushRef="#br0" timeOffset="-125915.65">26472 3037 1834 0,'-6'-2'0'0,"4"-1"0"0,2 2 0 0,-3 1 0 0,3-1 0 0,-1 1 0 0,1 0 0 0,0 0 0 0,0 0 0 0,0 5 0 0,0 6 450 0,0 0-206 0,1 3-94 15,6 1 318-15,1 1-216 0,1-1-107 16,2 5-53-16,1-4 204 0,1 1-296 0,0-2 0 16,-1 2 0-16,2 0 0 0,-1-2 0 15,0 0 0-15,0-1 0 0,-1 0 0 0,-3-2 0 16,0 0 0-16,-1-4 0 0,-2 2 0 0,-1-4 0 15,-2 0-385-15,0 0 108 0,-1-2 70 0,0-2-411 16,-1 0 290-16,-1-2 136 0,0 0 81 0,0 0-197 16,3 0 135-16,-1 0 68 0,0-4 33 0</inkml:trace>
  <inkml:trace contextRef="#ctx0" brushRef="#br0" timeOffset="-125512.88">26940 2921 2868 0,'2'-7'0'0,"-1"3"0"0,-1 3 0 0,0-3 0 16,0 0 0-16,0 2 0 0,0 1 0 0,0-1 0 0,0 0 0 0,0 2 0 0,0 0 127 0,0 0 161 0,0 0-126 0,0 0-61 0,0 4-32 0,0 7 242 15,-1 5-306-15,-5 5-5 0,-6 4 0 0,0 3 0 16,-4 4 0-16,-2 9 0 0,-6 0 0 0,0 5 0 15,-5 11 0-15,-1-5 0 0,0 5 0 0,-3 3 0 16,5-3 0-16,-9 13 0 0,5-4 0 0,2 1 0 16,0-5 0-16,5 0 0 0,5-10 0 15,-3 12 0-15,4-13 0 0,3 0 0 0,0-4 0 16,2-4 0-16,4-7 0 0,-2 1 0 16,5-5 0-16,0-3 0 0,1-6 0 0,0-2 0 0,2-4 0 15,3-2 0-15,-1-3 0 0,0-5 0 16,0 1 0-16,2-8 0 0,0 5 0 0,0-5 0 15,0 0 0-15,0 0 0 0,0 0 0 0,0 0 0 16,-3 0 0-16,3 0 0 0,-2 0 0 0,0 0 0 16,-1-5 0-16,0 1 0 0,0-6 0 15,0-1 0-15,3 2 0 0,-2-4 0 0,2 0 0 0,0-1-558 16,0 3 36-16,0-4 246 0</inkml:trace>
  <inkml:trace contextRef="#ctx0" brushRef="#br0" timeOffset="-116742.09">23626 432 1717 0,'-7'-4'0'0,"1"3"0"0,1-2 0 0,0 1 0 0,2 1 0 0,1-2 0 0,0 3 0 0,2 0 0 0,-2 0 0 0,2 0 0 0,0 0 84 0,0 0-16 16,0 0-25-16,0 0-1 0,2 3-216 0,0 3 108 16,2-1 54-16,-3 3 37 0,4-1-189 0,-3 2 103 15</inkml:trace>
  <inkml:trace contextRef="#ctx1" brushRef="#br0">30575 13725 0,'0'0'0</inkml:trace>
  <inkml:trace contextRef="#ctx0" brushRef="#br0" timeOffset="-103394.1">21544 4203 1942 0,'-5'-4'0'0,"3"3"0"0,2-2 0 0,0 3 0 0,0 0 0 0,0 0 0 0,10-2 0 15,7 0 0-15,4 2 0 0,5 0 0 0,1 0 438 0,-2 0-199 0,2 0-99 0,1 0 63 0,-4 0-72 16,7 0-49-16,-10 0-167 0,2 2 64 0,-2 3 30 0,-2 0 11 16,-2 3-181-16,-4-3 101 0,-2 3 50 0,-3-3 0 15,-3 5-627-15,0-1 245 16,-5 4 192-16</inkml:trace>
  <inkml:trace contextRef="#ctx0" brushRef="#br0" timeOffset="-103229.65">21617 4477 2792 0,'-23'11'0'0,"8"0"0"0,5-5 0 0,3-1 0 0,3-3 0 0,3 0 0 0,1-2 0 0,0 3 0 0,1-2 0 0,12 0 0 0,4 2 269 0,3-1-114 0,0-1-47 0,1-1-19 0,3 2-1 16,3 1-47-16,-4-1 0 0,-2 0-142 0,4-1 80 16,-4 1 27-16,1 2-1 0,-1-2-565 15,0 2 301-15,-1-3 150 0,1 1-844 0</inkml:trace>
  <inkml:trace contextRef="#ctx0" brushRef="#br0" timeOffset="-102737.31">22302 4246 2228 0,'-7'-2'0'0,"1"-2"0"0,1-1 0 0,0-1 0 0,2 1 0 0,1-1 0 0,2-1 0 0,0-4 0 0,0 2 0 0,10 0 0 0,4 0 143 0,7-2-51 0,-2 5 196 0,7-2-129 16,0 3-59-16,1 1-30 0,1 2 158 15,2 0-93-15,-5 2-38 0,7 0 73 0,-7 0-65 16,3 0-32-16,-1 2-30 0,-1 4-43 0,-1-1 0 15,0 1 0-15,-4 0 0 16,0-2 0-16,0 1 0 0,-1 0 0 0,-2 0 0 0,-1-2 0 16,-2 0 0-16,-1-3 0 0,0 3 0 0,-3-3 0 15,1 0 0-15,-1 0-123 0,-2 0-71 0,-1 0 70 16,-1-3 57-16,-1 2-488 0,-3-3 247 16,-1 0 139-16,0 2-190 0,-2-3 160 0,0 3 78 15,-2-2 41-15,-9 3-519 0</inkml:trace>
  <inkml:trace contextRef="#ctx0" brushRef="#br0" timeOffset="-102548.8">22571 4117 2063 0,'-21'0'0'0,"-2"5"0"0,7 1 0 16,3 0 0-16,1-3 0 0,1 5 0 0,1 1 0 0,5 1 0 0,-1 5 0 0,4 1 0 0,1 3 185 0,1 3 455 0,0 3-300 0,0-1-149 0,0-3 140 15,0 3-150-15,0 5-181 0,0-3 0 16,0-2 0-16,0-1 0 0,0 1 0 0,0-1 0 15,0-3-187-15,1 0 109 0,-1-2 59 0,0-7 30 16,0 1-652-16,0-3 229 0,2-4 206 0,0-3-611 16,5-2 387-16,2-2 196 0</inkml:trace>
  <inkml:trace contextRef="#ctx0" brushRef="#br0" timeOffset="-102363.3">22654 4206 2823 0,'2'0'0'0,"-1"0"0"0,1 0 0 0,0 0 0 0,-2 7 0 0,0 4 0 0,0 4 0 0,0 1 0 0,0 8 0 0,0-1 0 0,0 2 142 0,0 5 349 0,0-1-225 16,-2 1-113-16,0-3-97 0,1 1-56 0,-1-2 0 15,0 2 0-15,2-6 0 0,0 0-85 16,0-2 61-16,0-3 32 0,0-5-542 0,0-1 282 0,0-5 147 16,0-1-758-16,0-3 411 0,5-2 205 0,6 0 94 15</inkml:trace>
  <inkml:trace contextRef="#ctx0" brushRef="#br0" timeOffset="-102201.85">22939 4184 2530 0,'2'4'0'0,"0"3"0"0,0 1 0 0,-1 0 0 0,3 0 0 0,1 1 0 15,4 3 0-15,-2 0 0 0,2 0 0 0,0 3 0 0,1-1 241 0,-1 0-90 0,2 2-61 0,-1-2 1 16,-1 1-423-16,0-3 185 0,2-1 95 0,-4-1 56 15,0-3-657-15,0-1 345 0,2-2 173 0</inkml:trace>
  <inkml:trace contextRef="#ctx0" brushRef="#br0" timeOffset="-102020.36">23260 4087 2851 0,'2'-6'0'0,"-2"4"0"0,0 0 0 0,0 2 0 0,0 0 0 0,-2 10 0 0,-7 10 0 0,0 5 0 0,-5 5 0 0,-4 11 0 0,-3 2 248 0,-2 4-105 0,-7 12 501 0,0-8-599 16,3-2-45-16,-5 9 0 0,4-1 0 0,1-3 0 16,1 1 0-16,1-1 0 0,2-4 0 0,-2 4-165 15,2-4 29-15,0-2-983 0,0-3 494 16</inkml:trace>
  <inkml:trace contextRef="#ctx0" brushRef="#br0" timeOffset="-101405.83">23743 4252 1791 0,'-11'-10'0'0,"-3"4"0"0,3 4 0 0,-1-3 0 0,0 4 0 0,1 1 0 0,-3 0 0 0,1 0 0 0,1 11 0 0,0 5 0 0,1 8 112 0,1-1-35 0,1 4 107 16,5 3-71-16,2-1-25 15,2 1 263-15,0-1-155 0,0-1-77 0,9 0-38 0,5-1 128 0,-1-4-72 16,8 0-54-16,-5 0 1 15,5-4-116-15,0-1 37 0,-3-2 0 0,0-4-267 16,0 0 146-16,1-1 80 0,-3-3 38 0,2-4-588 16,-1-1 260-16,-1-3 161 0,2 0-278 0,-2 0 200 15,1-2 101-15,0-7 50 0</inkml:trace>
  <inkml:trace contextRef="#ctx0" brushRef="#br0" timeOffset="-101114.84">23968 4353 2480 0,'-9'0'0'0,"4"0"0"0,3 0 0 0,-2-1 0 0,2-3 0 0,2 0 0 0,0 0 0 0,2 0 0 0,9 3 0 0,3-2 0 0,4 3 247 0,1 0-104 16,1 0-50-16,-1 8 238 0,2 4-149 0,-5 0-71 0,2 1-34 15,-4 5 17-15,-3-2-26 16,-1 4 10-16,-5 1-51 0,-2-2-28 0,-3 2 2 15,0 4-1-15,-4-3 0 0,-10-1 0 0,-4 1 0 16,-3-1-21-16,1-5 12 0,-3 0 0 0,-1-3-14 16,2-6-48-16,-6 1 17 0,9-7 33 0,-3 2-8 15,3-3-314-15,3 0 144 0,5 0 83 0,-3-6 22 16,9-6-349-16,5-1 200 0,0-5 101 16,5-5-379-16,14 1 229 0,3-3 130 0,11-5-310 0,-1 4 215 15</inkml:trace>
  <inkml:trace contextRef="#ctx0" brushRef="#br0" timeOffset="-100922.41">24230 4311 2065 0,'5'-4'0'0,"-1"3"0"0,-4 0 0 0,0-2-1 0,0 3 0 0,0 0 0 0,-11 0 1 0,-3 5 0 0,-1 5 0 0,0 2 0 0,0 1 568 0,2 2-269 16,1 2-128-16,4 0-65 0,1 1 162 0,4 1-113 16,3 2-46-16,0-3 84 0,0 7-193 0,10-5 0 15,4 0 0-15,4-2 0 0,-2-1 0 0,9 1 0 16,-3-1-89-16,1-6-95 15,-3-3 112-15,3 0 68 0,-2-5-661 0,-1 1 327 16,-1-4 82-16,-1 0 107 0,0 0-422 0,-1 0 254 0,-2-7 142 16,-2-4-146-16</inkml:trace>
  <inkml:trace contextRef="#ctx0" brushRef="#br0" timeOffset="-100620.3">24421 4111 2441 0,'-7'-4'0'0,"1"2"0"0,3 0 0 0,2 1 0 0,1-2 0 0,0 3 0 0,1 0 0 0,11 0 0 15,3 0 0-15,0 0 0 0,4 6 124 0,-4 3-41 0,0 2 49 0,-2 1-34 0,-2-1-11 0,-4 3-170 16,-2-2 62-16,-3 2 31 0,-2-2 1 0,0 2-3 16,-8-3-9-16,-5 0 42 0,-3-1-14 15,0-1 15-15,-1-3-1 0,0 0 11 0,4-3 118 16,2-1-66-16,2 0-41 0,3 0-33 15,2-2 245-15,2 0-107 0,2 0-139 0,0 0-29 16,0 0 0-16,10 0 0 0,6 0 0 0,3 0 0 16,6 0 0-16,-1 0 0 0,0 0 0 0,-3 0 0 15,7 0 0-15,-8 0 0 0,3 0-28 0,0 0-199 16,-2 0 119-16,-5 0 59 0,4 0-700 0,-4 0 344 16,1 6 187-16,0-1-556 0,-2 3 367 0</inkml:trace>
  <inkml:trace contextRef="#ctx0" brushRef="#br0" timeOffset="-100377.95">24656 4469 2799 0,'-7'0'0'0,"6"0"0"0,-1 0 0 0,2 0 0 0,0 0 0 0,0 0 0 0,0 0 0 0,2 0 0 0,15 0 0 0,3 0 0 0,1 0 519 0,9 0-244 0,-2 0-116 0,4 0-59 16,-1 0-21-16,2 0-79 0,-1 0 0 0,-2-2 0 16,0 1 0-16,-2-1 0 0,1-1 0 0,-8 2 0 15,3-1-305-15,-4 0 111 0,-2 0 117 0,-4 0-719 16,-2 2 386-16,-3 0 135 0,0 0 105 0,-3-3-413 16,-3-1 271-16</inkml:trace>
  <inkml:trace contextRef="#ctx0" brushRef="#br0" timeOffset="-100179.03">25005 4184 2290 0,'-7'0'0'0,"5"0"0"0,-3 0 0 0,4 0 0 0,-1 0 0 0,-2 1 0 0,0 9 0 0,3 6 0 0,-1 2 0 0,2 7 0 0,-2 1 105 0,2 1 397 0,0 6-231 0,0-2-114 15,0 1-48-15,0 2 80 0,0-2-73 16,0 1-38-16,0-1-383 0,2-3 173 15,1-5 97-15,1 7 32 0,2-9-622 0,2-1 332 16,-3-2 114-16,3-4 98 0,-2-4-695 0,5-3 372 16</inkml:trace>
  <inkml:trace contextRef="#ctx0" brushRef="#br0" timeOffset="-99811.74">25244 4267 2528 0,'-2'-10'0'0,"0"8"0"0,2-1 0 0,0-3 0 0,4 0 0 0,5 1 0 0,2-1 0 0,4 2 0 0,2 3 0 0,4-2 0 0,0 3 229 0,-1 0-94 16,1 0 48-16,0 0-72 0,-3 10-26 0,-1 1-59 16,-2 1 14-16,-5 3 0 0,-1 0-1 0,-5 1-129 0,-4 3 74 15,0 6 24-15,-6-5-1 0,-11 4-107 16,-3-1 70-16,-3-2 35 0,-4-1 9 15,3-1-122-15,0-3 59 0,0-4-10 0,4-1 174 16,2-3-68-16,5-2-25 0,2 0-12 0,1-2 321 16,4-4-147-16,4 1-81 0,0-1 18 0,2 0-121 15,0 0 0-15,0 0 0 0,2 2 0 0,10 2 0 16,5-2 0-16,2 0 0 0,1 1 0 0,4-1 0 16,1 1 0-16,1-2 0 0,1 1 0 0,-5-1 0 15,8 2 0-15,-5-3 0 0,3 2 0 16,-4-1 0-16,-3-1-130 0,1 1-150 15,-1-1 132-15,-2 0-2 0,-1 0-625 16,-2 0 367-16,-2 0 185 0,0-1 81 0</inkml:trace>
  <inkml:trace contextRef="#ctx0" brushRef="#br0" timeOffset="-99570.13">25627 4302 2394 0,'-2'0'0'0,"2"0"0"0,0-2 0 0,0 1 0 0,2-3 0 0,6 0 0 0,8 2 0 0,5 0 0 0,1 2 0 0,3 0 0 0,1 2 161 16,-1 9-61-16,-5 0 232 0,4 7-151 0,-5-1-71 0,-6-1-35 16,1 3 47-16,-6 0-41 0,-3 2 10 0,-2-1-52 15,-3 5 62-15,-5-3-31 0,-13 0 0 0,-2 0-66 16,-5-4-4-16,-1 1 0 0,-4-4-68 16,2-1 26-16,-2-3 41 0,0-2 0 0,3-6-366 15,2 1 161-15,1-1 108 0,8-3 9 16,5 0-429-16,2 0 239 0,5-3 110 0,4-6 69 15,2-5-152-15,13-4 106 0,13-3 53 0,6-3-385 16,-3 3 209-16</inkml:trace>
  <inkml:trace contextRef="#ctx0" brushRef="#br0" timeOffset="-99380.83">26011 4293 2277 0,'3'-4'0'0,"-1"2"0"0,-2 2 0 0,-6 0 0 0,-15 0 0 0,-3 4 0 0,-3 7 0 0,1 1 0 0,2 6 0 0,0 2 0 0,1-2 172 0,8 0 458 0,0 7-300 15,7-6-145-15,5 3-73 0,3 5 113 0,0-5-225 16,0 0 0-16,12 3 0 0,6-4 0 0,0-1 0 16,5-1 0-16,3-1 0 0,3-6 0 0,2-3 0 15,1 1 0-15,0-6-310 0,0-3-24 0,-2-1 182 16,-3 0-819-16,4 0 470 0,-4 0 231 0,-5-3 115 16</inkml:trace>
  <inkml:trace contextRef="#ctx0" brushRef="#br0" timeOffset="-98962.11">26430 4505 1860 0,'0'-13'0'0,"0"2"0"0,0-4 0 0,0-2 0 0,-4-1 0 0,-1-2 0 0,-2 1 0 16,1 2 0-16,-2 2 0 0,-1 3 0 0,0 1 132 0,-1 6 250 0,-1 2-176 0,-4 3-83 16,0 0 0-16,-6 7-41 0,3 12-1 0,-1 3-31 0,-1 4 129 0,3 5-70 15,4 1-34-15,3-1-1 16,2-1 138-16,4-4-77 0,3 5-52 0,1-10-58 15,0 2-25-15,0-5 0 0,5-1 0 0,6-6 0 16,1-1-2-16,3-7 2 0,2-3-209 0,3 0 125 16,1-2 51-16,0-13 9 0,0-6-138 0,2-3 86 15,0-2-8-15,-4-4 39 0,3-2-281 0,-2-3 133 16,1-7 82-16,-6 0 35 0,5-1-120 0,-2-7 77 16,4-8 40-16,-2 9-109 0,-3 0 79 0,-10 14 34 15,-1-1 164-15,-4 13-64 16,-2 2-33-16,0 10-9 0,0 2 210 0,-10 6-116 15,-3 3-59-15,2 0-28 0,-2 14 523 0,4 5-202 16,-3 9-148-16,3 4 10 0,1 4 202 0,1 7-168 16,1-2-125-16,2-5-82 0,2 3 0 0,2 1 0 15,0-3 0-15,0-2 0 0,0-5 0 0,2-3 0 16,8 3 0-16,0-5 0 0,0-1 0 0,2-7 0 16,1 1 0-16,2-4-306 0,2-5 146 0,-1-3-20 15,3-5-655-15,-3-1 398 16,1 0 198-16,1-7-396 0,-3-12 303 0,-3-3 146 15,-5-2-144-15</inkml:trace>
  <inkml:trace contextRef="#ctx0" brushRef="#br0" timeOffset="-98753.04">26722 4460 1882 0,'0'-23'0'16,"0"3"0"-16,0 3 0 0,0 2 0 0,-3 1 0 0,2 3 0 0,1 4 0 0,0 0 0 0,0 3 0 0,0 2 0 0,0-1 639 0,6 3-305 0,8 0-147 0,4 3 271 0,0 12-209 16,-3 0-95-16,6 6-126 0,-4 1-28 0,-3 1 0 15,-4 2 0-15,0 2 0 16,-5-5 0-16,-3 9 0 0,-2-8 0 0,0 4 0 15,-11-2 0-15,-5-3 0 0,-7-3 0 0,-2-4 0 16,-2-2 0-16,2-5 0 0,-2-2 0 0,7-6 0 16,-3 0 0-1,2 0 0-15,5 0-526 0,5-10 181 0,4-3 153 0,7-6 76 0,0-7-497 0,13-3 292 16,9-4 141-16,8-1 70 16,3 1-239-16,3-2 154 0,-7 5 68 0</inkml:trace>
  <inkml:trace contextRef="#ctx0" brushRef="#br0" timeOffset="-98596.8">26961 4302 2322 0,'18'-11'0'0,"-11"5"0"0,2 3 0 0,-8 1 0 0,0 1 0 0,2 1 0 0,-3 0 0 0,-3 0 0 0,-11 8 0 0,1 5 0 0,-4 4 344 16,4-2-142-16,-3 5 234 0,1 2-198 15,6 0-99-15,5-1 111 0,0 1-250 0,4 0 0 0,0 5 0 16,2-5 0-16,12 0 0 0,4 0 0 0,5-3 0 16,5-1 0-16,2-3 0 0,9 0 0 0,2-5 0 15,1-3-318-15,1-1-126 16,-3-1 113-16,7 3-412 0</inkml:trace>
  <inkml:trace contextRef="#ctx0" brushRef="#br0" timeOffset="-98160.58">27445 4402 2021 0,'-11'-2'0'0,"7"0"0"0,1 0 0 0,3 1 0 0,0-2 0 0,0 2 0 0,10-2 0 16,15 1 0-16,10 0 0 0,0-2 0 0,17-1 129 0,-4 1 239 0,5 1-164 15,-3 1-83-15,1 0-115 0,-9 0 9 0,7 0 25 0,-14 2 0 0,-1 0-388 16,-9 0 194-16,-1 0 97 0,-8 0 58 16,-5 0-280-16,-6 0 142 0,-3 0 86 0,-2 0-70 15,-2 0-624-15</inkml:trace>
  <inkml:trace contextRef="#ctx0" brushRef="#br0" timeOffset="-97985.71">27772 4075 2077 0,'-17'-13'0'0,"4"7"0"0,6 2 0 0,-2 4 0 0,5-3 0 0,1 3 0 0,1 0 0 0,2 9 0 0,0 12 0 0,0 2 0 0,2 9 267 16,1-2-114-16,4 5-57 0,4 2 199 0,-4 1-127 15,2 2-55-15,0-1-41 0,-2-1-236 0,0-1 102 16,-1 1 51-16,-1-2-191 0,0-3 131 0,-2 1 50 16,1-1 31-16,-2-6-598 0,1-4 226 15,5-1 181-15,-1-5-53 0</inkml:trace>
  <inkml:trace contextRef="#ctx0" brushRef="#br0" timeOffset="-97599.95">28548 3885 2275 0,'3'0'0'0,"3"0"0"0,3 11 0 0,-2 4 0 0,-2 3 0 0,-2 6 0 0,-1 4 0 0,-2 7 0 0,0 1 0 0,0 4 0 0,0 13 266 0,0-7-113 16,0 2-56-16,0-11 189 0,0 4-123 0,0-5-52 0,0-3-41 16,0-3 93-16,0-9-62 0,0 0-31 0,0-4-59 15,0-8 38-15,0-1-10 0,0-3 0 0,0-4-108 16,0-1 54-16,0 0 27 0,-6-1 59 0,1-15-32 16,-2-1-39-16,-1-2 0 15,-2-5-174-15,-1-1 58 0,0 4 38 0,-2-6 43 16,-4 4-265-16,2 3 140 0,-5 4 40 0,0 3 111 15,0 9-24-15,-3 1-6 0,1 3 0 0,3 0 290 16,2 3-141-16,1 10-70 0,5 4 150 0,2 2-101 16,4 0-38-16,3 3-30 0,2 1 315 0,0-2-321 15,0 1-15-15,0-3 0 0,9 1 0 0,1 0 0 16,5-5 0-16,0-3 0 0,7-2 0 0,3 0-63 16,-1-9-8-16,3-1-816 0,3 0 395 0,-1 0 211 15,-1-8-535-15,-1-5 388 16,-6-2 195-16</inkml:trace>
  <inkml:trace contextRef="#ctx0" brushRef="#br0" timeOffset="-97386.72">28696 4291 2329 0,'2'-6'0'0,"1"5"0"0,4-3 0 0,0 3 0 0,2-2 0 0,-1 1 0 0,2 2 0 0,2 0 0 0,1 0 0 0,1 8 0 0,-4 5 99 0,2-2-30 0,-1 4 355 0,-4 1-193 15,0 2-96-15,-2-2 228 0,-5 1-168 0,0 1-109 16,0-1-86-16,-10-3 0 0,-10 5 0 0,1-6 0 15,-7 5 0-15,1-7 0 0,6-4 0 0,-4 0 0 16,3-2 0-16,-1-4 0 0,7-1 0 0,0 0 0 16,5 0-223-16,2 0 61 0,2-6 86 0,5-3-575 15,0-6 311-15,7-2 150 0,15 0 76 0,2-3-531 16,4-1 304-16,4-1 140 0,7-7-313 0</inkml:trace>
  <inkml:trace contextRef="#ctx0" brushRef="#br0" timeOffset="-97210">28940 4252 2037 0,'6'-6'0'0,"-1"2"0"0,-1 2 0 0,-2 2 0 0,-2 0 0 0,0 0 0 0,-9 0 0 0,-6 2 0 0,0 8 0 0,-1 2 0 0,-3 6 104 0,4 0 577 16,2 5-320-16,6 0-161 0,4-3 348 15,1 2-548-15,2 3 0 0,0-2 0 0,2 2 0 0,4-5 0 16,8 2 0-16,-1-3 0 0,2-2 0 0,0 0 0 16,4-4 0-16,0-2 0 0,-3-2 0 15,0-3 0-15,-1-2 0 0,-4-1-523 16,-2-2-15-16,-5-1 249 0,-3 0-527 0,-1 0 393 15,0 0 192-15</inkml:trace>
  <inkml:trace contextRef="#ctx0" brushRef="#br0" timeOffset="-97001.46">28183 4180 2631 0,'-15'0'0'0,"2"0"0"0,5 13 0 0,6 5 0 0,-1-1 0 0,3 3 0 0,0 4 0 0,0 4 0 0,0 4 0 0,11 4 0 0,6 3 343 0,0-5-152 0,5 2-76 16,1-3 96-16,-5-2-87 0,5 1-33 0,0-3-10 15,-2-2-317-15,4-2 137 0,0-3 68 0,1-5-640 16,1-3 364-16,1-4 167 0,2-6 90 0,0-4-409 16,0 0 107-16</inkml:trace>
  <inkml:trace contextRef="#ctx0" brushRef="#br0" timeOffset="-96789.4">29004 4211 2610 0,'13'-6'0'0,"1"4"0"0,7 2 0 0,2 0 0 0,0 0 0 0,0 11 0 0,-3 6 0 0,-1 4 0 0,-3 6 0 0,-1 1 0 0,-3 7 187 0,-5 0-75 0,-3 4 337 0,-2-3-197 15,-2 0-111-15,0-2-51 0,-10 0 0 16,-5-3-90-16,-5 0 0 0,0-3 0 0,-3-5 0 15,0-5 0-15,-1-3 0 0,4-6 0 0,-3-3-112 16,0-3 85-16,-2-3-580 0,5 0 311 0,-2-3 70 16,4-10 105-16,4-6-574 0,0-5 333 0,8-8 162 15</inkml:trace>
  <inkml:trace contextRef="#ctx0" brushRef="#br0" timeOffset="-96536.34">29291 3906 2435 0,'17'-10'0'0,"5"5"0"0,4 1 0 0,1 1 0 0,-2 1 0 0,-7 0 0 0,-1 2 0 0,1 0 0 0,-4 5 0 0,-3 6 0 0,-3 4 124 0,-4 1-47 0,-3 3 63 15,-1 5-50-15,-5-2-26 16,-13 2-1-16,3-8-73 0,-10 6 19 0,8-9 0 0,-3 1 59 0,4-3-29 16,5-5-1-16,-1-1 10 15,7-1 114-15,-1-2-61 0,5-2-32 0,1 0 1 16,0 0 43-16,0 0-28 0,1 0-10 0,17 0-13 15,3 0-62-15,4 0 0 0,3 0 0 0,-3-2 0 16,7 2-63-16,-4 0 50 0,2 0-703 0,-2 0 343 16,0 4 188-16,0 4 45 0,0 5-736 0,-3-2 419 15</inkml:trace>
  <inkml:trace contextRef="#ctx0" brushRef="#br0" timeOffset="-96323.05">29523 4436 2715 0,'-12'0'0'0,"12"0"0"0,0 0 0 0,0 0 0 0,0-2 0 0,0 0 0 0,12 1 0 0,4-6 0 0,3 1 0 0,7 1 0 0,4-1 477 0,3 1-224 0,-3-1-107 15,5 2-241-15,1 3 68 0,-3-2 32 16,-1 3 9-16,-2 0-239 0,0 0 131 0,-4 0 67 15,1 0-721-15,-7 0 393 0,3 3 146 0</inkml:trace>
  <inkml:trace contextRef="#ctx0" brushRef="#br0" timeOffset="-96091.83">30017 4211 2553 0,'0'-5'0'0,"0"2"0"0,0-2 0 0,9 0 0 0,-2 3 0 0,7 0 0 0,-2 2 0 0,4 0 0 0,-4 11 0 0,0 5 0 0,1 3 121 16,-3 5 301-16,-3 1-192 0,1 1-96 0,-5 0 37 0,-3 0-66 16,0-3-24-16,0 5-10 0,-16-4-28 0,1-1-43 15,-7-2 0-15,-4 0 0 16,1-5 0-16,-3 0 0 0,-1-5 0 0,5 0 0 0,-4-5-230 0,5-4 97 16,3 1 88-16,2-3-609 0,6 0 310 15,2 0 144-15,5-3 80 0,5-7-403 16,0-5 233-16,17-6 131 0,8-5-197 0</inkml:trace>
  <inkml:trace contextRef="#ctx0" brushRef="#br0" timeOffset="-95894.21">30334 4188 2769 0,'1'0'0'0,"-1"0"0"0,0 0 0 0,-3 0 0 0,-11 1 0 0,-2 3 0 0,-2 3 0 0,1 6 0 0,1-1 0 0,2 3 0 0,3 4 402 0,4 1-173 16,2 1-100-16,5 4 273 0,0-2-402 0,3-1 0 15,10 3 0-15,1-7 0 0,7 8 0 0,2-5 0 16,3-2 0-16,-1-1 0 0,2-3 0 0,-6-3 0 16,7-1 0-16,-9-7-84 0,4 0 26 0,-3-2-859 15,-6-2 441-15,-3 0 197 0,1-2 126 0,-6-9-512 16,-6-7 314-16</inkml:trace>
  <inkml:trace contextRef="#ctx0" brushRef="#br0" timeOffset="-95645.97">30487 3996 2427 0,'4'-11'0'0,"7"3"0"0,4 1 0 0,0-1 0 0,0 5 0 0,0 1 0 0,3 2 0 0,-4 0 0 0,4 2 0 0,-6 9 0 0,-1 3 106 0,-4 2 185 0,0 1-127 16,-5 2-62-16,-2 1-27 0,0 1 0 0,-9 0-27 16,-9-1-10-16,-1-1-65 15,1-3 33-15,1-5-1 0,-3 1-60 0,4-4 57 16,7-3-11-16,-1-1 48 0,5-2 42 0,2 1 0 15,0-3-62-15,1 0 24 0,2 0 50 0,5 0-32 16,13 0-10-16,7 0-96 0,5 0 39 0,2-3 8 16,1 1 45-16,1 2-294 0,-1 0 137 0,1 0 67 15,3 0-762-15,-3 0 376 0,-1 0 192 16,-1 0 100-16</inkml:trace>
  <inkml:trace contextRef="#ctx0" brushRef="#br0" timeOffset="-95477.33">31093 4049 2835 0,'7'-6'0'0,"10"5"0"0,1 1 0 0,4-3 0 0,-9 3 0 0,5 0 0 0,-1 0 0 0,3 7 0 0,1 11 0 0,-7 0 0 15,7 7 228-15,-7 5 543 0,-1 4-674 0,-3 1-97 0,-5 1 0 0,-3 2 0 16,-2 5 0-16,-5-6 0 0,-11-2 0 0,-14 6 0 16,1-4 0-16,-11 0 0 15,-8 7 0-15,-6-3 0 0,-7-1 0 0,-17 9 0 16,-4-6-1121-16</inkml:trace>
  <inkml:trace contextRef="#ctx0" brushRef="#br0" timeOffset="-94901.64">23959 4081 1875 0,'-9'-19'0'0,"-1"6"0"0,2 1 0 0,3 6 0 0,1-1 0 0,3 6 0 0,1-1 0 0,0 2 0 0,1 7 0 0,17 17 0 0,11 6 94 0,13 12 368 0,2-3-205 15,20 14-113-15,12 3-51 0,-5-1 319 0,2-2-186 16,1 3-92-16,-11-5-20 0,16 15-41 0,-14-5-26 16,-3 4-339-16,-1 2 153 0,-3 4 91 15,-13-7 55-15,5 17-835 0,-13-18 435 0</inkml:trace>
  <inkml:trace contextRef="#ctx0" brushRef="#br0" timeOffset="-94245.64">29869 3906 2126 0,'-5'-11'0'0,"3"7"0"0,2 2 0 0,0 2 0 0,0 0 0 0,2 2 0 0,15 18 0 0,6 5 0 0,10 9 0 0,8 9 0 0,5 6 165 0,5 7-53 0,8 14 230 15,-1-4-151-15,1 1-76 0,-6 0-38 0,-5-6-211 16,1 7 97-16,-3 0 33 0,-2 4-252 16,4-2 148-16,-2-5 73 0,3-1-674 0,3-3 376 15</inkml:trace>
  <inkml:trace contextRef="#ctx0" brushRef="#br0" timeOffset="-91975.94">26531 6396 386 0,'-1'0'0'0</inkml:trace>
  <inkml:trace contextRef="#ctx0" brushRef="#br0" timeOffset="-91935.3">26538 6395 386 0,'13'1'0'0,"4"1"816"0,1-2-388 0,5 0-195 0</inkml:trace>
  <inkml:trace contextRef="#ctx0" brushRef="#br0" timeOffset="-91878.64">26741 6404 386 0,'27'0'0'0,"-6"0"0"0,2 0 0 0,-1 2 765 0,-3 1-402 0,-2 1-200 0,-3 1-101 0,-2 1-513 0,-4 2 210 0</inkml:trace>
  <inkml:trace contextRef="#ctx0" brushRef="#br0" timeOffset="-91727.4">26576 6717 2234 0,'-22'0'0'0,"6"8"0"0,8 3 0 0,2-6 0 0,6 0 0 0,0-4 0 0,0 4 0 0,0-1 0 16,12-1 0-16,3-2 0 0,13 1 71 0,0-2 52 0,4 0-42 0,0 0 0 0,2 0-31 15,-1 0-446-15,0 0 217 0,2 0 110 0,-3-2-624 16</inkml:trace>
  <inkml:trace contextRef="#ctx0" brushRef="#br0" timeOffset="-91546.85">27186 6400 379 0,'-17'-5'0'0,"11"3"0"0,0 0 0 0,3-4 535 0,-1 0-249 0,4 0-123 0,0-1 402 0</inkml:trace>
  <inkml:trace contextRef="#ctx0" brushRef="#br0" timeOffset="-91422.24">27744 6327 379 0,'16'11'0'0,"1"-7"0"0,1 1 0 0,-4-2 1683 0</inkml:trace>
  <inkml:trace contextRef="#ctx0" brushRef="#br0" timeOffset="-91356.06">27875 6360 1225 0,'13'-1'0'0,"-1"-2"0"0,-3-4 0 0,-1 4 0 0,-1-1 0 0,-3 0 0 0,-2-1 0 0,-2 1 0 0,0-2 0 16,0 1 0-16</inkml:trace>
  <inkml:trace contextRef="#ctx0" brushRef="#br0" timeOffset="-91174.96">27479 6293 2618 0,'-10'9'0'0,"3"2"0"0,-1-1 0 0,3 5 0 0,3-3 0 0,-3 8 0 0,4 3 0 0,-1 2 0 0,2 0 0 0,0 7 0 0,0-1 170 0,-2-2-66 0,2 1 183 16,-1 0-125-16,1-5-52 0,-2 5-41 0,0-9-219 0,0 1 94 15,2-4 47-15,-2 0-491 0,1-7 278 16,1-2 125-16,0-1 68 0,0-5-307 0,0-1 81 0,0-2 126 16,1 0-552-16</inkml:trace>
  <inkml:trace contextRef="#ctx0" brushRef="#br0" timeOffset="-91078.15">27636 6334 379 0,'2'-7'0'0,"-1"5"54"0,3 0-27 0,-3 2-1 0,0 0-26 0,-1 2 677 0</inkml:trace>
  <inkml:trace contextRef="#ctx0" brushRef="#br0" timeOffset="-90977.34">27652 6767 379 0,'0'18'0'0,"0"-6"0"0,0-2 0 0,0 0 0 0,3-3 0 16,-1-3 416-16,0 1-227 0,1-5-113 0</inkml:trace>
  <inkml:trace contextRef="#ctx0" brushRef="#br0" timeOffset="-90374.13">27154 6342 2105 0,'-10'-2'0'0,"3"0"0"0,-1 2 0 0,1-4 0 0,1 4 0 0,-1 0 0 0,5 0 0 0,-2 0 0 0,4 0 0 0,-2 0 0 0</inkml:trace>
  <inkml:trace contextRef="#ctx0" brushRef="#br0" timeOffset="-90216.03">27179 6329 3931 0,'20'0'0'0,"12"0"0"0,-2-2 0 0,1 0 0 0,3 0 0 0,10 1 0 0,-8-4 0 0,10 0 0 0,-2 3 0 0,2 0 0 0,-1 0 0 0,2 2 0 0,-7 0 0 0,7 0 0 16,-6 0 0-16,1 2 0 0,-9 2 0 0,0 0 0 16,2 2 0-16,-7-5 0 0,-6 3 0 0,-1-2 0 15,-5 0 0-15,-7-2 0 0,1 2 0 0,-8-2 0 16,0 0 0-16,1 0 0 0,-3 0 0 0</inkml:trace>
  <inkml:trace contextRef="#ctx0" brushRef="#br0" timeOffset="-90153.86">27990 6323 375 0,'-13'-1'0'0,"1"-4"0"0,-2 4 1301 0,-4-2-651 0,-1 3-325 0,-5 0-163 0,-2 0-1055 0</inkml:trace>
  <inkml:trace contextRef="#ctx0" brushRef="#br0" timeOffset="-90063.63">27448 6329 375 0,'-6'-4'0'0,"3"2"0"0,1 1 0 0,-1-4 503 0,1 4-233 0,0-2-116 0</inkml:trace>
  <inkml:trace contextRef="#ctx0" brushRef="#br0" timeOffset="-89977.38">27418 6379 3931 0,'0'29'0'0,"0"6"0"0,-2 6 0 0,0-1 0 0,-1-4 0 0,-2 4 0 0,3-4 0 0,-2 2 0 15,2-6 0-15,2 0 0 0,0-3 0 0,0-1 0 0,0-8 0 0,0 0 0 0,0-2 0 16,0-3 0-16</inkml:trace>
  <inkml:trace contextRef="#ctx0" brushRef="#br0" timeOffset="-89929.73">27398 6894 375 0,'2'4'1250'0,"0"-4"-625"0,2 0-312 0,4 0-157 0,5-13-536 0,-1-8 162 0,3-5 95 0</inkml:trace>
  <inkml:trace contextRef="#ctx0" brushRef="#br0" timeOffset="-89833.22">27674 6359 375 0,'0'-6'0'0,"0"2"0"0,0-2 0 0,0 5 0 0,0-1 0 0,0 0 985 0</inkml:trace>
  <inkml:trace contextRef="#ctx0" brushRef="#br0" timeOffset="-89750">27666 6343 3931 0,'0'17'0'0,"0"6"0"0,0 3 0 0,0 4 0 0,0 6 0 0,-2 0 0 0,2 1 0 0,-3 1 0 0,1-3 0 0,0 1 0 0,0-4 0 16,2 0 0-16,0-4 0 0,0-5 0 0,0-3 0 16,0 0 0-16,0-10 0 0,0 2 0 0</inkml:trace>
  <inkml:trace contextRef="#ctx0" brushRef="#br0" timeOffset="-89703.35">27652 6851 375 0,'0'0'0'0,"0"0"0"0,0 0 618 0,0-4-322 0,10-15-168 0</inkml:trace>
  <inkml:trace contextRef="#ctx0" brushRef="#br0" timeOffset="-89494.27">28023 6284 3931 0,'-1'-5'0'0,"1"4"0"0,0 1 0 0,0 0 0 0,0 0 0 0,0 0 0 16,0 1 0-16,3 9 0 0,6 5 0 0,3 3 0 0,-1 2 0 0,2 1 0 0,-3-1 0 0,4 6 0 0,0-1 0 0,-3 0 0 16,2-3 0-16,-3-3 0 0,-2 3 0 0,2-3 0 15,0-3 0-15,-3-1 0 16,1-2 0-16,-3-3 0 0,2 1 0 0,-4-5 0 16,2 2-1048-16,0-5 505 0,3-1 252 0,2-2-517 15</inkml:trace>
  <inkml:trace contextRef="#ctx0" brushRef="#br0" timeOffset="-89261.13">28460 6148 3931 0,'3'-17'0'0,"-3"10"0"0,0-1 0 0,0 1 0 0,0 3 0 0,0 2 0 0,-3-1 0 0,0 3 0 0,-4 0 0 0,-3 10 0 0,-3 14 0 16,-1 9 0-16,-6 5 0 0,-1 4 0 0,0 10 0 15,-2 5 0-15,-5 11 0 0,5-2 0 16,-4 4 0-16,1 5 0 0,0 0 0 0,-2 0 0 0,0 3 0 15,-2-2 0-15,3-1 0 0,1-3 0 0,4-11 0 16,0 9 0-16,8-19 0 16,1-2 0-16,1-10 0 0,1-1 0 0,1-7 0 0,2-6 0 15,1-7 0-15,0-3-275 0,-1-3-27 16,0-5 132-16,0-1 54 0,-6-4-766 0,1-2 422 16</inkml:trace>
  <inkml:trace contextRef="#ctx0" brushRef="#br0" timeOffset="-88918.63">26464 6406 3189 0,'-9'-8'0'0,"4"5"0"0,1 1 0 15,2 0 0-15,0-1 0 0,-2 0 0 0,4 1 0 0,0-2 0 0,13 3 0 0,10-4 0 0,5 0 132 0,12 2 475 0,-3-2-604 0,12 2-3 0,-1 2 0 0,3-2 0 16,1 3 0-16,-4 0 0 0,-7 0 0 0,10 0 0 15,-16 0 0-15,2 0 0 0,-2 6 0 0,-11-2 0 0,-1-1 0 16,-6 2 0-16,-3 2 0 0,-4-2 0 16,-2 1 0-16,-3 1-1108 0,-1 5 474 15</inkml:trace>
  <inkml:trace contextRef="#ctx0" brushRef="#br0" timeOffset="-88360.56">29041 6075 2271 0,'-10'-23'0'0,"1"9"0"0,2 4 0 0,1 5 0 0,3-1 0 0,-3 3 0 0,-1 0 0 0,1 3 0 0,-5 0 0 0,-3 15 0 0,-2 9 291 0,-2 11-116 16,-4 10 437-16,2 1-285 0,-3 16-144 0,6-3-111 15,2 1-72-15,5-6 0 0,3 16 0 0,7-8 0 16,0-10 0-16,0 5 0 0,7-7 0 16,7-6 0-16,9 2 0 0,0-4 0 0,2-6 0 0,-4-7 0 15,7 0 0-15,-2-3 0 16,2-3 0-16,-1-5 0 0,-2-4 0 0,-4-5 0 16,2-3-718-16,-2-5 195 0,-1-1 245 0,-1 0 117 15,-1-7-283-15,-5-14 201 0</inkml:trace>
  <inkml:trace contextRef="#ctx0" brushRef="#br0" timeOffset="-88059.77">29196 6404 2866 0,'0'-9'0'0,"5"3"0"0,2-4 0 0,4-1 0 0,5 2 0 0,0 3 0 0,7 2 0 0,-2 2 0 0,7 2 0 0,-5 0 0 0,-6 9 191 0,5 5-75 0,-5 4 183 0,-6 0-120 16,-3 8-75-16,-3-2-31 0,-5 3 30 0,0 1-103 15,-10 0 0-15,-7 0 0 0,-6-2 0 0,0-1 0 16,-2-5 0-16,1-1 0 16,6-4 0-16,-3-3 0 0,5-1 0 0,10-6 0 0,-2-1 0 15,4 0 0-15,2-4 0 0,-1 0 0 16,3 0 0-16,0 2 0 0,14-2 0 0,7 0 0 16,4 0 0-16,-2 0 0 0,9 0 0 0,-1 0 0 15,-1-2 0-15,0 0 0 0,-6 0 0 0,3 0 0 16,-6 0 0-16,4 1 0 0,-3-2 0 0,-2 2 0 15,1-1-442-15,-5 0-31 0,2-3 217 0,-4-3 108 16,0-3-670-16,0-9 389 0</inkml:trace>
  <inkml:trace contextRef="#ctx0" brushRef="#br0" timeOffset="-87844.89">29674 6447 2790 0,'-11'-15'0'0,"4"7"0"0,3 1 0 0,-1 1 0 0,5 1 0 0,0-1 0 0,0 2 0 0,0 1 0 0,7 1 0 0,7 2 0 0,6 0 366 0,-5 4-163 15,6 9-82-15,-3 3 253 0,-6 1-297 0,3 8-77 0,-5 0 0 0,-3 2 0 16,-4 1 0-16,-3 1 0 16,0 2 0-16,-8-4 0 0,-9-1 0 0,-1-1 0 15,-7-1 0-15,-2-5 0 0,-1-3 0 0,0 0 0 16,-2-5 0-16,4-4 0 0,3-1 0 0,0-1 0 16,3-5 0-16,0 0 0 0,5 0 0 0,3-6-51 15,7-12-94-15,5-5 51 0,0-2-602 0,17-9 332 16,13-2 163-16,13-7-644 0</inkml:trace>
  <inkml:trace contextRef="#ctx0" brushRef="#br0" timeOffset="-87659.85">29888 6279 3133 0,'8'-5'0'0,"-7"3"0"0,4 0 0 0,-5 2 0 0,0 0 0 0,-6 0 0 0,-6 9 0 0,0 7 0 0,-1 5 0 0,-3 3 0 0,7 4 431 0,-4 2-195 15,8 4-105-15,2 2-131 0,3 0 0 0,0 1 0 16,0-3 0-16,8-2 0 0,3-3 0 0,8 0 0 15,-4-8 0-15,7 3 0 0,-1-7 0 0,-1-4 0 16,3-4 0-16,-4-2 0 0,2-3 0 0,-4-4-781 16,5 0 259-16,-1 0 240 0,-2 0-496 0,4-11 359 15</inkml:trace>
  <inkml:trace contextRef="#ctx0" brushRef="#br0" timeOffset="-87559.57">30372 5996 397 0,'2'-11'0'0,"0"5"0"0,-2 5 490 0,1-2-225 0,-1 1-113 0</inkml:trace>
  <inkml:trace contextRef="#ctx0" brushRef="#br0" timeOffset="-87277.32">30379 6017 3931 0,'-3'37'0'0,"-1"5"0"0,-1 7 0 0,0 2 0 0,-2 3 0 0,4 2 0 0,-1-2 0 0,2 1 0 0,2-2 0 0,0-5 0 0,0-3 0 0,0-9 0 15,0 0 0-15,0-6 0 0,0-9 0 0,2-5 0 0,-1-6 0 16,2-3 0-16,-3-3 0 0,3-4 0 0,-3 0 0 15,0-3 0-15,0-13 0 0,0-2 0 0,0-9 0 16,0-1 0-16,0-1 0 0,-9-4 0 0,0-2 0 16,-3 2 0-16,-1 4 0 15,-5 2 0-15,1 10 0 0,-8-1 0 0,2 8 0 16,-4 7 0-16,2 1 0 0,5 2 0 0,-3 0 0 16,6 11 0-16,-7 6 0 0,8 1 0 0,8 3 0 15,-4 3 0-15,7 1 0 0,0 5 0 0,5 1 0 16,0-4 0-16,0 1 0 0,9-1 0 0,-2-7 0 15,14 4 0-15,0-6 0 0,-4-5 0 0,13-2 0 16,0-6 0-16,5-2 0 0,-1-3 0 0,-1 0-699 16,-1 0 154-16,-2-3 252 0,-5-2-277 0,3-8 270 15,-5-2 130-15,-6-9 65 0</inkml:trace>
  <inkml:trace contextRef="#ctx0" brushRef="#br0" timeOffset="-87140.54">30499 6507 2389 0,'0'-21'0'0,"0"6"0"0,0 0 0 0,0 4 0 0,5 1 0 0,0 3 0 0,1 0 0 0,6 3 0 0,3 2 0 0,2 2 0 0,4 0 84 16,-1 15 496-16,-1 2-270 0,-1 6-126 0,-1 1-76 16,1 4 168-16,-8 0-276 0,1 0 0 0,-9 3 0 15,1-7 0-15,-3 10 0 0,-5-8 0 0,-11-1 0 16,-7 0 0-16,-1-1 0 0,-2-8 0 0</inkml:trace>
  <inkml:trace contextRef="#ctx0" brushRef="#br0" timeOffset="-86915.43">30504 6822 1865 0,'-20'2'0'0,"0"-2"0"0,6 0 0 0,3 0 0 0,4-7 0 0,7-10 0 0,0-8 0 0,5-3 0 0,17-9 0 0,4-1 0 0,6-5-572 0,1 0 266 0,2 0 133 16,-5 7-255-16,6-7 215 0,-13 13 107 0,1-1 39 16,-6 3 220-16,-6 10-117 0,-1-1-47 0,-5 8 9 15,-4 1 266-15,0 5-152 16,2 1-76-16,-4 2-37 0,0 2 868 0,-6 2-320 16,-4 13-267-16,-2 5 446 0,1 5-343 0,2 5-171 15,-1 2-77-15,2 2 59 0,5 2-194 0,0 2 0 16,3-4 0-16,0 1 0 15,0-4 0-15,9-1 0 0,6-3 0 0,3-5 0 0,1-3 0 0,8-3 0 16,-4-6 0 0,9 1 0-16,-3-2 0 0,3-6-661 0,-4 0 160 0,1-3 200 15,-9 0-691-15</inkml:trace>
  <inkml:trace contextRef="#ctx0" brushRef="#br0" timeOffset="-86738.43">31013 6524 2687 0,'-5'-9'0'0,"2"3"0"16,3 1 0-16,0-5 0 0,0 0 0 0,3 3 0 0,9 0 0 0,8 1 0 0,5 4 0 0,5 0 0 0,2 1 267 0,3-2-114 0,3 3-29 15,8 0-47-15,-11 0-1 0,4 0-36 0,-4 0-354 16,-3 4 177 0,-7 0 98-16,-1 0-563 0,-5 1 320 0,-6-3 161 0,-3 2 81 15,-3-4-771-15</inkml:trace>
  <inkml:trace contextRef="#ctx0" brushRef="#br0" timeOffset="-86566.46">31311 6109 2686 0,'-9'0'0'0,"0"4"0"0,4 13 0 0,2-1 0 0,1 6 0 0,0 7 0 0,2 3 0 0,-3 9 0 0,-1 2 0 0,0 3 0 0,-1 1 362 0,0 1-160 0,0-5-72 15,0 10 102-15,3-8-96 0,0-9-48 0,1 4 0 16,1-7-416-16,0-4 194 0,0 5 82 0,0-9 45 15,1-4-627-15,11-1 336 0,2-4 169 16,2-2-861-16</inkml:trace>
  <inkml:trace contextRef="#ctx0" brushRef="#br0" timeOffset="-86326.41">31793 6212 2765 0,'-7'-7'0'0,"-3"-2"0"0,-1 6 0 0,4 3 0 0,2 0 0 0,-7 4 0 0,-4 13 0 0,2 4 0 0,-4 9 0 0,1 7 0 0,6-1 183 0,-1 11 473 15,7-2-329-15,3 2-327 0,2 2 0 0,0-4 0 16,0-7 0-16,5 0 0 0,4-1 0 0,3-5 0 16,6-5 0-16,1-3 0 0,-3-8 0 0,10 1-5 15,1-8-23-15,-2-3 33 0,0-3-693 0,0-3 232 16,-2 0 205-16,0 0-462 0,1-9 337 0,-4-8 169 15,0-7 85-15,1-11-429 0</inkml:trace>
  <inkml:trace contextRef="#ctx0" brushRef="#br0" timeOffset="-85957.91">32149 6045 2926 0,'0'-17'0'0,"0"10"0"0,0 6 0 0,0-2 0 0,0 3 0 0,0 0 0 0,0 6 0 0,2 14 0 0,0 10 0 0,0 7 0 0,-1 10 332 0,-1 5-147 0,0 2-73 15,0 5 160-15,-5-3-168 0,-2 0-104 16,2-4 0-16,-1-3 0 0,-1-4 0 0,6-9 0 0,-1 0 0 16,0-10 0-16,2-2 0 15,0-8 0-15,0-3 0 0,0-6 0 0,0-5 0 16,0-1 0-16,0-1 0 0,0-1 0 0,0-16 0 16,2-6-69-16,-2-1-1 0,0 1-12 0,0-9 11 15,0 2-2-15,-4 0-1 0,-6 3 36 0,-4 2 21 16,0 6-31-16,-9 0 10 0,0 7 281 0,-2 3-135 15,1 8-51-15,4-1-39 0,-3 2 136 0,3 0-154 16,0 12 0-16,4 2 0 0,0 4 0 16,6 6 0-16,4-4 0 0,-1 8 0 0,7-1 0 15,0-1 0-15,0 0 0 0,5-5 0 16,10 5 0-16,4-5 0 0,0-2 0 0,4-7 0 16,2 0 0-16,3-3 0 0,0-3 0 0,3-1-373 15,1-3 123-15,-2 0 105 0,-2-2-754 0,-3 0 420 16,5 0 226-16,-7-13-477 0,-7-13 347 0,-3-2 171 15</inkml:trace>
  <inkml:trace contextRef="#ctx0" brushRef="#br0" timeOffset="-85598.93">32301 6534 2794 0,'3'-16'0'0,"1"7"0"0,1-1 0 0,6 0 0 0,-4 2 0 0,3 4 0 0,0 2 0 0,5 2 0 0,-5 0 0 0,5 6 0 0,-3 9 117 0,-4 4 242 0,0 7-164 0,-6 0-79 15,-2 2 234-15,0 0-350 0,-10 2 0 0,-5-1 0 16,-7-3 0-16,-2-1 0 0,-2-1 0 0,-2-6 0 15,0-3 0-15,6-3 0 0,-10-1 0 0,6-6 0 16,4-1 0-16,2-4 0 0,5 0 0 0,3 0 0 16,7 0-271-16,4-7 90 15,1-8-253-15,5-3 197 0,21-8 100 0,3 1 40 16,9-10-557-16,2 2 308 0,1-3 154 0,1 0 77 16,-5 1-474-16,-9 8 266 0,2 2 147 0,-8 5 67 15,-7 4 39-15,-4-2 70 0,-7 9 0 0,-3 2 227 16,1 3-151-16,-2 0-58 0,0 2 258 0,-7 1-157 15,-6 1-79-15,5 0-49 0,-5 1 720 0,4 10-270 16,3 1-201-16,-1 5-101 0,5 0 519 16,0 1-301-16,2 3-163 0,0 2 250 15,0-3-444-15,0 3 0 0,4-2 0 0,4-3 0 16,4-1 0-16,3-2 0 0,0-4-231 0,2 0-52 16,-2-2 170-16,3-6 71 0,-3 1-358 0,0-3 144 15,-5-1 134-15,1 0-762 0,1 0 414 0,-3-8 220 16,-1-15 106-16</inkml:trace>
  <inkml:trace contextRef="#ctx0" brushRef="#br0" timeOffset="-85389.51">32681 6379 2402 0,'3'-14'0'0,"2"8"0"0,8 3 0 0,-2 0 0 0,-3 3 0 0,5 0 0 0,-3 4 0 0,5 14 0 0,-5 5 0 0,0 5 0 0,-2 5 122 0,-3 7 555 0,-3 0-320 0,-2 1-159 15,0 0-23-15,-3-1-175 0,-9-8 0 0,-3 4 0 16,-5-5 0-16,-3-1 0 0,1-3 0 15,-3-5 0-15,2-5 0 0,-5 2 0 0,7-9 0 0,-2-1 0 16,0-5 0-16,3-3 0 16,-2-1 0-16,1 0-460 0,-1-5 86 0,3-10 111 15,0-5-379-15,7-5 301 0,-1-3 142 0,8-6 85 16,5-7-464-16,0-4 271 0,1-6 133 0</inkml:trace>
  <inkml:trace contextRef="#ctx0" brushRef="#br0" timeOffset="-84970.81">32602 6190 2598 0,'14'-19'0'0,"7"8"0"0,6 1 0 0,6 1 0 0,-9 3 0 0,-1 2 0 0,4 3 0 0,3 1 0 0,-9 0 0 0,0 4 0 0,-2 7 143 0,-4 1 105 15,-5 6-105-15,-3-1-52 0,-2 2-17 0,-5 1 14 16,0 2-25-16,-12-3 0 0,-4 1-27 0,-5-4 2 16,3-6 10-16,-3 3-10 0,4-4 124 0,8-3-64 15,-3-2-98-15,6-1 0 0,3 0 0 0,0-3 0 16,3 0 0-16,0 0 0 0,0 0 0 0,13 0 0 15,9 0 0-15,3 0 0 0,3 0 0 0,2 0 0 16,-3 0 0-16,-2 0 0 16,8 0 0-16,-5 3 0 0,-6-2-391 0,3 2-47 15,-8-1 156-15,1-2-496 0,-8 0 375 0,1 0 182 16,-2 0 91-16,-7-12-390 0,-1-8 241 0,1-1 111 16,-2-7 69-16,0 1-31 0,0 6 65 0,0 3 38 15,0-1 27-15,0 1 0 0,0 3 0 0,2 3 0 16,3 4 348-16,6 3-212 0,-3 3-87 0,6 2 571 15,-1 0-253-15,6 2-186 0,2 12 28 16,-3 9 486-16,3 4-329 0,-3 4-153 16,3 11-93-16,-7 2 507 0,0 2-627 0,-7 1 0 15,-7 2 0-15,0-7 0 0,-5 12 0 0,-13-8 0 16,-10-2 0-16,-2-3 0 0,-2-3 0 0,-3 0 0 16,0-3 0-16,-2-2 0 0,-4 0 0 0,1-2-334 15,-4 2-108-15,-2-4 116 0,-4 0 153 0,-5 2-829 16,7-7 482-16</inkml:trace>
  <inkml:trace contextRef="#ctx0" brushRef="#br0" timeOffset="-84668.57">31709 7089 2571 0,'-11'-8'0'0,"8"3"0"0,1 3 0 0,2 0 0 0,0 0 0 0,0 0 0 0,12-1 0 0,13 1 0 0,10 0 0 0,4 0 0 0,15 0 915 0,11 2-470 0,-2 0-445 16,11 0 0-16,-1 0 0 0,3 0 0 0,0 0 0 16,-2 0 0-16,0 0 0 0,-4 0 0 0,-4 2 0 15,-9 0 0-15,11 4 0 0,-18-3 0 0,2 5 0 16,-5-2 0-16,-10-1 0 0,-1 2 0 0,-7-2 0 15,-10-2 0-15,-6 1 0 0,-1-2 0 16,-7-1 0-16,-3-1 0 0,0 0 0 0,-2 0 0 16,0 0-310-16,-9 0-24 0,-6 3 148 15</inkml:trace>
  <inkml:trace contextRef="#ctx0" brushRef="#br0" timeOffset="-78595.2">21780 2283 2316 0,'-4'-5'0'0,"2"1"0"0,1 3 0 0,1-2 0 0,0 3 0 0,-2 0 0 0,2 0 0 0,0 0 0 0,0 0 0 0,2 6 0 0,5 4 364 0,3 2-163 0,1 0-81 0,0 3-41 16,1-1 236-16,-1 4-144 0,1 1-66 0,0-2-33 16,-3-1 60-16,0 1-76 0,1-2-56 0,-2 0 0 15,-3-1 0-15,-1-1 0 0,-2-4 0 0,-1-1-30 16,1 1 4-16,-2-2 27 0,0-4-468 0,0-1 245 16,0 3 61-16,0-5 81 15,0 1-584-15,0-1 317 0,-2 0 155 0,2 0 77 0,0-6-408 16,0-5 242-16</inkml:trace>
  <inkml:trace contextRef="#ctx0" brushRef="#br0" timeOffset="-78219.97">22038 2268 866 0,'2'-8'0'0,"-1"4"0"15,-1-4 0-15,0 2 0 0,0 1 0 0,0-1 0 0,0 2 0 0,0 0 0 0,0 3 0 0,0-4 0 0,0 4 406 0,0-1-184 0,0 0-92 0,0 2 10 16,0 0-51-16,0 0-16 0,0 0 93 0,0 0-63 15,0 0-33-15,0 0 0 0,0 0 133 0,0 0-73 16,0 0-51-16,0 0 0 0,0 0 144 0,0 0-93 16,0 0-45-16,0 0 9 0,0 0 91 0,0 0-74 15,0 0-36-15,0 0 43 0,0 0-39 0,0 0-74 16,0 0-5-16,0 0 0 0,0 0 0 0,0 0 0 16,0 0 0-16,0 0 0 0,0 0 0 0,-1 0 0 15,-3 2 0-15,-1 7 0 16,0 6 0-16,-2 3 0 0,-2 6 0 0,-3 3 0 0,-3 5 0 15,-2 7 0-15,-1 2 0 16,-2 4 0-16,-2 1 0 0,0 6 0 0,-3-2 0 0,1 1 0 16,3-2 0-16,-1-1 0 0,1 0 0 0,3-6 0 15,2-2 0-15,2-5 0 0,2 0 0 0,1-7 0 16,-1 2 0-16,3-11 0 0,1 0 0 0,2-9 0 16,1 0 0-16,1-5 0 0,0 0-269 0,2-5 46 15,1 0 93-15,-1 0 46 16,2 0-207-16,0 0 117 0,0 0 73 0</inkml:trace>
  <inkml:trace contextRef="#ctx0" brushRef="#br0" timeOffset="-76970.64">24704 7570 2373 0,'-11'-17'0'0,"3"5"0"0,3 7 0 0,-1-2 0 0,3-1 0 0,-1 2 0 0,2 2 0 0,2 3 0 0,-2-1 0 0,2 0 0 0,0 2 97 0,0 2 236 0,0 14-147 0,2 6-75 16,2 0-36-16,1 6 169 16,1 6-109-16,2 10-48 0,-1-4 203 0,-1 4-290 15,1 1 0-15,-1 6 0 0,2-1 0 0,-3 0 0 0,0 2 0 16,-1 2 0-16,0 1 0 0,-2-1 0 0,-1-2 0 16,0-1 0-16,3-2 0 0,-4-4 0 0,2-9 0 15,-2 1 0-15,2-5 0 16,-2-9 0-16,2 0 0 0,-2-7 0 0,0-6 0 15,0-3 0-15,0-5 0 0,0 0 0 0,0-2 0 16,0 0 0-16,0-2 0 0,-11-11 0 0,4-4 0 16,-4-4 0-16,-2-3 0 0,0-4 0 0,-1-4 0 15,-2 0 0-15,-4-7 0 0,1 5 0 0,-2 4 0 16,-4-1 0-16,-1 7 0 0,0 5 0 16,-2 9 0-16,0 5 0 0,-4 5 0 0,2 0 0 0,0 8 0 15,1 12 0-15,3 5 0 0,3 3 0 16,7 2 0-16,2 3 0 0,7 0 0 15,5 3 0-15,2 0 0 0,2-1 0 0,15 5 0 16,3-7 0-16,1-5 0 0,7 1 0 0,1-3 0 16,2-5 0-16,1-3 0 0,0-3 0 0,0-3 0 15,-2-5 0-15,0-3 0 0,-1-2 0 0,-5-2 0 16,-2 0 0-16,1 0 0 0,0-6 0 0,-2-8 0 16,2 0 0-16,0-1-281 0,0-4-235 15,-1-3 240-15,0-1-289 0,3-9 269 0,-2-2 129 0,-3-5 65 16</inkml:trace>
  <inkml:trace contextRef="#ctx0" brushRef="#br0" timeOffset="-76644.83">25093 7889 2624 0,'0'-7'0'0,"0"1"0"0,0 2 0 0,-5 3 0 0,0-1 0 0,2 2 0 0,-1 0 0 0,2 2 0 0,2 12 0 0,0 9 0 0,0 5 687 0,0 6-324 0,3 9-162 16,3 1-145-16,3 2-56 15,-4 3 0-15,1 2 0 0,-3 2 0 0,3-1 0 0,0-2 0 16,-2 1 0-16,-1-9 0 0,3 6 0 0,-1-14 0 16,1 2 0-16,0-4 0 0,-2-11 0 0,3 0 0 15,-3-8 0-15,1-4 0 0,1-3 0 0,2-5 0 16,0-1 0-16,4-1 0 0,3-20 0 0,-2-4 0 16,4-8 0-16,0-5 0 0,-2-6 0 15,2-4 0-15,0-7 0 0,2-6 0 0,-4 10 0 16,0-4 0-16,0 1 0 0,-6 11 0 15,1-3 0-15,-1 9 0 0,-4 3 0 0,-1 4 0 16,0 9 0-16,-1 3 0 0,-2 4 0 0,3 6 0 16,-2 2 0-16,0 4 0 0,0 2-579 15,1 2 65-15,2 12 242 0,-1 7 117 0,4 4-326 0,0-1 221 16</inkml:trace>
  <inkml:trace contextRef="#ctx0" brushRef="#br0" timeOffset="-76434.24">25588 8280 3740 0,'-1'0'0'0,"1"0"0"0,-1 0 0 0,-2 2 0 0,3 0 0 0,0 3 0 0,0 2 0 0,0 5 0 0,10 1 0 0,-1 3 0 0,2 0 191 16,3 3-191-16,-1 4 0 16,-2-3 0-16,2 3 0 0,-1-3 0 0,-5-1 0 0,2 1 0 15,-2 2 0-15,2-4 0 0,-2-3 0 16,-2 0 0-16,0-4 0 0,4-1-37 0,-3-3-71 15,3-1-25-15,0-3-845 0,5-3 470 0,-2 0 235 16,4-11-392-16,4-13 318 0,3-8 154 0</inkml:trace>
  <inkml:trace contextRef="#ctx0" brushRef="#br0" timeOffset="-76111.45">25944 8276 2462 0,'1'-25'0'0,"2"5"0"0,-1 1 0 16,-2 0 0-16,0 4 0 0,0 6 0 0,0-1 0 0,0 3 0 0,0 3 0 0,0 2 0 0,0 1 125 0,0 1 625 0,0 0-356 0,0 1-194 0,-2 10-200 15,-4 10 0-15,-1 2 0 0,-2 5 0 0,-3 4 0 16,1 6 0-16,-4 5 0 0,0-2 0 0,-2 2 0 16,-1 2 0-16,2 1 0 0,-1 0 0 0,0-1 0 15,-1 3 0-15,0 0 0 0,4 2 0 0,-4 2 0 16,2-1 0-16,1 2 0 0,0-3 0 0,-1-2 0 16,4 0 0-16,0-4 0 0,3-6 0 15,-3 1 0-15,3-1 0 0,-2-2 0 16,1-3 0-16,1-2 0 0,0-7 0 0,3 3 0 15,-1-5 0-15,0-2 0 0,2 0 0 0,0-6 0 16,3 0 0-16,-2-2 0 0,0-2 0 0,2-1 0 16,1-1 0-16,-3 0 0 0,2-3 0 0,0 0 0 15,0-3 0-15,-2 2 0 0,1-2 0 0,2-1 0 16,1 2 0-16,-1-3 0 0,1 0 0 0,-2 0 0 16,2 0 0-16,0 0 0 0,0-7 0 0,2-8 0 15,7-8-1153-15</inkml:trace>
  <inkml:trace contextRef="#ctx0" brushRef="#br0" timeOffset="-75751.76">26444 8122 3931 0,'-10'-3'0'0,"5"1"0"0,-1 0 0 0,1 0 0 0,3 0 0 0,0 2 0 0,2 0 0 0,0-2 0 0,0 2 0 15,11 0 0-15,6 0 0 0,5 0 0 0,3 0 0 16,-2 0 0-16,7 0 0 0,-4 0 0 0,2 0 0 0,-2 0 0 16,0 0 0-16,-3 0 0 0,0 0 0 0,-1 0 0 15,-2 0 0-15,-2 0 0 0,-4-2 0 0,-3 2 0 16,-2 0-289-16,-3 0-232 0,-1 0 242 0,-4 0 122 16,-1 8-861-16</inkml:trace>
  <inkml:trace contextRef="#ctx0" brushRef="#br0" timeOffset="-75576.53">26509 8419 3892 0,'-20'13'0'0,"5"2"0"0,2-4 0 0,8-5 0 0,0 0 0 0,5 0 0 0,0-3 0 0,5 3 0 0,13-3 0 0,6 1 0 0,2 0 39 0,6-3-39 0,2-1 0 16,-1 0 0-16,3 0 0 15,-1 0 0-15,-2 0 0 0,-1 0 0 0,-2 0 0 16,-7 0 0-16,1-1 0 0,-1 1 0 0,-4 0-309 15,-3 0-123-15,-2 0 235 0,-5 1-35 0</inkml:trace>
  <inkml:trace contextRef="#ctx0" brushRef="#br0" timeOffset="-74378.89">27304 8308 1818 0,'-10'-6'0'0,"1"3"0"0,-2-3 0 0,-1-2 0 0,2-1 0 0,-4-2 0 0,3 0 0 0,0-3 0 0,1-1 0 0,1 0 0 0,3-2 85 16,1 2 267-16,3-4-157 0,0 2-88 0,2-3-21 16,0 2 228-16,0 0-138 0,2 0-69 0,4-1 87 15,3 2-78-15,4-2-30 0,-3 2-9 0,4 2 141 16,0 2-218-16,-2-1 0 0,0 3 0 0,1 3 0 16,-2-2 0-16,-2 5 0 15,3-1 0-15,-3 0 0 0,0 2 0 0,3 2 0 16,-2 1 0-16,3 1 0 0,-1 0 0 0,2 0 0 15,-1 0 0-15,0 0 0 0,0 0 0 0,-2 5 0 16,3 1 0-16,-4 2 0 0,2-1 0 0,0-2 0 16,-3 5 0-16,0-2 0 0,1 0 0 0,-3 4 0 15,1-1 0-15,2 3 0 0,-4-2 0 0,1 2 0 16,0 1 0-16,-2 2 0 0,1 1 0 0,-4 1 0 16,0 2 0-16,-1 4 0 0,-1 0 0 15,0 2 0-15,-1 1 0 0,-7 2 0 16,-3 1 0-16,-2 1 0 0,0 1 0 0,-2-3 0 15,-2 0 0-15,2-1 0 0,-2-2 0 0,0-3 0 16,-2-2 0-16,2 1 0 0,2-7 0 0,-6 3 0 16,5-6 0-16,-5-2 0 0,1-2 0 0,3 0 0 15,-4-3 0-15,2-2 0 0,-1 0 0 0,2-2 0 16,1-1 0-16,-1 0 0 16,6-1 0-16,1 0 0 0,2 0 0 0,-1 0 0 15,7 0 0-15,-1 0 0 0,3 0 0 0,1 0 0 16,0 0 0-16,0 0 0 0,0 0 0 0,0 5 0 15,0-3 0-15,7 2 0 0,4 0 0 0,2-1 0 16,1 1 0-16,6 0 0 0,0-2 0 0,5 2 0 16,1-2 0-16,1 0 0 0,5-2 0 0,-2 0 0 15,3 0 0-15,-1 0 0 0,0 0 0 0,-1 0 0 16,-1 0 0-16,-1 0 0 0,-5 0 0 0,0 0 0 16,-2 0 0-16,-1 0 0 0,-5 0 0 15,-2 0 0-15,-2 0 0 0,-2 0 0 16,0 0 0-16,-5 0 0 0,0 0 0 0,-3 0 0 15,-1 0 0-15,1 0 0 0,-2 0 0 0,0 0 0 16,0 0 0-16,0 0 0 0,0 0 0 0,0 0 0 16,0 0 0-16,0 0 0 0,0 0 0 0,0 0 0 15,0 0 0-15,0 0 0 0,3 0 0 0,0 0 0 16,2 2 0-16,4-2-319 0,4 0-257 0,7 0 268 16</inkml:trace>
  <inkml:trace contextRef="#ctx0" brushRef="#br0" timeOffset="-73889.11">28046 8212 1429 0,'-17'0'0'0,"1"-2"0"0,-2 0 0 0,0-2 0 0,1 1 0 0,1-3 0 0,0 1 0 0,0-2 0 0,3-1 0 0,4-2 0 0,1-1 112 0,3-1-37 16,0-1 322-16,5-1-180 0,0 0-89 0,0-1 284 15,3-1-192-15,8 0-91 0,3 0-46 0,6-1 94 16,0 0-71-16,0 3-24 0,8-1 193 0,-3 2-186 16,-2 4-89-16,1 2 0 0,-2 1 0 0,1 4 0 15,-3 0 0-15,0 2 0 16,0 0 0-16,-2 6 0 0,-1 5 0 0,0 2 0 0,-1 2 0 16,3 5 0-16,-1-4 0 0,2 0 0 15,-1 0 0-15,5 2 0 0,3-3 0 0,-1-1 0 16,1-1 0-16,3-2 0 0,-3 1 0 0,3-5 0 15,-2-1 0-15,-3-3 0 0,-2-3 0 0,-1 0 0 16,-2 0 0-16,0 0 0 0,-6-2 0 0,2-2 0 16,-6-6 0-16,1 2 0 0,-4 1 0 0,-2-3 0 15,-1 2-352-15,-2 1 102 0,-2 1 107 0,0 1 52 16,0-1-750-16,0 1 407 0</inkml:trace>
  <inkml:trace contextRef="#ctx0" brushRef="#br0" timeOffset="-73677.25">28286 8085 3129 0,'-28'5'0'0,"3"2"0"0,7 3 0 0,0-2 0 0,1 1 0 0,9 2 0 0,3 0 0 0,0 4 0 0,5 5 0 0,0 2 0 0,0 4 224 16,3 1 354-16,2-1-578 0,0 1 0 0,-3 4 0 15,0-6 0-15,-1 6 0 0,2-3 0 0,-3-1 0 16,0-1 0-16,0-6 0 0,0 3 0 0,0-4 0 15,0-2 0-15,0-2 0 0,0-4 0 0,0-3-648 16,0-1 181-16,0-5 150 0,2-2-527 0,7 0 403 16,4-4 202-16</inkml:trace>
  <inkml:trace contextRef="#ctx0" brushRef="#br0" timeOffset="-73487.66">28393 8161 3121 0,'0'-9'0'0,"-1"3"0"0,-3 3 0 0,2 2 0 0,2-2 0 0,0 3 0 0,0 0 0 0,0 11 0 0,0 7 0 0,0 4 0 0,0 8 133 0,0 1 544 0,0 5-677 0,0 6 0 16,0-8 0-16,-3 5 0 0,-5-3 0 0,3-2 0 15,2-2 0-15,1 1 0 0,-1-7 0 0,1-3 0 16,0-1 0-16,2-1 0 0,0-4 0 0,0-2 0 16,0-4-338-16,0 0-10 15,0-1 63-15,2-1-707 0</inkml:trace>
  <inkml:trace contextRef="#ctx0" brushRef="#br0" timeOffset="-72929.33">28914 8325 2477 0,'-16'-13'0'0,"-1"3"0"0,4 0 0 0,-2-5 0 0,2 2 0 0,1-2 0 0,4-3 0 0,2-1 0 0,2 0 0 0,2 1 0 0,2-1 177 0,0-1-61 0,5 1 329 0,10-2-204 15,3 2-102-15,1 2 84 0,2 2-110 0,-2 2-113 16,3 3 0-16,-1 1 0 0,1 2 0 16,-2 3 0-16,1 3 0 0,-3 1 0 0,3 0 0 15,-3 1 0-15,0 10 0 0,2 3 0 0,-2 4 0 16,-6 1 0-16,6 5 0 0,-7 3 0 0,-3 0 0 15,0 2 0-15,-5 1 0 0,-1 2 0 0,-2-1 0 16,0 1 0-16,-5-1 0 0,-10 0 0 0,0-2 0 16,-6-1 0-16,-3-4 0 0,0-1 0 0,-2-3 0 15,-1-5 0-15,-1-1 0 0,3-5 0 0,-5-2 0 16,0-2 0-16,2-4 0 0,1-1 0 0,-1 0 0 16,3 0 0-16,-5 0 0 15,6-4 0-15,7-3 0 0,-1-2 0 0,2 0 0 16,6 2 0-16,2 0 0 0,3-1 0 0,5 2 0 15,0-2 0-15,0-2-45 0,11 3-860 0,12-1 438 16,3-2 216-16,6 1 106 0,10-2-655 0,-1-2 381 16</inkml:trace>
  <inkml:trace contextRef="#ctx0" brushRef="#br0" timeOffset="-72684.61">29462 7953 3676 0,'0'-13'0'0,"-6"4"0"0,-7-2 0 0,-1 3 0 0,-4 2 0 0,-2 4 0 0,1 0 0 0,-7 2 0 0,3 0 0 0,-4 13 0 0,5 8 253 16,-1 1-251-16,5 9-2 0,3 1 0 0,3 4 0 15,4-1 0-15,8 5 0 0,0-3 0 0,0 1 0 16,3-1 0-16,12-1 0 16,0-4 0-16,2-2 0 0,3-4 0 0,-2-4 0 15,5-1 0-15,-4-6 0 0,6-2 0 0,-4-3 0 16,2-6 0-16,1 0 0 0,-4-4 0 0,3 0 0 15,-6 0-259-15,3 0-233 0,0 0 233 0,-5-3 111 16,3-2-671-16,-1-6 392 0,4-6 195 0</inkml:trace>
  <inkml:trace contextRef="#ctx0" brushRef="#br0" timeOffset="-72485.76">29701 8015 3360 0,'-7'-6'0'0,"2"3"0"0,0 1 0 0,0 0 0 0,3 1 0 0,2 1 0 16,0 0 0-16,0 0 0 0,0 1 0 0,7 8 0 0,3 4 571 0,3 1-571 0,1 1 0 0,2 2 0 0,-5-1 0 0,2 2 0 15,4 2 0-15,-6-2 0 0,2-3 0 0,-2 3 0 16,0-3 0-16,-1-2 0 0,-1 0-152 16,-1-2 55-16,0-3 63 0,0 1-546 15,-1-4 152-15,7-3 196 0</inkml:trace>
  <inkml:trace contextRef="#ctx0" brushRef="#br0" timeOffset="-72128.23">30159 7784 3931 0,'-7'-6'0'0,"6"5"0"0,-4-2 0 0,3-2 0 0,0 4 0 0,2-2 0 0,0 3 0 0,-2 0 0 0,1 0 0 15,-1 6 0-15,-4 7 0 0,-1 2 0 0,0 6 0 0,-1 3 0 0,-4 3 0 0,-3 1 0 16,0 4 0-16,-5 7 0 0,0-5 0 0,-4 11 0 16,0-2 0-16,1 4 0 15,-7 9 0-15,3-1 0 0,1-5 0 0,-5 16 0 0,0-6 0 0,3 2 0 16,-2 0 0-16,3-4 0 16,4-3 0-16,-1 2 0 0,1-5 0 0,5-2 0 15,-1-3 0-15,3 1 0 0,1-11 0 0,0-3 0 16,1-4 0-16,6-8 0 0,-4 1 0 0,2-6 0 15,5-3 0-15,-3-2 0 0,3-3 0 0,0-2 0 16,2 0 0-16,1-4 0 0,2-1 0 0,-2 1 0 16,2-2 0-16,0-1 0 0,0 0 0 0,0 0 0 15,0 0 0-15,0 0 0 0,0 0 0 0,0-4 0 16,0 1 0-16,0-6-390 16,5-1-167-16,9 0 264 0</inkml:trace>
  <inkml:trace contextRef="#ctx0" brushRef="#br0" timeOffset="-71327">30747 7576 1901 0,'0'-20'0'0,"0"4"0"0,0 7 0 0,0 2 0 0,2 0 0 0,-2 1 0 0,0 5 0 0,4-1 0 0,-2 2 0 0,0 0 0 0,-1 12 464 0,1 6-203 0,2 8-117 15,-3 6 394-15,-1 10-250 0,0 2-125 0,0 6-63 16,0 4-28-16,0 2-72 0,-7 10 0 16,-2-4 0-16,2 0 0 0,0 2 0 15,-3-8 0-15,-1 12 0 0,4-16 0 16,-2 3 0-16,1-5 0 0,0-5 0 0,5-9 0 0,-2 0 0 16,1-6 0-16,2-6 0 0,-1-5 0 15,1-5 0-15,2-3 0 0,0-6 0 0,0-3 0 16,0 0 0-16,0-2 0 0,0 0 0 0,-6 0 0 15,3-2 0-15,-4-4 0 0,2-3 0 0,-3 0 0 16,0-3 0-16,1-1 0 0,-2-2 0 0,3 0 0 16,-2-1 0-16,4 0 0 0,-1-2 0 0,0 1 0 15,0-3 0-15,0 2 0 0,0-1 0 0,-3 0 0 16,-1 0 0-16,1 3 0 16,-5 3 0-16,1 4 0 0,-3 1 0 0,-2 4 0 15,-4 4 0-15,-6 0 0 0,5 1 0 0,-3 14 0 16,1-1 0-16,0 1 0 0,9 0 0 0,-1 4 0 15,0 1 0-15,7 1 0 0,2 0 0 0,2 6 0 16,5-7 0-16,0 6 0 0,0-3 0 0,5 1 0 16,8-1 0-16,-1-2 0 0,3-3 0 0,7 3 0 15,-3-4 0-15,0-3 0 0,1-2 0 0,-2-1 0 16,2-3 0-16,-2-2 0 16,2-5 0-16,-3-1 0 0,3 0 0 0,-3 0 0 15,4 0 0-15,1-6 0 0,2-3 0 0,-5 2 0 16,8-3 0-16,-4 1 0 0,-1 0 0 0,7-2 0 15,1-5 0-15,7-6-527 0,0-1-145 0</inkml:trace>
  <inkml:trace contextRef="#ctx0" brushRef="#br0" timeOffset="-71033.86">31057 8174 3432 0,'0'-9'0'0,"4"3"0"0,-2-1 0 0,3 0 0 0,4 1 0 0,9 2 0 0,2 2 0 0,3 1 0 0,2 1 0 0,4 0 0 0,-5 11 499 0,-1 5-499 0,-2 6 0 16,-3 0 0-16,-6 4 0 0,0 2 0 0,-3 0 0 0,-9 2 0 16,0 1 0-16,0-3 0 0,-9 2 0 0,-12-2 0 15,0 1 0-15,-9-5 0 0,3-2 0 0,-3 0 0 16,-1-4 0-16,1-2 0 16,-2-2 0-16,1-3 0 0,-1-2 0 0,-3-3 0 15,-5-1 0-15,-2 0 0 0,1-4 0 0,7 1 0 16,-3-2 0-16,13 0 0 0,-1 0 0 0,9 0 0 15,3 0 0-15,7-2 0 0,0 1 0 0,6-4 0 16,0 0 0-16,2-1 0 0,12-1-395 0,9-1-61 16,2-2 209-16,5 0 95 0,8-5-668 0,4 0 391 15</inkml:trace>
  <inkml:trace contextRef="#ctx0" brushRef="#br0" timeOffset="-70779.52">31558 8120 3489 0,'10'-21'0'0,"0"8"0"0,-3 2 0 0,-2-2 0 0,-4 4 0 0,-1 1 0 0,0 5 0 0,-3-1 0 0,-12 2 0 0,-3 2 0 0,-7 0 295 0,-4 9-148 0,-6 13-147 15,5-1 0-15,-5 8 0 0,5 4 0 16,9 1 0-16,-9 11 0 0,12-2 0 16,1-1 0-16,8-6 0 0,3 1 0 0,5-2 0 15,1 1 0-15,0-4 0 0,7-3 0 0,2-1 0 16,6-3 0-16,8-2 0 0,-5-2 0 0,5-2 0 15,0-4 0-15,5-4 0 0,2-1 0 0,2-1 0 16,-1-4 0-16,1-1 0 0,3 2 0 0,-3-2 0 16,-2-1 0-16,0 3 0 0,0-2 0 0,0-1-877 15,1 2 282-15,1-4 278 0</inkml:trace>
  <inkml:trace contextRef="#ctx0" brushRef="#br0" timeOffset="-70597.22">32361 8806 3931 0,'0'0'0'0,"-2"0"0"0,2 0 0 0,0 0 0 0,0 0 0 0,0 0 0 0,0 0 0 0,0 0 0 0,0 0 0 0,0-2 0 0,0 0 0 0,-2-2 0 0,-1 0 0 15,0-1 0-15,2 1 0 0,-3 0-111 0,3 2-290 16,-1 0 228-16</inkml:trace>
  <inkml:trace contextRef="#ctx0" brushRef="#br0" timeOffset="5879.18">16434 2635 709 0,'0'-3'0'0,"0"-1"0"0,0 3 0 0,0 0 0 0,0-4 0 0,0 4 0 0,0-2 0 0,-2 2 0 0,2-1 0 0,-3 0 0 0,1 0 19 0,2 0 24 15,0 2-1-15,-2-2 1 0,2 2-35 0,0-1 42 16,0-2-10-16,0 3 0 0,0 0-35 0,0 0 33 16,0 0-1-16,0 0 36 0,0 0-37 15,0-1 1-15,0 1-3 0,0 0-12 0,0 0 13 0,0 0 10 16,0 0-16-16,0 0 8 0,-2 0 1 16,1 0-2-16,-1 0-42 0,0 0 49 0,0 0-8 0,-1 0 0 15,1 0-46-15,0 0 44 0,-2 1-6 16,2 2 4-16,-1-2 23 0,0 1-27 0,-1-2 3 15,1 4-18-15,-1 0 18 0,-1 1 5 16,-1 2-42-16,-2 2 0 0,3 0 34 16,-3 1 0-16,1 1-28 0,-3 0 30 0,3 0-4 15,-2 1-4-15,1 0-26 0,0 0-9 0,1 0 34 16,-2-1-8-16,1 0-30 0,0 0 29 0,1 0 4 16,-2 1-39-16,1 0 36 0,0-1 0 0,1-1 8 15,1-1-9-15,1 0 1 0,1-3-4 0,3 0 27 16,-1-3-22-16,2-2-2 0,-3-1 0 0,3 0-20 15,0 0 21-15,0 0-1 16,3 0 6-16,11-7-79 0,7-11 34 0,1 0 0 16,3-3 41-16,-6 3-6 0,6-5-9 0,-9 7-16 15,1 2 16-15,-2-1 3 0,-3 6-8 0,-5 1 34 16,-2 4-30-16,-3 2 2 0,0 1-1 0,0-2 47 16,-2 3-40-16,0 0-4 0,0 0 73 0,0 4-33 15,-2 11 10-15,-7 2 91 0,-3 3-59 0,1-2-27 16,-2 6 11-16,0-2-40 0,2 3 10 0,-5 0-7 15,4-3 19-15,1-3-51 16,-1 1 0-16,1 1 37 0,2-4 8 0,-1-2-57 16,4-2 49-16,3-3 8 0,-1-2-98 0,4-4 41 15,-2-1 8-15,2-2-136 0,0 1 67 0,0-2 44 16,0 0 4-16,7 0-48 0,6-6 28 0,6-8 0 16,0-1 17-16,-4-1 26 0,8-4-12 0,-9 4-1 15,4 2-14-15,-2-1 16 0,-2 4-10 0,-3 4-4 16,-1-1 59-16,-3 4-50 0,-3 1 4 0,-1 0 54 15,-1 3-21-15,0 0 12 16,0 0-38-16,-2 4 80 0,0 10-37 0,-4 4 3 16,-5 2-39-16,-3 1 136 0,-2 3-63 0,-2 1-19 0,1-1-1 15,3 0 2-15,-4-3 0 0,4-1-6 16,-2-2-46-16,1-1 41 0,3-2-12 0,5-5 19 16,-1-2-88-16,4-1 42 0,0-4-7 0,2 1-114 15,0-4 68-15,0 0 22 0,0 0-1 0,2 0-96 16,11 0 61-16,1-9 16 0,-2-4 0 0,4-1 27 15,-1 3 5-15,-2-2-23 0,0 1 35 16,-6 7-23-16,3-3 5 0,-4 6 46 16,-3-3-47-16,1 3-5 0,-2 2 6 0,0 0 36 15,-2 2-1-15,0 11-12 0,-2 4-14 0,-7 3 146 16,-5 1-68-16,3 0-29 0,-2 2 0 0,3-5 58 16,-2 1-39-16,-2 2-13 0,3-5 11 0,2 2 11 15,0-5-42-15,4-4-19 0,2-1 28 0,1-1 9 16,0-3-13-16,2-2-113 0,0 0 55 0,0-2 25 15,0 0 6-15,5 0-138 16,5 0 71-16,1-2 20 0,-2-6 0 0,0 3 20 16,-2 0 16-16,-2-1-22 0,1 3 70 0,-2 0-57 15,-3 0 5-15,1 2-5 0,0 1 2 0,-2 0 3 16,0 0 0-16,0 7 36 0,0 5 0 0,-4 1-15 16,-1 2-16-16,-2 2 139 0,-2-2-64 0,-2 0-25 15,4-1 0-15,2 0 9 0,1-7 12 0,0 3-47 16,3-5-45-16,1 1 7 0,0-2 39 0,0-3-154 15,0 2 76-15,0-3 34 16,3 0-1-16,6 0-10 0,0-3 41 0,0 2-25 16,-2-5-28-16,-2 2 71 0,1-1-20 0,-1 3-15 15,-1 0-24-15,1 1 94 0,-4 1-40 0,1 0 5 16,0 0 40-16,0 3-33 0,-2 7 17 0,0 1 68 16,0 0-41-16,0 4-31 0,-2 0 20 0,-3 0 14 15,-2 0-47-15,0-2-4 0,3-1 18 16,1-1-68-16,-1 0 62 0,2-3-8 0,0-2 14 0,1-4-132 15,1 1 62-15,0-3 23 16,0 2-178-16,0-2 96 0,0 0 31 0,0 0-28 16,0 0 22-16,0 0 4 0,0 0 13 0,1 0 90 15,1 0-39-15,0-2 0 0,0 2-48 0,0-3 59 16,-2 3-1-16,1 0-38 0,-1 0 11 0,0 0 35 16,0 0 15-16,0 0-49 0,0 7 37 0,0 1 20 15,0 0-13-15,0 2 67 0,-5 0-41 0,1-4-1 16,-2 3-45-16,0-2-5 0,5-2 7 15,-3-1 2-15,4-2 4 0,-2-1-78 16,2 2 37-16,0-3 0 0,0 0 39 0,0 0-83 16,0 0 35-16,0 0 0 0,2-3 21 0,5-1-114 15,2-6 41-15,-2 2 33 0,0 1-20 0,-1 2 48 16,-1 0-24-16,0 1 71 0,-2 3-7 0,-1-1-50 16,0 2 1-16,0 0 47 0,-2 0 4 0,0 3-41 15,0 10 15-15,0-1 60 0,-4 3-20 0,-3 0 0 16,0 0 95-16,0 0-63 0,2-2-20 0,-1-1 9 15,-2 0-3-15,4-2-22 16,1 0-12-16,1-5-45 0,0-1 7 0,2 0 53 16,0-2-12-16,0 0-179 0,0-2 84 0,0 0 42 15,0 0-15-15,0 0-54 0,4 0 47 0,-1 0 3 16,4-4 29-16,-4 0-19 0,-1 0 18 0,0 3 23 16,0-2 7-16,0 2-40 0,-1-1 6 0,-1 2 63 15,0 0-29-15,0 0 4 0,0 0-31 0,0 0 80 16,0 7-34-16,0-1 18 0,0 2-50 0,-1-1 107 15,-1-2-50-15,0 3-17 16,0-3 1-16,0-1-17 0,2-1-7 0,-1 0-40 16,1-3-3-16,0 1 52 0,0-1-7 0,0 0-152 15,0 0 72-15,0 0 32 0,0 0-1 0,0 0-127 16,0 0 74-16,0 0 19 0,0 0-1 0,0 0-231 16,0 0 134-16,0-4 62 0,0-4 30 0</inkml:trace>
  <inkml:trace contextRef="#ctx0" brushRef="#br0" timeOffset="29786.27">15071 7732 2043 0,'-2'-4'0'0,"0"2"0"0,2 0 0 0,0 2 0 0,0 0 0 0,0 0 0 0,0 0 0 0,0 0 0 0,0 0 0 0,0 0 0 0,0 0 84 0,0 0 9 0,0 9-27 0,4 4 1 15,1 4-18-15,0 6 114 0,-1 1-62 0,1 5-31 16,-1 3 152-16,-1 3-91 0,1 5-36 0,-2 4 159 16,4-1-107-16,-4 5-54 0,2 0-27 0,-2 4 70 15,1 0-85-15,-1 2-51 0,0-1 0 0,2 0 0 16,-3-3 0-16,1-3 0 0,2-5 0 0,-1 4 0 16,-2-10 0-16,1 0 0 0,0-1 0 0,2 1 0 15,-2-8 0-15,-1 0 0 0,1-3 0 0,-2-5 0 16,0-2 0-16,2-4 0 15,-2-4 0-15,0-5 0 0,0-2 0 0,0 0 0 16,0-3 0-16,0 0 0 0,0 0 0 0,-2-9 0 16,-5-10 0-16,0-2 0 0,-2-7 0 0,0-4 0 15,-2-2 0-15,-1 1 0 0,0 1 0 0,-4 4 0 16,0 5 0-16,0 6 0 0,0 2 0 0,-3 3 0 16,2 7 0-16,-2 3 0 0,0 2 0 15,-1 0 0-15,1 2 0 0,3 9 0 0,-2 3 0 16,6 1 0-16,-2 0 0 0,3 6 0 0,4-3 0 15,0-1 0-15,4 4 0 0,1 1 0 16,2 1 0-16,0-3 0 0,0 3 0 0,2-3 0 16,5 1 0-16,3 0 0 0,1-2 0 0,0-5 0 15,2 1 0-15,0-1 0 0,1-1 0 0,0-4 0 16,2 0 0-16,-2-5 0 0,6 2 0 0,-4-4 0 16,5-2 0-16,4 0 0 0,-1 0 0 0,0-4 0 15,4-7-426-15,0-6 179 0,1-4 104 16,3-8-730-16,-2 2 417 0,-4-1 199 15,0-12-218-15</inkml:trace>
  <inkml:trace contextRef="#ctx0" brushRef="#br0" timeOffset="30069.88">15443 8340 3479 0,'0'-5'0'0,"0"2"0"16,0 0 0-16,0 1 0 0,0 0 0 0,0 1 0 0,0-2 0 0,3 2 0 0,6 1 0 0,2 0 0 0,4 1 196 0,2 10-79 0,0 3 22 15,3 3-139-15,-3 0 0 0,1 3 0 0,-4 1 0 16,2 1 0-16,-7-1 0 0,0 5 0 0,-2 1 0 16,-5-2 0-16,-2 0 0 0,0 3 0 0,-2-5 0 15,-11 5 0-15,-4-2 0 0,1-1 0 0,-7-2 0 16,0-3 0-16,-1 0 0 0,-2-6 0 0,0-3 0 16,-1-2 0-16,1-3 0 0,6 0 0 15,-5-5 0-15,4-1 0 0,2 0 0 0,4 0 0 0,4 0 0 16,1 0 0-16,5 0-271 15,1-1 103-15,4-5-212 0,0-4 170 0,2-1 85 0,11-2 34 16,11-4-594-16,3-1 323 0,7-5 161 16,-2-2 81-16</inkml:trace>
  <inkml:trace contextRef="#ctx0" brushRef="#br0" timeOffset="30335.62">15848 8271 3305 0,'7'-22'0'0,"0"4"0"0,-3 1 0 0,-2 1 0 0,-2 1 0 0,0 3 0 0,0 2 0 0,0 1 0 0,-10 3 0 0,1 3 0 0,-1 2 390 0,-1 1-181 0,-1 0-182 0,-4 1-27 16,-1 13 0-16,0 5 0 0,2 6 0 0,0 1 0 15,3 6 0-15,2 4 0 0,2 0 0 0,6-1 0 16,2 1 0-16,0 0 0 0,2-2 0 0,9 1 0 16,5-3 0-16,5-2 0 0,-1-4 0 0,4-1 0 0,3-1 0 15,1-1 0-15,0-3 0 16,2-3 0-16,-1-1 0 0,1-5 0 0,-5 0 0 15,2-2 0-15,-5-3 0 0,1-3 0 0,-5 0 0 16,0-3 0-16,-6 1 0 0,-1-1 0 0,-2 0 0 16,-4 0-311-16,-1 0-228 0,-2 0 255 15,-1 0 122-15</inkml:trace>
  <inkml:trace contextRef="#ctx0" brushRef="#br0" timeOffset="42036.21">8408 8533 392 0,'-6'-6'0'0,"0"1"0"0,0-6 465 0,1-3-232 0,3 2-117 0,0-3-57 0,2-4 267 15,0 1-144-15</inkml:trace>
  <inkml:trace contextRef="#ctx0" brushRef="#br0" timeOffset="42385.17">8383 8372 2944 0,'5'-21'0'0,"3"1"0"0,-2-2 0 0,3 0 0 0,0 2 0 0,3 2 0 0,-1-2 0 0,2 3 0 0,-3-2 0 0,1 4 0 0,2 2 88 0,0 2-1 16,1 0-48-16,-1 3 47 0,-1 2-47 0,0 3 10 0,3 1 29 16,2 2-39-16,-4 0 0 0,6 0 0 0,-3 5-31 15,2 8 41-15,3 1-10 0,-5 1 25 16,3 4 0-16,-4-1-24 0,0 5-1 0,-4 0 14 15,3 5-14-15,-5-1-30 0,-4 2-9 0,1-1 0 16,-4 1 0-16,-2 2 0 0,0 0 0 0,0-3 0 16,-9 2 0-16,-4-3 0 0,-4-2 0 0,-3 1 0 15,0-3 0-15,-6 0 0 0,-1-2 0 0,2-3 0 16,-4-1 0-16,0-4 0 16,1 0 0-16,2-2 0 0,-1 1 0 0,2-5 0 0,4 2 0 0,4-5 0 15,0 0 0-15,8 0 0 16,2-2 0-16,0 0 0 0,6-2 0 0,-1 0 0 15,2 0 0-15,0 1 0 0,0 1 0 16,7 2 0-16,9-2 0 0,5 0 0 0,0 0 0 0,6-2 0 16,-1 0 0-16,4 0 0 0,-1 0 0 15,-3 0 0-15,8 0 0 0,-6 0 0 0,2 0 0 0,-2 0 0 16,1 0 0-16,-6 1 0 0,5 3 0 16,-7 0 0-16,4 0 0 0,-2 0 0 15,-3-3 0-15,1 3 0 0</inkml:trace>
  <inkml:trace contextRef="#ctx0" brushRef="#br0" timeOffset="42420.25">8996 8810 392 0,'20'-14'0'0,"-2"-3"400"0,2-5-220 0</inkml:trace>
  <inkml:trace contextRef="#ctx0" brushRef="#br0" timeOffset="42518.03">9052 8190 409 0,'-4'-2'400'0,"4"2"-201"0,0-2-99 0</inkml:trace>
  <inkml:trace contextRef="#ctx0" brushRef="#br0" timeOffset="42651.89">9080 8183 3931 0,'24'0'0'0,"-2"0"0"0,7-5 0 0,1 3 0 0,3 0 0 0,3-1 0 0,2-3 0 0,-2 2 0 0,1 0 0 0,1 1 0 0,-3-1 0 0,0-1 0 0,-3 2 0 15,-2-3 0-15,-4 3 0 0,-4-1 0 0,-1 2 0 16,-3-1 0-16,-6 1 0 0,-1-1-255 0,-4 1 104 16,-2 0 77-16,-3 0-654 15,-2 0 333-15,0-5 182 16,-9 4-383-16,-5-2 277 0,-3 1 139 0,-2 0 70 0</inkml:trace>
  <inkml:trace contextRef="#ctx0" brushRef="#br0" timeOffset="42829.38">9319 8099 2292 0,'-16'8'0'0,"7"0"0"0,-3 1 0 0,6 2 0 16,0 0 0-16,2 2 0 0,2 3 0 0,0 2 0 0,0 3 0 0,2 4 0 0,-1 0 515 0,1-2-238 0,0 5-118 15,-2-5-48-15,-1 9 8 0,1-6-38 0,-1 0-1 16,1 3-39-1,1-4-146-15,-2-4 83 0,1 2 27 0,-1-1-426 0,3-2 231 0,0-4 115 16,0-4 59-16,0-3-692 0,0-4 350 0,5-5 89 0,9 0-325 16,-1-7 276-16</inkml:trace>
  <inkml:trace contextRef="#ctx0" brushRef="#br0" timeOffset="43157.25">9489 8146 3097 0,'2'-4'0'0,"0"-3"0"0,0-1 0 0,-2 5 0 0,0 1 0 0,0 0 0 16,0 1 0-16,0 1 0 0,0 0 0 0,0 0 0 0,0 0 199 0,1 0-79 0,1 0-30 0,2 7 254 0,-3 3-263 15,1 4-81-15,-1 4 0 0,1 0 0 0,0 4 0 16,0 6 0-16,0 0 0 0,0 1 0 0,-2 3 0 16,0 1 0-16,0 2 0 0,0 0 0 15,0 1 0-15,0-1 0 0,0 1 0 16,0 0 0-16,0-3 0 0,0 0 0 0,0-1 0 15,0-4 0-15,0 0 0 0,0-8 0 0,0 3 0 16,0-2 0-16,0-4 0 0,0-2 0 16,0-4 0-16,0-1 0 0,1-3 0 0,-1-2 0 0,2-2 0 15,-2-2 0-15,0 1 0 0,0-2 0 0,0 0 0 16,0 0 0-16,0 0 0 0,0 0 0 0,0 0 0 16,0 0 0-16,0 0 0 0,0 0 0 0,0 0 0 15,0 0 0-15,0 0 0 16,0 0 0-16,0 0-964 0,0 4 423 0</inkml:trace>
  <inkml:trace contextRef="#ctx0" brushRef="#br0" timeOffset="45412.64">10013 8390 1469 0,'-13'0'0'0,"0"0"0"0,0 0 0 0,1-1 0 0,1-3 0 0,0-1 0 0,-1-3 0 0,3-1 0 0,4-1 0 0,1-3 0 0,2 0 100 0,2-2-20 0,0-2 133 15,0-1-87-15,2 5-43 0,9-2 0 16,1-1 28-16,-1 4-26 0,2 1-10 0,2 4 105 0,0 2-70 16,0 0-36-16,0 4 106 15,2-1-60-15,0 2-46 0,0 0 1 0,-1 0 32 16,0 3-33-16,0 7-1 0,0 1-23 0,-2 2 56 15,0 0-32-15,-1 3-1 0,0-1-34 16,-2-1 22-16,3 1-25 0,-3 0-36 0,0 2 0 0,-1-2 0 16,-3 1 0-16,0 1 0 0,-1-2 0 15,-4 1 0-15,-1 1 0 0,1 2 0 0,-2 0 0 0,0 3 0 16,-5 0 0-16,-8 1 0 0,-1-2 0 0,0 2 0 16,-3-3 0-16,0-1 0 15,0-4 0-15,-3 4 0 0,-1-6 0 0,-2 0 0 16,3-2 0-16,-5-3 0 0,4-1 0 0,-5-1 0 15,6-2 0-15,-3-2 0 0,0-1 0 0,2 2 0 16,1-3 0-16,1 0 0 0,5 0 0 0,-2 0 0 16,4 0 0-16,1 0 0 0,2 0 0 0,2-3 0 15,2 2 0-15,-2-3 0 0,3 0 0 0,3 0 0 16,-1 1 0-16,2 1 0 0,0-2 0 16,0 0-31-16,0-2-255 0,5 3 113 15,7-1 72-15,3 0-552 0,2 1 306 0,1-1 154 16,8-1 77-16,-4-1-516 0,6-2 301 0,-2-1 146 15</inkml:trace>
  <inkml:trace contextRef="#ctx0" brushRef="#br0" timeOffset="45849.83">10576 8229 1537 0,'12'-13'0'16,"-4"4"0"-16,-1-5 0 0,-2 2 0 0,-2 0 0 0,1 2 0 0,-3-1 0 0,-1 2 0 0,0 2 0 0,0-1 0 0,0 1 286 0,0 1-123 0,-1-1-62 0,-8 4 122 0,2-1-96 0,-6 3-44 15,2-1 0-15,-2 2 9 16,0 0-27-16,-2 0 11 0,0 0-37 0,-4 7 132 0,1 5-66 0,-3 2-32 16,1 4-1-16,3-6 150 15,-5 12-96-15,3-4-44 0,1 3 123 0,-1 2-205 16,1-2 0-16,6 0 0 0,-1 7 0 0,3-5 0 15,3 0 0-15,3 0 0 0,2 1 0 0,2-3 0 16,0 5 0-16,0-4 0 0,2-1 0 0,7 1 0 16,3-1 0-16,-1-2 0 15,5 3 0-15,2-3 0 0,4 0 0 0,-3-5 0 0,2-1 0 0,7 2 0 16,2-3 0-16,2-5 0 0,0-1 0 16,3-3 0-16,1-3 0 0,2-2 0 0,-1 0 0 15,-3 0 0-15,0 0 0 0,-2 0 0 16,-6 0 0-16,4-4 0 0,-10 3 0 0,-1-1 0 15,-3-3 0-15,-7 4 0 0,-2-1 0 0,-3 0 0 16,-2 0 0-16,0 1 0 0,-2 1 0 0,0 0 0 16,0-3 0-16,0 2 0 0,0-1 0 0,0-2 0 15,-4 0 0-15,0 0 0 0,1 2 0 0</inkml:trace>
  <inkml:trace contextRef="#ctx0" brushRef="#br0" timeOffset="45876.91">10883 8693 395 0</inkml:trace>
  <inkml:trace contextRef="#ctx0" brushRef="#br0" timeOffset="58509.13">11599 7819 2717 0,'-14'0'0'0,"9"10"0"0,5 7 0 0,-2 0 0 0,2 0 0 0,0 5 0 0,0 7 0 0,2 2 0 0,5 5 0 0,3 8 0 0,-1 6 107 0,4 3 304 0,-1 12-185 0,-1-1-92 16,-2-6 107-16,3 14-146 0,-3-5-95 0,-2-1 0 15,0-2 0-15,0 0 0 0,-2-9 0 16,1 2 0-16,-4-2 0 0,1-2 0 16,-1-6-4-16,-2-4-82 0,0-10 72 0,0 1 19 15,0-8 1-15,0-2-376 0,0-8 181 0,0-7 33 16,-2-1-311-16,2-6 217 0,-2-2 103 0,2-2 52 16,0-17-491-16,2-7 272 0,12-6 126 15</inkml:trace>
  <inkml:trace contextRef="#ctx0" brushRef="#br0" timeOffset="59022.16">12281 8329 2165 0,'14'-21'0'0,"-2"5"0"0,-1-4 0 0,0-6 0 0,-5 1 0 16,-2 2 0-16,0-4 0 0,-1 4 0 0,-1-8 0 0,2 2 0 0,-3-2 120 0,1 0-40 0,-2 1 102 0,0 4-60 0,0-6-46 0,0 8 29 0,-7 3-32 0,-2 2 0 15,-1 2-32-15,-1 6 141 16,-5 1-76-16,4 5-33 0,-6 3 1 0,2 2 68 16,-1 0-51-16,0 4 11 0,0 9-62 0,1 6 44 15,0 1-84-15,5 4 0 0,2 5 0 0,3 3 0 16,0 4 0-16,6 7 0 0,0 0 0 0,0 4 0 16,2 2 0-16,6 3 0 0,3 4 0 0,4 8 0 15,-2-5 0-15,-2-1 0 0,1-8 0 0,-1 7 0 16,-2-1 0-16,1-1 0 0,-2-3 0 0,-3 1 0 15,-1-2 0-15,-3-8 0 0,-1 9 0 16,0-8 0-16,0-7 0 0,0 1 0 16,-7-6 0-16,-2-7 0 0,-3 0 0 0,-1-4 0 15,0-6 0-15,-4-4 0 0,-2-3 0 0,1-7 0 16,-3-1 0-16,-4-1 0 0,3-13-232 0,0-10-12 16,-5-11-318-16,5-7 249 0,1-8 141 0,1-11-708 15,2 12 420-15,2-1 210 0,-3 5 105 16,4 11-216-16,-4 0 185 0,2 7 88 15,4 8 40-15,-3 1 120 0,5 3-76 0,2 6-11 16,2 0 576-16,2 3-301 0,5 3-150 0,0-3-75 16,0 0 339-16,9 3-168 0,7-5-112 0,9 2 723 15,1 2-389-15,4-1-193 0,2-2-98 0,4 2 373 16,6 0-399-16,0 1-111 0,-1 0 0 0,0 2 0 16,-4 1 0-16,4-1 0 0,4 0-740 0,-11 0 339 15,4 0 221-15,-1-4 110 16,-3 0-931-16</inkml:trace>
  <inkml:trace contextRef="#ctx0" brushRef="#br0" timeOffset="59214.28">12551 8220 3800 0,'-17'5'0'0,"1"9"0"0,0-3 0 0,-1 4 0 0,4 4 0 0,0 5 0 0,5 3 0 0,3 1 0 0,3 4 0 16,2-1 0-16,0 4 131 0,0 0-131 0,5-2 0 0,7 1 0 0,1-2 0 15,2-2 0-15,2-1 0 0,0-3 0 16,-1-2 0-16,2-3-649 0,-4-4 259 0,2 1 215 16,0-10 50-16,0 0-430 0,-2-8 240 0,2 0 138 15,-4-10 68-15</inkml:trace>
  <inkml:trace contextRef="#ctx0" brushRef="#br0" timeOffset="59446.49">12688 8413 3087 0,'0'-6'0'0,"-2"5"0"0,2-3 0 0,0 2 0 0,0 0 0 0,0 0 0 0,7 2 0 0,7 0 0 0,1 0 0 0,0 0 0 0,2 8 215 0,2 3-87 16,-3 2 373-16,1 2-501 0,-4 0 0 0,-1 3 0 15,-3-2 0-15,-3 2 0 0,-5-1 0 0,-1 3 0 16,0 0 0-16,-7 1 0 0,-10-2 0 0,-3-5 0 16,-1-2 0-16,-9 1 0 0,3-3 0 0,-5-5 0 15,0-1 0-15,6 0 0 0,-4-4 0 0,10 0 0 16,-1 0 0-16,5 0 0 0,9 0-193 0,2-2-16 15,3-4 89-15,2-3-606 16,4 0 343-16,18-5 171 0,3 3 87 0,3-4-290 16,4-2 193-16</inkml:trace>
  <inkml:trace contextRef="#ctx0" brushRef="#br0" timeOffset="59638.71">13007 8304 3251 0,'2'-8'0'0,"-2"4"0"0,0-3 0 0,-13 4 0 0,-6 1 0 0,1 2 0 0,-7 0 0 0,2 7 0 0,5 2 0 0,-7 7 0 0,6 1 447 16,5-3-214-16,-2 8-233 0,5-2 0 0,4 2 0 16,3 2 0-16,4-1 0 0,0 2 0 0,2-3 0 15,9 1 0-15,2-4 0 0,8 3 0 0,-2-5 0 16,3 0 0-16,1-3 0 0,-4-5-87 0,1 0-1 16,3-1-488-16,-4-7 227 0,1-1 155 0,1 0-654 15,0-3 404-15</inkml:trace>
  <inkml:trace contextRef="#ctx0" brushRef="#br0" timeOffset="59866.14">13139 8340 2745 0,'0'-5'0'0,"0"1"0"0,0-2 0 0,0 2 0 0,0 1 0 0,0 0 0 0,9 2 0 0,2 1 0 0,5 0 0 0,-2 4 0 0,4 9 624 16,0 6-296-16,-1 1-145 0,-2 5-132 0,-2 1-51 15,-2 2 0-15,-5 2 0 0,-5 2 0 0,-1 2 0 16,0-1 0-16,-7 2 0 15,-9-4 0-15,-3 1 0 0,-4-2 0 0,-1-4 0 16,0-4 0-16,-3-2 0 0,3-7 0 0,-7-2 0 16,5-5 0-16,4-4 0 0,-1-2 0 0,4 0-135 15,5-2-85-15,2-8 68 0,8-5-617 0,4-4 365 16,0-4 183-16,7-2-270 0,11-4 216 0</inkml:trace>
  <inkml:trace contextRef="#ctx0" brushRef="#br0" timeOffset="60155.36">13638 7867 3366 0,'0'-8'0'0,"0"1"0"0,2-3 0 0,0 3 0 0,-2 3 0 0,2 0 0 0,-2 2 0 0,0 1 0 0,0-2 0 0,0 2 0 15,2 1 490-15,3 0-415 0,1 4-75 16,2 11 0-16,-3 5 0 0,3 6 0 0,-3 4 0 0,2 8 0 15,-4 5 0-15,1 3 0 0,-2 4 0 16,-1 3 0-16,-1 9 0 0,0-8 0 0,0 14 0 16,0-2 0-16,0 0 0 0,-1-1 0 0,-3 1 0 15,2-8 0-15,0 13 0 0,2-5 0 0,0 0 0 16,0-4 0-16,0-10 0 0,0 2 0 0,0-3 0 16,-1-6 0-16,-2-4 0 0,3-6 0 0,-2-2 0 15,0-6 0-15,2-1 0 0,0-4-492 0,0 1 11 16,0-4 219-16</inkml:trace>
  <inkml:trace contextRef="#ctx0" brushRef="#br0" timeOffset="60326.38">14019 9288 3931 0,'0'0'0'0,"0"0"0"0,0 0 0 0,0 0 0 0,0 0 0 0,0 0 0 0,0 0 0 0,0 0 0 0,0 0 0 0,0 0 0 0,0 0 0 0,0 0 0 16,0 0 0-16,0 0-971 0</inkml:trace>
  <inkml:trace contextRef="#ctx0" brushRef="#br0" timeOffset="61274.5">6054 7553 2043 0,'-13'-15'0'0,"5"6"0"0,1 1 0 0,-1 1 0 0,3 3 0 0,1 2 0 0,2 0 0 0,1 0 0 15,-2 2 0-15,3 4 0 0,0 15 327 0,0 7-144 0,0 7-72 0,-2 8-36 0,2 4 323 16,-3 5-170-16,1 14-99 0,0-1-45 0,0 3 129 16,1 4-87-16,-2 3-112 0,1 4-14 0,0 2 0 15,1 0 0-15,1 2 0 0,-3-4 0 0,3-2 0 16,0-15 0-16,0 12 0 0,0-20 0 16,0 2 0-16,0-7 0 0,0-4 0 0,3-7 0 0,-2-4 0 15,1-8 0-15,0-3 0 16,1-6 0-16,-2-5 0 0,1-5 0 0,-2-3 0 0,0 0 0 15,0-2 0-15,0 0 0 0,-8-11 0 16,-2-8 0-16,-2-6 0 0,1-4 0 0,-4-11 0 16,0-1 0-16,0-5 0 0,-3 0 0 0,-1-1 0 15,-5 2 0-15,0 3 0 0,-4 7 0 0,3 10-107 16,-3 1 6-16,0 8 31 0,2 5 0 0,1 9 108 16,-3 2-39-16,6 0-10 0,-6 18-28 0,5 4 284 15,0 4-142-15,4 4-90 0,3 2-13 16,2 4 0-16,7 2 0 0,2 5 0 15,5-4 0-15,0-5 0 0,0 4 0 16,7-3 0-16,6 1 0 0,7-6 0 0,-2-3 0 0,7-5 0 16,-1-4 0-16,1 0 0 0,4-7 0 0,0-1 0 15,1-5 0-15,-2-3 0 0,0-2 0 0,-1 0 0 16,3 0 0-16,-4-7 0 0,1-7 0 0,2-3 0 16,1-4 0-16,0-3 0 0,5-6-816 0,-3-2 354 15,2-5 212-15,-2-6-601 0,4-10 406 0,-12 6 192 16</inkml:trace>
  <inkml:trace contextRef="#ctx0" brushRef="#br0" timeOffset="61591.66">6366 8021 2579 0,'3'-14'0'0,"-2"9"0"0,-1 4 0 0,0-2 0 0,0 3 0 0,0 0 0 0,0 0 0 0,3 13 0 15,5 2 0-15,3 10 0 0,-1 1 188 0,0 6-75 0,7 11 460 16,-5 0-266-16,1 4-136 0,-3 4-171 0,0 2 0 15,2-1 0-15,-1 3 0 0,0-5 0 0,0-6 0 16,-3 6 0-16,1-14 0 0,2-2 0 0,-2-2 0 16,-2-11 0-16,1 1 0 0,-1-7 0 0,-3-8 0 15,0 1 0-15,-3-6 0 0,1-2 0 0,0 0 0 16,3-11 0-16,-3-15 0 0,4-5 0 0,2-6 0 16,-1 1 0-16,-1-15 0 0,1 2 0 0,3-2 0 15,-1-3 0-15,2 0 0 0,1 0 0 16,1-2 0-16,-1 4 0 0,0 3 0 15,-3 12 0-15,3 1 0 0,-5 8 0 0,-1 2 0 16,0 5 0-16,-1 8 0 0,1 1 0 0,-1 7-489 16,2 3 65-16,1 2 197 0,3 0 94 0,0 18-702 15,1 3 398-15,-1 6 199 0</inkml:trace>
  <inkml:trace contextRef="#ctx0" brushRef="#br0" timeOffset="61781.45">6915 8422 3237 0,'0'9'0'0,"0"-1"0"0,0 0 0 0,-3-2 0 0,3-1 0 0,0 1 0 0,0 1 0 0,6 1 0 0,3 0 0 0,3 1 0 0,1 2 556 0,2 2-418 0,0-1-138 16,0 3 0-16,0 0 0 0,0 1 0 0,-2 1 0 16,0-2 0-16,0 2-469 0,-2 0 155 0,-1-1 177 15,-1-4 88-15,-1-1-766 16,0-2 320-16,-1-4 197 0,3-5-123 0</inkml:trace>
  <inkml:trace contextRef="#ctx0" brushRef="#br0" timeOffset="62058.17">7189 8343 2782 0,'-5'-6'0'0,"5"1"0"0,-5 4 0 0,1-1 0 0,2 0 0 0,1 2 0 0,-1 0 0 0,0 0 0 0,-2 0 0 0,3 15 0 0,-3 6 388 0,-3 5-165 0,2 11-97 0,-4 5 286 16,0 7-412-16,-7 15 0 15,3-2 0-15,-4 7 0 0,0 6 0 0,-5 13 0 16,2-7 0-16,-2 3 0 0,0-2 0 0,1-10 0 16,1 6 0-16,-1 0 0 0,7-4 0 0,0-5 0 15,3-5 0-15,3-14 0 0,2 5 0 0,1-6 0 16,0-6 0-16,1-9 0 0,-1-3 0 0,3-7 0 16,-3-4 0-16,1-3 0 0,1-7 0 0,-1 3 0 15,0-6 0-15,1-4-71 0,-2-1-157 0,3-2 94 16,-3 0 48-16,3 0-167 15,2-9 108-15,0-12 42 0,0-10 37 0,9-11-613 16,7-5 320-16</inkml:trace>
  <inkml:trace contextRef="#ctx0" brushRef="#br0" timeOffset="62250.71">7427 8402 3931 0,'0'-7'0'0,"5"5"0"0,8-1 0 0,-6 2 0 0,1-1 0 0,4 0 0 0,3-2 0 0,3-2 0 0,-1 1 0 0,6 0 0 0,4-3 0 0,1 1 0 0,0-3 0 0,0 1 0 15,3-1 0-15,-4 3 0 0,3-3 0 0,0 5 0 16,-2-1 0-16,-1 2-103 0,-6 2-48 16,0 2-991-16,-2 0 483 0,-11 2 317 0</inkml:trace>
  <inkml:trace contextRef="#ctx0" brushRef="#br0" timeOffset="62406.41">7574 8646 3931 0,'-11'15'0'0,"6"-4"0"0,1-1 0 0,4-5 0 0,0 0 0 0,3-2 0 0,10-1 0 0,12 0 0 0,0-1 0 0,5-1 0 0,5 0 0 16,2 0 0-16,6 0 0 0,0 0 0 0,-8 0 0 15,4 0 0-15,0 0 0 16,3 0-199-16,-5 0 23 0,0 2 108 0</inkml:trace>
  <inkml:trace contextRef="#ctx0" brushRef="#br0" timeOffset="62552.28">8261 8753 3931 0,'-2'-2'0'0,"2"0"0"0,-2 2 0 0,2 0 0 0,0 0 0 0,0 0 0 0,-2 0 0 0,2 0 0 0,-2 2 0 0,2 15 0 0,-3 8 0 0,3 10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33:0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17524 6606 2090 0,'-6'3'0'0,"-1"2"0"0,-1-1 0 0,2 1 0 0,1-1 0 0,1 0 0 0,1 0 0 0,1-1 0 0,2 1 0 0,0-2 0 0,0 1 320 0,0 3-129 0,0-2-81 15,0 0-34-15,0 0 240 0,0-1-137 0,2 1-69 16,0 0-25-16,5-1 98 0,0 0-71 16,5 1-35-16,1-1-1 0,-1 1-70 0,4-2-6 15,1-1 0-15,3 2 0 0,5-2 0 16,-2-1 0-16,-3 0 0 0,8 0 0 0,-2 0 0 16,1 0 0-16,-1 0 0 0,1-1 0 0,-3-2 0 15,4 2 0-15,-2-1 0 0,1-2 0 0,-1 3 0 16,-1-1 0-16,-3 2 0 0,6 0 0 15,-2 0 0-15,2 0 0 0,2 0 0 0,1 0 0 16,2 0 0-16,1 0 0 0,0 2 0 0,4-2 0 16,-2 0 0-16,1 0 0 0,2 0 0 0,5 0 0 15,-10 0 0-15,5 0 0 0,-2-2 0 0,3 2 0 16,-2-2 0-16,3 0 0 0,1-1 0 0,-3 2 0 16,2-1 0-16,0-2 0 0,-3 0 0 0,7-1 0 15,0-1 0-15,-2 1 0 0,3-1 0 0,0 0 0 16,-5 1 0-16,10 1 0 0,-6 2 0 15,2 0 0-15,1 0 0 0,-4 0 0 0,-5 0 0 16,9 2 0-16,-7 0 0 0,0 0 0 16,-1-1 0-16,-5 1 0 0,5 0 0 0,3 0 0 15,-3 0 0-15,1 0 0 0,-1 0 0 0,1 0 0 16,-4-2 0-16,12 0 0 0,-6 0 0 0,0 0 0 16,1 0 0-16,-3-1 0 0,-6 2 0 15,4-2 0-15,-2 0 0 0,-3 3 0 0,-4 0 0 0,0 0 0 16,-7 0 0-16,-2 0 0 15,0 0 0-15,-1 0 0 0,-4 0 0 0,-2 0 0 16,-4 0 0-16,0 0 0 0,-3 0 0 0,1 0 0 16,-4 0 0-16,-2 0 0 0,-1 0 0 0,1 0 0 15,-2 0 0-15,0 0 0 0,0 0 0 0,0 0 0 16,0 0 0-16,0 0 0 0,0 0 0 0,0 0 0 16,-5 0 0-16,-7 0 0 0,-3 0 0 0,-8 16 0 15,-7 8 0-15</inkml:trace>
  <inkml:trace contextRef="#ctx0" brushRef="#br0" timeOffset="1988.37">16953 3380 2181 0,'-22'-14'0'0,"1"6"0"0,5 0 0 0,0-1 0 0,2-4 0 0,0-1 0 0,5-1 0 0,2 0 0 0,2-6 0 0,5 1 0 0,0-6 144 0,6-1-44 0,14 1 245 16,9-5-153-16,3 9-77 0,1-3-38 0,7 7 0 15,-6 6-29-15,10 1-10 0,-10 7 265 0,8 1-132 16,-6 3-66-16,-1 7-70 15,-5 9-35-15,-2 4 0 0,-5 5 0 0,-5 6 0 16,-4 0 0-16,-5 3 0 0,-5 2 0 0,-2 1 0 0,-2 4 0 16,-6-1 0-16,-8-8 0 0,-2 4 0 15,-7-5 0-15,-1 0 0 0,-2-5 0 0,-4-6 0 0,0-3 0 16,-2-5 0-16,6-5 0 0,-6-1 0 16,9-4 0-16,-2-2 0 15,7 0 0-15,6 0 0 0,3 0 0 0,4 0 0 0,1 0 0 0,4 0 0 16,0 0 0-16,0 0 0 15,11 0 0-15,12 0 0 0,0 0 0 0,4 0 0 16,5 1 0-16,0-1 0 0,1 1 0 0,4-1 0 16,-2 0 0-16,-1 3 0 0,0-3 0 0,-2 3 0 15,-4-3 0-15,4 1 0 0,-4-1 0 0,0 0 0 16,-1 0 0-16,1 0-345 0,-6-4 105 0,6-8-662 16,-1-1 431-16,-5-11 217 0,1-2 107 0</inkml:trace>
  <inkml:trace contextRef="#ctx0" brushRef="#br0" timeOffset="2181.92">17646 3006 3544 0,'-9'-6'0'0,"5"5"0"0,1 0 0 0,2-2 0 0,1 1 0 0,0 0 0 0,8-1 0 0,14-1 0 0,6 0 0 0,4-1 0 0,6 3 219 16,5-1-95-16,-2 0-80 0,5 2-44 0,-4-1 0 0,-6 0 0 0,2 2 0 0,-2 0 0 15,-1 0 0-15,-5 0 0 16,-1 0 0-16,-9 0 0 0,-3 0-63 0,-4 0-372 15,-1 4 209-15,-7-3 128 0,-1 3-794 0,-2 0 426 16,-2-1 205-16,0 1 115 0,-11-2-371 0,-3-2 239 16</inkml:trace>
  <inkml:trace contextRef="#ctx0" brushRef="#br0" timeOffset="2350.16">18000 2955 2031 0,'-21'-3'0'0,"-4"3"0"0,2 0 0 0,5 0 0 0,-1 0 0 0,6 5 0 0,3 4 0 0,-1 1 0 0,6 5 0 0,1 2 0 0,-1 5 148 0,5 1 415 0,0 5-253 15,0 3-140-15,0 1 152 0,0 1-141 0,-1 3-72 16,1 0-35-16,0-1-51 0,-2 0-23 0,2-2 0 16,-2 0 0-16,2 0-113 0,0-3-39 0,0-6 105 15,0 0 38-15,0-3-603 16,0-10 326-16,0 1 76 0,5-6-593 0,7-6 372 16,1-4 202-16,4-21-289 0</inkml:trace>
  <inkml:trace contextRef="#ctx0" brushRef="#br0" timeOffset="2525.42">17990 3123 2850 0,'1'-32'0'0,"-1"15"0"0,0 6 0 0,0-2 0 0,0 8 0 0,0 1 0 0,0 1 0 0,0 2 0 0,0 1 0 0,0 1 0 0,2 14 130 15,2 4 295-15,-1 7-197 0,2 3-95 0,-3 3-47 0,2 2-7 0,-3 3-79 16,1 1 0-16,0-1 0 0,-2-1 0 16,2-1 0-16,0 1 0 0,-1-2 0 15,1-4 0-15,2 0 0 0,-2-4 0 0,0-5-532 0,0-2 140 16,2-4 76-16,0 0-541 15,1-5 410-15,2-4 203 0</inkml:trace>
  <inkml:trace contextRef="#ctx0" brushRef="#br0" timeOffset="2822.71">18234 3177 3472 0,'0'-15'0'0,"0"6"0"0,3 0 0 0,8-3 0 0,-1 3 0 0,3-2 0 0,5 1 0 0,4-1 0 0,-2 3 0 0,10 1 0 0,-1 3 288 0,-1 3-124 16,-2 1-157-16,1 0-7 0,-7 0 0 0,3 7 0 15,-4 8 0-15,-5-1 0 0,-2 6 0 0,-3 4 0 16,-7-3 0-16,-2 7 0 16,0-1 0-16,-7 0 0 0,-9 3 0 0,-4-5 0 0,-2 0 0 0,-3-1 0 15,0-6 0-15,-3 1 0 0,3-3 0 0,-4-3 0 16,5-5 0-16,-8 0 0 0,5-2 0 15,-1-2 0-15,2-1 0 0,5-1 0 16,2-2 0-16,4 0-184 0,6 0 7 0,2 0-495 0,3 0 316 16,4 0 159-16,0-2 68 0,14-11-564 15,11-2 327-15</inkml:trace>
  <inkml:trace contextRef="#ctx0" brushRef="#br0" timeOffset="3081.45">18743 3008 2465 0,'-2'-13'0'0,"-4"0"0"0,-1 1-3 0,-1-2 1 0,-1 1 0 0,1 3 1 0,-3-3 1 0,4 7 0 0,-3 1 0 16,-1 1 0-16,2 2 288 0,-3 2-114 0,1 0-73 0,0 11 256 0,-3 6-159 0,4 7-79 16,0 1-40-16,2 6 79 0,5 0-158 0,1 5 0 15,2-1 0-15,0 1 0 0,2 0 0 16,9 0 0-16,6-4 0 0,0-1 0 0,3-2 0 0,3-3 0 15,2-3 0 1,-3-1 0-16,2-3 0 0,1-4 0 0,-1-2 0 0,-5-5 0 0,3-2 0 16,1-5-662-1,-2-1 199-15,3 0 212 0,-5-1 105 0,4-9-576 0,-3-5 340 0</inkml:trace>
  <inkml:trace contextRef="#ctx0" brushRef="#br0" timeOffset="3381.33">19222 2605 3276 0,'-8'-3'0'0,"5"0"0"0,-1 2 0 0,2 1 0 0,-4 0 0 0,4 0 0 0,-2 0 0 0,1 4 0 0,1 11 0 0,-2 9 0 0,3-1 655 0,-1 11-655 0,0 5 0 16,0 9 0-16,0 0 0 15,2 6 0-15,0 2 0 0,0-1 0 0,0-2 0 16,0 3 0-16,0-1 0 0,0-1 0 0,2-4 0 0,0-3 0 16,0-5 0-16,0 6 0 0,-1-11 0 15,1 1 0-15,-2-5 0 0,0-10 0 0,0 0 0 16,2-6 0-16,-2-6-137 0,0-2-200 0,0-5 149 16,0 0 67-16,0-4-235 0,2 0 160 0,0 0 79 15,-1-6 39-15,3-14-552 0,4-7 286 0</inkml:trace>
  <inkml:trace contextRef="#ctx0" brushRef="#br0" timeOffset="3574.8">19337 2970 3028 0,'0'-10'0'0,"0"5"0"0,0 0 0 0,1 1 0 15,1 3 0-15,4-1 0 0,1 2 0 0,7 0 0 0,0 0 0 0,4 12 0 0,4-1 685 0,-2 3-467 0,1 4-218 0,-3-2 0 0,3 7 0 16,0-4 0-16,-1 1 0 15,-4 0 0-15,-3-3 0 0,-1 2 0 0,0-2 0 16,-2-2 0-16,0-3-35 0,-5-3-68 0,2 0-792 16,0-3 369-16,-2-3 258 0,1-3 51 0,1 0-501 15,0 0 340-15</inkml:trace>
  <inkml:trace contextRef="#ctx0" brushRef="#br0" timeOffset="3798.42">19778 2845 2679 0,'0'-13'0'0,"0"4"0"0,0-1 0 0,0 5 0 0,0 0 0 0,-2 1 0 0,2 3 0 0,-4 1 0 0,1 0 0 0,-3 5 0 0,-2 16 789 16,-3 5-367-16,-4 11-381 0,-2 6-41 0,-2 5 0 0,-3 15 0 15,-1-3 0-15,4-6 0 0,-9 15 0 16,4-3 0-16,0 2 0 0,-3-2 0 0,-1 1 0 16,1-7 0-16,-3 12 0 0,9-20 0 0,-2 2 0 15,2-4 0-15,8-13 0 0,-1 1 0 0,5-7 0 16,4-10 0-16,-1-4 0 15,4-5 0-15,1-6-248 0,1-4-213 0,0-2 211 16,0 0 107-16,0-7-629 0,5-17 368 0,8-6 173 0</inkml:trace>
  <inkml:trace contextRef="#ctx0" brushRef="#br0" timeOffset="4032.91">19990 2471 3866 0,'0'-1'0'0,"2"1"0"0,3 0 0 0,-1 0 0 0,-1 5 0 0,-1 12 0 0,-1 7 0 0,1 6 0 0,-2 10 0 0,0 9 0 0,0 14 65 0,0-10-65 0,0 19 0 16,0-6 0-16,0 0 0 0,-2-5 0 0,2-9 0 0,0 7 0 16,0-5 0-16,0-3 0 0,0-5 0 0,0 1 0 15,0 1 0-15,0-10 0 0,0-1 0 0,0-5-89 16,0-1-41-16,0-10-461 15,2 0 276-15,0-2 131 0,2-4 77 0</inkml:trace>
  <inkml:trace contextRef="#ctx0" brushRef="#br0" timeOffset="4540.6">20574 3159 2571 0,'0'-36'0'0,"0"0"0"0,0-1 0 0,0 1 0 0,0 2 0 0,-3-1 0 0,-3 11 0 0,-1-1 0 0,-3 7 0 0,1 4 0 0,-2 6 98 0,-5 5 144 0,2 3-103 0,-4 0-52 15,-1 7 241-15,1 14-150 0,-1 5-71 0,2 4-36 16,0 11 39-16,3-1-110 0,2-1 0 0,-1 11 0 16,6-2 0-16,2-1 0 0,1-4 0 0,4-1 0 15,0-10 0-15,0 5 0 0,2-8 0 0,10-2 0 16,-3-7 0-16,4-2 0 15,1-5 0-15,-2-5 0 0,6-7 0 0,-2-1 0 0,5-1 0 16,0-15 0-16,-1-8 0 0,6-8 0 16,-3-1 0-16,0-9 0 0,2-1 0 0,-5-6 0 0,2-6 0 15,3-10 0-15,-5-2 0 0,-1-7 0 16,2-3-185-16,-3 0 70 16,-2 17 17-16,-5 1-75 0,-6 17 68 0,-1-2 35 0,-4 10 140 0,0 13-53 15,0 3-36-15,0 6 519 0,-6 5-322 16,-3 3-178-16,4 4 0 0,-7 0 0 15,7 5 0-15,-3 17 0 0,1 2 0 0,3 8 0 16,1 10 0-16,-2 0 0 0,2 7 0 0,1 7 0 16,2 9 0-16,0-6 0 0,0 5 0 0,0-10 0 15,0 3 0-15,2 0 0 0,3-5 0 0,1-3 0 16,-2 0 0-16,3-6 0 0,-1-6 0 0,1 0 0 16,1-9 0-16,-2-6 0 0,3-3 0 0,-2-8 0 15,3-6-139-15,3 0-240 0,-1-5 171 0,2 0 86 16,1-15-288-16,0-5 186 15,0-6 86-15,2-9-556 0,-2-4 329 0,0-8 165 16,-4-4 82-16</inkml:trace>
  <inkml:trace contextRef="#ctx0" brushRef="#br0" timeOffset="4775.92">20960 3038 2651 0,'0'-33'0'0,"0"8"0"0,0 1 0 0,0 3 0 0,0 5 0 0,0 0 0 0,0 7 0 0,0-1 0 0,1 4 0 0,9 3 0 0,2 2 234 0,6 1-99 0,-2 0-49 0,5 10 567 15,2 11-481-15,0 1-172 16,-2 7 0-16,4 6 0 0,-6-1 0 0,-4-2 0 15,-2 6 0-15,-3-2 0 0,-5 0 0 0,-3 0 0 16,-2 0 0-16,-7 0 0 0,-14 2 0 0,-4-8 0 16,1-4 0-16,-4-1 0 0,-2-5 0 0,0-4 0 15,0-7 0-15,0-3 0 0,2-6 0 0,-1 0 0 16,8 0 0-16,-2-5 0 0,5-8 0 0,4-3 0 16,4-4 0-16,6 0 0 0,4-5-833 0,0 3 389 15,14-6 209-15,6 1-498 0,6-4 348 16,4 2 175-16,4-3 86 0,3 1-189 15,2-3 143-15</inkml:trace>
  <inkml:trace contextRef="#ctx0" brushRef="#br0" timeOffset="4962.45">21266 2883 2485 0,'22'-27'0'0,"-1"3"0"0,-9 8 0 0,0-4 0 0,-6 9 0 0,-3 1 0 0,-1 3 0 0,-2 3 0 16,0 3 0-16,0-2 0 0,-7 3 230 0,-7 0-97 0,0 15-49 0,-4 4 603 15,0 6-375-15,1 5-312 0,0 11 0 0,6 0 0 16,1 4 0-16,7 2 0 0,3 2 0 0,0-8 0 15,5 10 0-15,14-10 0 0,10-3 0 0,4-4 0 16,7-4 0-16,9-3 0 0,1-5 0 0,14-5 0 16,-13-8 0-16,5-2 0 0,-4-5 0 0,1 2 0 15,-2-3 0-15,-8 2 0 0,-8 1-97 0,2-1-33 16</inkml:trace>
  <inkml:trace contextRef="#ctx0" brushRef="#br0" timeOffset="12902.66">17117 4649 2336 0,'-12'-11'0'0,"3"2"0"0,1-2 0 0,-1-1 0 0,3-1 0 0,0-1 0 0,3-2 0 0,1 0 0 0,2-1 0 0,0-3 0 0,2 0 88 0,10-3 92 15,2 5-61-15,7-3-45 0,-1 0-1 0,3 5 140 16,2-1-88-16,1 5-43 0,-4 5 9 0,6 0 50 15,-2 5-52-15,-1 2-25 0,0 0 24 16,-7 4-25-16,1 8 9 0,0 10-69 16,-6-3 27-16,-2 6-30 0,-5 1 0 0,-2 2 0 0,-2 4 0 15,-2 1 0-15,0 0 0 0,-2 0 0 0,-10-2 0 16,-1-1 0-16,-2-2 0 0,-2-1 0 16,-2-6 0-16,-1-5 0 0,-1-2 0 0,-3-6 0 15,1-1 0-15,1-4 0 0,-3-3 0 0,3 0 0 16,-1 0 0-16,3 0 0 0,6 0 0 0,0 0 0 15,3 0 0-15,6 0 0 0,3 0 0 0,0 0 0 16,2 0 0-16,0 0 0 0,2 0 0 0,14-2 0 16,7 1 0-16,4-3 0 0,1 1 0 0,2 1 0 15,4 1 0-15,1-2 0 0,0 3 0 0,-3 0 0 16,2 0 0-16,-4 0 0 16,2 3 0-16,-2 0 0 0,0 4 0 0,-8-6 0 15,6 3 0-15,-5-2 0 0,-1 1 0 0,1-3 0 16,-1 0-459-16,1 0-7 0,2-10 219 0,-3-4-597 15,0-5 403-15,1-4 202 0</inkml:trace>
  <inkml:trace contextRef="#ctx0" brushRef="#br0" timeOffset="13118.03">17787 4248 3427 0,'-13'0'0'0,"5"0"0"0,3 0 0 0,1 1 0 0,0 2 0 0,4-3 0 0,0 0 0 0,6 0 0 0,14 2 0 15,6-2 0-15,5 1 504 0,0-1-504 0,3 2 0 0,2 0 0 16,2 0 0-16,-1-2 0 0,1 2 0 0,-1-2 0 0,-1 0 0 0,-5 0 0 16,-2 0 0-16,-6 0 0 0,-2 1 0 15,-5-1 0-15,-6 0 0 0,-1 0-789 16,-5 0 335-16,-2 0 171 0,-2 0 127 0,0 0-459 16,-2 0 289-16,-9 0 144 0,-5 0-121 0,-2 0 123 0,-3-9 76 0</inkml:trace>
  <inkml:trace contextRef="#ctx0" brushRef="#br0" timeOffset="13294.08">18029 4191 2350 0,'-26'-2'0'0,"3"2"0"0,1 0 0 0,1 0 0 0,4 4 0 0,2 3 0 0,4 6 0 0,4-2 0 0,3 4 0 0,2 3 0 0,2 7 158 0,0-1-60 0,0 5 198 0,2 4-128 0,3 1-66 16,1 1 343-16,-2 3-209 0,-1-1-158 16,1 4-78-16,-2-5 0 0,-1 3 0 0,2-3 0 15,-1-1-103-15,0-2-64 0,0-5 103 0,0-6 51 16,-1 1-664-16,1-11 317 0,2-3 186 0,-1-3-8 15,8-6-276-15,-2 0 210 0,2-14 96 0,2-12-364 16</inkml:trace>
  <inkml:trace contextRef="#ctx0" brushRef="#br0" timeOffset="13460.34">18062 4407 3150 0,'0'-19'0'0,"0"8"0"0,0 4 0 0,0 3 0 0,0 0 0 0,0 2 0 0,0 2 0 0,0 0 0 0,0 14 0 0,0 0 0 0,0 9 363 0,3 3-162 0,-1 3-72 16,4 3-51-16,-1 4-68 15,-1-1-10-15,1 5 0 0,-1-5 0 0,2 3 0 0,1-6 0 16,-1 4 0-16,-1-5 0 0,1-2-235 0,-2-7 102 16,2 0-320-16,-2-1 241 0,1-4 50 0,-1-6-793 15,-1-3 458-15,3-5 229 16</inkml:trace>
  <inkml:trace contextRef="#ctx0" brushRef="#br0" timeOffset="13735.74">18262 4547 3535 0,'4'-13'0'0,"5"-2"0"0,1 3 0 0,1-3 0 0,4 2 0 0,7 0 0 0,3 1 0 0,5 5 0 0,0 1 0 0,5 4 0 0,-1 2 168 0,0 0 60 16,-2 8-228-16,-2 5 0 0,-2 6 0 0,-3 1 0 16,-4 3 0-16,-7 2 0 0,-2-1 0 0,-5 7 0 15,-5-2 0-15,-2-1 0 0,-3 0 0 0,-15-1 0 0,0-1 0 16,-5-4 0-16,-1-3 0 0,-3-4 0 15,-3-1 0-15,0-6 0 0,-2 0 0 16,0-3 0-16,0-4 0 0,0-1 0 0,2 0 0 16,6 0 0-16,2 0-187 15,3-1-26-15,10-4 74 0,-1-3 51 0,6-3-570 0,4 0 301 0,2-3 164 0,15 0 77 16,6-1-521-16,3-2 300 16,3-2 149-16,4 1 66 0</inkml:trace>
  <inkml:trace contextRef="#ctx0" brushRef="#br0" timeOffset="13945.29">18790 4402 3620 0,'9'-17'0'0,"-5"6"0"0,-2-1 0 0,-2 5 0 0,0 0 0 0,-8 3 0 0,-5 2 0 0,-2 2 0 0,0 0 0 0,0 2 0 0,0 9 311 16,1 5-311-16,-2 8 0 0,5-1 0 0,3 6 0 0,2 1 0 0,5 0 0 16,1 4 0-16,0-2 0 0,1 0 0 15,13-1 0-15,3 0 0 0,2-5 0 16,1 1 0-16,1-5 0 0,1-4 0 0,-3-4 0 15,2-3 0-15,0-4 0 0,-3-1-333 0,3-6 114 0,-2 0 44 0,-1 0-541 16,3-3 338-16,0-11 171 0,-3 1-227 16,5-3 203-16,-4-4 96 0</inkml:trace>
  <inkml:trace contextRef="#ctx0" brushRef="#br0" timeOffset="14235.47">19234 4242 2643 0,'-9'-11'0'0,"6"1"0"0,1 5 0 0,0-2 0 0,0-2 0 0,0 7 0 0,2-3 0 15,0 3 0-15,0 0 0 0,0 1 0 0,0 1 634 0,0 0-298 0,0 0-150 0,0 11-54 16,0 9-132-16,0 7 0 0,0 6 0 0,0 7 0 0,0 3 0 0,0-2 0 15,0 16 0-15,0-7 0 0,0 3 0 16,0 0 0-16,0 0 0 16,0-1 0-16,2 1 0 0,0-2 0 0,4-6 0 15,-1-10 0-15,0 1 0 0,0-7 0 0,-1-4 0 0,-1-3 0 16,-1-10 0-16,2-1-725 0,-2-5 242 0,-1-4 213 16,-1-2-604-16,2 0 418 0</inkml:trace>
  <inkml:trace contextRef="#ctx0" brushRef="#br0" timeOffset="14650.62">19994 4337 2447 0,'0'-23'0'0,"0"8"0"0,0-5 0 0,1-4 0 0,1-2 0 0,0 2 0 0,0-2 0 0,1-7 0 0,0 1 0 0,1-5 0 0,0-6 91 0,-3 9-26 0,1-4 138 16,0 7-82-16,-2 0-43 0,0 9 95 0,0-1-72 16,-4 5-33-16,-6 5 313 0,-2 3-178 15,-3 5-203-15,0 1 0 0,-2 2 0 16,0 2 0-16,0 0 0 0,0 6 0 0,-4 9 0 0,7 1 0 16,-6 10 0-16,6 4 0 0,-3 10 0 0,4 0 0 15,4 7 0-15,-1 3 0 0,4 14 0 16,4-3 0-16,2 0 0 0,0 3 0 0,0-7 0 15,0 2 0-15,4 0 0 0,3 6 0 0,0-14 0 16,0 4 0-16,-2-1 0 0,3-6 0 0,-3-1 0 0,-1-3 0 16,-1-8 0-16,-2 2 0 0,-1-4 0 0,0-6 0 15,0-6 0-15,-8-2 0 16,-1-3 0-16,-4-1 0 0,0-4 0 16,-2-2 0-16,-4-1 0 0,3-3 0 0,-2-2 0 15,-1 0 0-15,1-4 0 0,-1 0-227 0,-4-8 38 0,7-11 76 16,-4-8-697-16,4-12 386 0,0-6-540 15,-2-15 469-15</inkml:trace>
  <inkml:trace contextRef="#ctx0" brushRef="#br0" timeOffset="14820.25">19425 4510 3438 0,'0'-8'0'0,"-2"3"0"0,2-2 0 0,0 4 0 0,0-2 0 0,0 0 0 0,0 1 0 0,11-2 0 0,6 3 0 0,5-1 0 0,1 0 368 0,7 0-243 0,0 4-125 16,2 0 0-16,0 0 0 0,-2 0 0 0,4 0 0 15,-4 0 0-15,2 2 0 16,-4 5 0-16,2-1 0 0,-4 0 0 0,-1 0-23 0,5-3 3 0,-2-1-921 16,-2-2 474-16,0 0 102 15,1 0-517-15</inkml:trace>
  <inkml:trace contextRef="#ctx0" brushRef="#br0" timeOffset="15004.77">20185 4221 3656 0,'-9'-2'0'0,"-4"2"0"16,-4 0 0-16,-1 2 0 0,-2 6 0 0,1 3 0 0,5 3 0 0,-4 4 0 0,9 5 0 0,4-1 0 0,1 11 230 0,2-3-185 0,2 3-45 0,0 3 0 0,0-3 0 15,4 2 0-15,5-4 0 0,2 0 0 16,1-4 0-16,1-1 0 0,-1-6 0 0,0 4-112 16,-1-9 9-16,-1-2-803 0,-1-6 378 0,0-4 249 15,2-3 96-15,-1 0-251 0,1 0 198 0</inkml:trace>
  <inkml:trace contextRef="#ctx0" brushRef="#br0" timeOffset="15231.96">20261 4418 2747 0,'1'-12'0'0,"1"4"0"0,0-2 0 0,0 6 0 0,-2 0 0 0,2 1 0 0,5 0 0 0,3 0 0 0,5 3 0 0,2 0 0 0,8 0 545 0,-4 3-253 16,4 8-128-16,0 0-63 0,-3 4-19 15,-3-2-82-15,2 0 0 0,-5 2 0 0,-2-3 0 0,-5 5 0 16,-4 0 0-16,-5 2 0 0,0 3 0 15,-14-1 0-15,-9-2 0 0,0 1 0 16,-2-1 0-16,-4-5 0 0,1-2 0 0,0-4 0 0,-2-3 0 16,3-1 0-16,6-2 0 0,1-2-144 15,3 0-2-15,6 0 17 0,3-9-492 16,6-5 291-16,2-1 147 0,0-1 64 0,14-8-596 16,4 6 339-16,5-1 170 0</inkml:trace>
  <inkml:trace contextRef="#ctx0" brushRef="#br0" timeOffset="15429">20587 4307 3693 0,'6'-7'0'0,"-2"3"0"0,-2 1 0 16,-2-1 0-16,0 2 0 0,0 2 0 0,-8 0 0 0,-3 0 0 0,-2 4 0 0,-1 10 0 0,0 4 238 0,3 3-238 0,2-1 0 0,2 7 0 0,5-1 0 0,2-2 0 16,0 1 0-16,0-3 0 15,6-1 0-15,6 0 0 0,0-3 0 0,3-2 0 16,1 0 0-16,-4-5 0 0,4-3 0 0,-4-2-225 0,4-5 69 15,-3-1-810-15,0 0 464 0,-2 0 233 0,2-4-189 16,-1-11 216-16,-1 1 102 0,-4-6 51 16</inkml:trace>
  <inkml:trace contextRef="#ctx0" brushRef="#br0" timeOffset="15628.79">20779 4342 3110 0,'6'-17'0'0,"-1"3"0"0,1 5 0 0,2 0 0 0,-3 3 0 0,1 3 0 0,1 1 0 0,4 0 0 0,3 2 0 0,2 0 0 0,5 4 240 0,0 8-101 0,-1-1 303 0,3 11-442 15,-2-1 0-15,-5 3 0 0,0 4 0 0,-5 1 0 0,-3 0 0 16,-6 1 0-16,-2 2 0 16,0-1 0-16,-10-2 0 0,-12 7 0 0,1-12 0 0,-7 3 0 15,-3-3 0-15,0-3 0 16,-3-3 0-16,0-4 0 0,2-5-290 0,2-4 116 0,4-5 34 16,5 0 54-16,3 0 7 0,2-3-608 0,9-14 315 15,5-9 172-15,2-6 82 0</inkml:trace>
  <inkml:trace contextRef="#ctx0" brushRef="#br0" timeOffset="15825.35">21130 4009 3931 0,'4'-7'0'0,"1"3"0"0,0 2 0 0,-2 0 0 0,1 2 0 0,1 0 0 0,3 18 0 0,2 6 0 0,-3 6 0 0,2 9 0 0,0 4 0 16,1 7 0-16,-1 1 0 0,2 6 0 15,-1-1 0-15,0 10 0 0,-1-6 0 0,-4 6 0 0,0-4 0 0,-2 15 0 16,1-6 0-16,-2 2 0 16,1-3-446-16,-1 0-90 0,0-10 198 0,0 13-1886 15,0-9 2114-15</inkml:trace>
  <inkml:trace contextRef="#ctx0" brushRef="#br0" timeOffset="16398.45">21861 3895 2410 0,'-2'-23'0'16,"0"14"0"-16,2 5 0 0,0 2 0 0,0 2 0 0,-1 0 0 0,1 0 0 0,0 0 0 0,0 18 0 0,7 7 0 0,0 10 101 0,7 11 379 0,-3 12-222 15,0 6-110-15,-3 0-56 0,-1 4 207 0,-1-8-156 16,-3 13-143-16,-1-9 0 0,0-3 0 0,0-7 0 16,-2 1 0-16,0-8 0 0,0-7 0 0,0-2 0 15,0-6 0-15,0-11 0 0,0-6 0 0,0-4 0 0,0-4 0 16,-4-4 0-16,-5-3 0 0,-3 0 0 16,-1-10 0-16,-1-14 0 0,0 2 0 0,-2-6 0 15,0-2 0-15,-5-8 0 0,7 6 0 0,-9-11 0 16,3 8 0-16,1 6 0 0,-4 2 0 0,3 4-44 15,1 8-61-15,0 7 38 0,-1 1 235 0,0 7-120 16,-2 0-48-16,3 13 0 0,6 6 0 0,-2 6 0 16,5 0 0-16,5 4 0 0,3 0 0 15,2 4 0-15,0-2 0 16,3 0 0-16,9-1 0 0,3 0 0 0,4-6 0 0,1-2 0 16,3-2 0-16,3-5 0 0,3-4 0 0,1-6 0 15,1-5 0-15,1 0 0 0,0 0-322 0,2-12-219 16,-2-6 252-16,-2-4-746 0,-2-3 499 15</inkml:trace>
  <inkml:trace contextRef="#ctx0" brushRef="#br0" timeOffset="16610.3">22111 4409 3311 0,'9'-17'0'0,"1"5"0"0,1 0 0 0,0 3 0 0,1 3 0 0,0 3 0 0,4 1 0 0,2 2 0 0,3 0 0 15,4 11 0-15,-2 4 199 0,2 2-80 0,-1 5 167 0,-3 1-270 0,-4-3-16 16,0 8 0-16,-6-2 0 0,-5 3 0 0,-5-1 0 15,-1 0 0-15,-9 0 0 0,-12 1 0 0,-9 1 0 16,0-5 0-16,0-5 0 0,-4-1 0 16,-1-5 0-16,-1 0 0 0,3-6 0 15,-1 1 0-15,6-5 0 0,8-1-140 0,4-3-8 16,2 0 17-16,5 0-208 0,6 0 150 0,3-7 77 16,1-7-654-16,20-8 369 0,8-3 180 0</inkml:trace>
  <inkml:trace contextRef="#ctx0" brushRef="#br0" timeOffset="16793.58">22509 4234 3931 0,'2'-9'0'0,"-2"8"0"0,0 1 0 0,-9 0 0 0,-12 5 0 0,0 8 0 0,1 6 0 0,-1 5 0 0,3 2 0 0,4 7 0 0,3 3 0 0,4 1 0 0,6 2 0 16,1 4 0-16,1-1 0 15,13-3 0-15,6-1 0 0,3-2 0 0,3-8 0 0,10 4 0 16,1-6 0-16,5-6 0 0,1-5 0 0,6-2 0 15,-2 1 0-15,6-5-825 0,-1 1 87 0</inkml:trace>
  <inkml:trace contextRef="#ctx0" brushRef="#br0" timeOffset="16929.86">23353 4843 3181 0,'-7'-11'0'0,"6"10"0"0,1 1 0 0,0 0 0 0,0 0 0 0,0 0 0 0,0 0 0 0,0 0 0 0,0 0 0 0,0 0 0 0,0 0-81 16,0 0 67-16</inkml:trace>
  <inkml:trace contextRef="#ctx0" brushRef="#br0" timeOffset="27913.71">11745 15298 1341 0,'-2'0'0'0,"0"0"0"0,0 0 0 0,0 0 0 0,2 0 0 0,0 0 0 0,0 0 0 0,0 0 0 0,0 0 0 0,0 0 0 0,0 0 196 0,0 0-78 0,0 0-38 15,0 0 10-15,2 0 227 0,2 0-138 0,-2 0-69 16,-1 0 209-16,4 0-139 0,-3 0-59 0,0 2-46 16,1-2 91-16,1 0-62 0,3 0-32 0,1 0 0 15,0 0 168-15,5 0-104 16,-1 0-121-16,0 0-15 0,-1 0 0 0,3 0 0 15,-1 0 0-15,0 0 0 0,0-2 0 0,-2 2 0 16,1 0 0-16,-1 0 0 0,0 0 0 0,2-3 0 16,-2 3 0-16,3-1 0 0,-1 1 0 0,2-2 0 15,2 0 0-15,0 0 0 0,1-2 0 0,3 3 0 16,0-3 0-16,1 2 0 0,-1-2 0 0,2 2 0 16,1 1 0-16,-2-4 0 0,5 4 0 15,-5-1 0-15,1 2 0 0,4 0 0 0,0 0 0 16,-1 0 0-16,3 0 0 0,-1 0 0 15,0 0 0-15,2 0 0 0,-2 0 0 0,2 0 0 16,1 0 0-16,0 0 0 0,3 0 0 0,3 0 0 16,-1 0 0-16,0 0 0 0,2 0 0 0,-3 0 0 15,1 0 0-15,-1 0 0 0,-1 0 0 0,0 0 0 16,0 0 0-16,-2 0 0 0,-1 0 0 0,2 0 0 16,-3 0 0-16,2 0 0 0,-2 0 0 0,4 2 0 15,0-1 0-15,-1 4 0 16,3-4 0-16,1 1 0 0,1 1 0 0,0-3 0 15,-1 1 0-15,1 1 0 0,7-2 0 0,-5 0 0 16,0 0 0-16,1 0 0 0,0 0 0 0,5 0 0 16,1 0 0-16,0 0 0 0,4 0 0 0,0 0 0 15,-1 0 0-15,3 0 0 0,0 0 0 0,2-2 0 16,0 1 0-16,2-4 0 0,-1 2 0 0,8-3 0 16,0 0 0-16,0 0 0 15,-1 3 0-15,-6-3 0 0,12 1 0 0,-5 1 0 16,-2 1 0-16,0-1 0 0,0 2 0 0,-6-2 0 15,18 1 0-15,-6 2 0 0,-1-2 0 0,-1 1 0 16,3-3 0-16,-9 2 0 0,17 0 0 0,-5-3 0 16,3 0 0-16,4 1 0 0,0-2 0 0,-3 0 0 15,4 2 0-15,-4-1 0 0,4-2 0 0,-6 5 0 16,16-4 0-16,-14 5 0 0,6-2 0 0,-1 2 0 16,2 0 0-16,-1 0 0 0,1 0 0 0,4 0 0 15,12 0 0-15,-7 0 0 0,-2-1 0 0,2 0 0 16,2 2 0-16,-11-2 0 15,25 1 0-15,-10-1 0 0,0 0 0 0,0-1 0 16,-3 0 0-16,-8 2 0 0,21 0 0 0,-8 0 0 16,0 1 0-16,-4-3 0 0,-1 3 0 0,-10-4 0 15,22 3 0-15,-8 1 0 0,3-1 0 0,-6-1 0 16,3 1 0-16,-12 1 0 16,21-1 0-16,-4 0 0 0,-1 0 0 0,-4 1 0 0,5-2 0 0,-12 2 0 15,24-3 0-15,-8 2 0 16,-2-2 0-16,-2 3 0 0,-1-4 0 0,-11 4 0 15,25 0 0-15,-11-2 0 0,-2 3 0 0,-1 0 0 16,-2-2 0-16,-10 2 0 0,27 0 0 0,-10 0 0 16,-4 0 0-16,1 0 0 0,5-2 0 0,-4 2 0 15,21 0 0-15,-26-2 0 0,7 2 0 0,2-1 0 16,-4-2 0-16,7 1 0 0,-1 2 0 0,-8-1 0 16,-1 1 0-16,-4-2 0 0,-2 2 0 15,-8 0 0-15,16 0 0 0,-15 0 0 16,-16 0 0-16,6 0 0 0,-13 0 0 0,11 0 0 15,-11 0 0-15,-1 0 0 0,-6 0 0 0,-9 0 0 16,-5 0 0-16,4 0 0 0,-13 0 0 0,-1 0 0 16,-6 0 0-16,-6 0 0 0,-1 0 0 0,-5 0 0 15,-2 0 0-15,-5 0 0 0,-2 0 0 0,-4 0 0 16,0 0 0-16,-3 0 0 0,-1 0 0 0,1 0 0 16,-2 0 0-16,0 0 0 0,0 0 0 15,0 0 0-15,0 0 0 0,0 0 0 16,0 0 0-16,0 0 0 0,-7 0 0 0,-5 0 0 15,-2 0 0-15,-2 0 0 0,-2 3 0 0,-7 7-192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36:06.6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74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01T13:45:58.830"/>
    </inkml:context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1024 7377 2272 0,'-5'0'0'0,"3"0"0"0,-1 0 0 0,1 0 0 0,-1 0 0 0,1 0 0 0,2 0 0 0,0 0 0 0,0 0 0 0,0 0 0 0,0 0 109 0,0 0-36 0,0 0 38 15,0 0-27-15,2 0 69 0,5 2-58 0,-2-2-29 16,1 0 0-16,4 0 46 0,-2 0-28 0,-1 0-10 15,2 0 43-15,2 0-41 16,-2 0 1-16,-1 0-40 0,2 0 10 0,0 0 74 0,0 0-41 16,3 0-3-16,-3 0-77 0,5 0 0 15,-3 0 0-15,0-2 0 0,4 0 0 0,-2-1 0 16,4 2 0-16,-1-2 0 0,1 3 0 0,-5-1 0 16,4 1 0-16,4 0 0 0,-6 0 0 0,5 0 0 15,-1 0 0-15,1 0 0 0,-2 0 0 0,4 0 0 16,-1 0 0-16,2 0 0 0,-1 0 0 0,0 0 0 15,1 0 0-15,2 0 0 0,0 0 0 16,-3 0 0-16,5 0 0 0,-1 0 0 0,1 0 0 16,-2 0 0-16,3 0 0 0,-6 0 0 15,8-2 0-15,-3 2 0 0,-1 0 0 0,-1 0 0 16,0-1 0-16,-3 1 0 0,6 0 0 0,-3 0 0 16,2 0 0-16,-1 0 0 0,1-3 0 0,-7 1 0 15,10 0 0-15,0 1 0 0,-3-1 0 0,1 0 0 16,0-1 0-16,-3 0 0 0,5 2 0 15,-2-3 0-15,1 2 0 0,-1-2 0 0,-3 2 0 0,2 1 0 16,3-2 0-16,-2 2 0 0,-1-1 0 16,-1 0 0-16,2-2 0 0,-1 1 0 15,3-1 0-15,0-1 0 0,-3 0 0 0,1 1 0 16,1-1 0-16,-3 2 0 0,4-2 0 0,-3 4 0 16,-2-3 0-16,1 2 0 0,1 1 0 0,-3-2 0 15,4 3 0-15,0-1 0 0,0-2 0 0,-1 3 0 16,0-1 0-16,-1-1 0 0,1-1 0 0,0 2 0 15,1-5 0-15,-3 2 0 0,2 1 0 0,-1-1 0 16,2 0 0-16,-1 0 0 0,-2 0 0 0,2 3 0 16,0 0 0-16,-4-2 0 15,2 3 0-15,3 0 0 0,-4 0 0 16,1 0 0-16,1 0 0 0,-1 0 0 0,5 0 0 16,-2 0 0-16,1-2 0 0,-1 2 0 0,0-2 0 15,-4 0 0-15,6 0 0 0,-4 1 0 16,1-2 0-16,-2 2 0 0,-2 1 0 0,1 0 0 15,-1 0 0-15,-3-2 0 0,2 2 0 0,-2 0 0 0,1 0 0 0,-2-2 0 16,0 2 0 0,0 0 0-16,-3-1 0 0,3-2 0 0,-4 1 0 15,3 1 0-15,-4-3 0 0,0 2 0 0,-2 0 0 16,-3 1 0-16,2-1 0 0,-1 0 0 0,-3-1 0 16,1 3 0-16,-3 0 0 0,0 0 0 0,0 0 0 15,-3 0 0-15,0 0 0 0,2 0 0 0,-2 0 0 0,1 0 0 16,-1 0 0-16,-1 0 0 0,1 0 0 15,0 0 0-15,-2 0 0 16,1 0 0-16,-1 0 0 0,0 0 0 0,0 0 0 0,0 0 0 0,0 0 0 16,0 0 0-16,0 0 0 0,0 0 0 15,0 0 0-15,0 0-127 0,0 0-722 16,0 0 406-16,0 0 193 0,0 0 110 0,0-4-651 16,0-5 376-16</inkml:trace>
  <inkml:trace contextRef="#ctx0" brushRef="#br0" timeOffset="294.33">4134 6928 2666 0,'-4'1'0'0,"1"4"0"0,1-4 0 0,1 3 0 0,1-2 0 0,0 2 0 0,0 2 0 0,0-3 0 0,1 0 0 0,10 4 0 0,5-3 220 0,1 2 383 0,3 3-282 0,4-4-200 16,5-2-121-16,1 3 0 0,3 0 0 0,1 1 0 15,4-1 0-15,-3 2 0 0,2-1 0 0,-1 2 0 16,-5 2 0-16,1-3 0 16,-5 3 0-16,-2 0 0 0,-5-3 0 0,-4 4 0 15,0-3 0-15,-8-1 0 0,0 3 0 0,-4 0 0 16,-1 1 0-16,-3 3 0 0,-3 3 0 0,-12 1 0 16,-6 1 0-16,-5 5 0 0,-8 4 0 0,-1 0 0 15,-6 3 0-15,-10 6 0 0,-1-1 0 0,-8 5 0 16,-3 3 0-16,-3 1 0 0,-10 9 0 0,11 0-703 15</inkml:trace>
  <inkml:trace contextRef="#ctx0" brushRef="#br0" timeOffset="1245.4">1560 5378 1749 0,'-2'0'8'0,"2"0"-1"0,-1 0-1 0,1 0-2 0,0 0 0 0,-3 0-1 0,3 0-1 0,0 2 0 0,0 5 0 0,0 5-1 0,0 1 180 0,0 2-75 0,0 2-35 0,0 2 171 15,0 0-102-15,0 2-51 0,0 3 69 0,3 2-65 16,-2 2-27-16,1 0 151 0,0 2-90 0,-1 6-45 16,-1-1 10-16,0 3-54 0,0 7-1 15,0-2 291-15,0 3-252 0,0 0-76 0,0 4 0 16,0-2 0-16,0 3 0 0,0 0 0 15,0-1 0-15,0 1 0 0,0 4 0 0,0-1 0 16,0 1 0-16,2 1 0 0,0-1 0 16,1-2 0-16,-1 0 0 0,-2 2 0 0,5-3 0 15,-2-1 0-15,-1 2 0 0,3-3 0 0,-4 1 0 16,3 1 0-16,-3 1 0 0,3-4 0 0,-1 0 0 0,-1-2 0 16,0-6 0-1,1 10 0-15,-1-4 0 0,-1 1 0 0,1 0 0 0,0-5 0 0,-1-3 0 16,2 11 0-16,-1 1 0 15,0-6 0-15,-1-3 0 0,1-1 0 0,0 8 0 0,3-8 0 0,-3 1 0 16,1-1 0-16,0-1 0 0,-1-4 0 16,1 8 0-16,-1-2 0 0,1-1 0 15,-1-1 0-15,1 2 0 0,-3-5 0 0,2 11 0 16,-2-4 0-16,0 2 0 0,0 2 0 0,0-4 0 16,0-7 0-16,0 12 0 0,0-3 0 15,0-4 0-15,0 0 0 0,0-5 0 16,0 1 0-16,0-1 0 0,-2 0 0 0,2-6 0 0,0 3 0 15,0-5 0-15,0-6 0 0,0 1 0 0,-3-3 0 0,1-3 0 16,-1-2 0-16,3-4 0 16,-2-2 0-16,1-3 0 0,-1-1 0 0,0-3 0 15,1 1-75-15,-1-4-38 0,-1 0-521 0,1-1 303 0,-5 0 147 16,2 0 73-16,-5-14-764 0,2-15 419 16</inkml:trace>
  <inkml:trace contextRef="#ctx0" brushRef="#br0" timeOffset="1574.82">1574 5409 2250 0,'-4'0'8'0,"1"0"-3"0,1 0-1 0,0 0 0 0,1 0-2 0,-3 0 1 0,0 0-1 0,0 0 0 0,1 5 0 0,-4 4 3 0,0 5 107 0,-1 2-36 15,-3 5 34-15,2 0-26 0,-4 7-9 0,1 2-82 0,0 1 46 16,-4 2 0-16,4 0-234 0,-4 2 126 0,4-2 49 15,-3 3 28-15,0-2-491 0,-1 1 222 16,4-3 139-16,3-5-15 0,-6-4-503 16</inkml:trace>
  <inkml:trace contextRef="#ctx0" brushRef="#br0" timeOffset="1724.76">1570 5429 3782 0,'7'0'0'0,"3"0"0"0,-4 3 0 0,1 7 0 0,0 0 0 0,1 1 0 0,4 4 0 0,3 2 0 0,0-1 0 0,5 7 0 0,3 2 149 0,0 1-149 0,6 6 0 0,-1 0 0 15,4 4 0-15,8 9-809 0</inkml:trace>
  <inkml:trace contextRef="#ctx0" brushRef="#br0" timeOffset="4353.68">1695 7361 531 0,'0'3'1'0,"0"-3"-1"0,-2 3 0 0,1-2 0 0,-1 2 0 0,-1-3 0 0,1 1 1 0,2-1-1 0,-3 0 0 0,3 3 0 0,-2-3 37 0,2 0 0 0,0 0 11 15,0 0-11-15,0 0 9 16,0 0 2-16,0 0-11 0,0 0 0 0,0 0 42 16,0 0-1-16,0 0-32 0,0 0-9 0,0 0 50 15,0 0-25-15,0 0 0 0,0-3-25 0,0-1 13 16,0-3-13-16,0 2 0 0,0-5 0 0,0 0-16 16,0 2 16-16,0 0-20 0,2-1-10 15,1-1 30-15,-3-1 0 0,2 2-43 0,1-1 43 16,0 2-3-16,1-4 0 0,-1 0-26 15,-1 6-8-15,1-6 29 0,2 0-35 16,0 5 36-16,-3-5-5 0,3 5-14 0,-2-2 13 16,1-1-1-16,-3 2 1 0,3-1 5 0,-1 0-17 15,3 0 9-15,-2-2 2 0,-1 1-38 0,0-2 36 0,2 2 2 16,1-2-23-16,-3 1 18 16,5 0 0-16,-3-1-1 0,0-1 6 0,0 2-43 0,2-2 37 15,1 0-4-15,-3 2-28 0,0-1 28 0,0-1-30 16,2 2 26-16,-1-3 3 0,-1 3-2 15,0 0 2-15,2 0-4 0,0 1-17 16,-2-3 15-16,3 3-35 0,-3-2 33 0,2 0 3 16,0 1-9-16,2-2 8 0,-2 2-3 0,3-3 1 15,-3 3-3-15,2-1 2 0,2-2 14 0,-3 2-13 16,2 0 1-16,2-1-1 0,-4-1 0 0,5 3-8 16,-4-2 8-16,1 0 1 0,1 0 0 0,-1 1 0 15,2-1-21-15,-2 2 20 0,2-2-1 0,-2 0-14 16,1 1 12-16,-1-1 1 0,1 2-1 15,1-2 1-15,-1 1-2 0,2 1 1 0,-3 0-1 16,0 1 33-16,1-1-32 0,0 2 1 0,-1-2 22 16,1-1-20-16,1 3 0 0,-2-1 2 15,1 1 0-15,0 0-2 0,3 0 4 0,-2-1-2 0,-2 1-1 16,2-1 0-16,-1 2 3 0,0 2-9 16,0-3 7-16,1 2 34 0,-2 0-34 0,3-1 0 15,-5 3 0-15,1-1 0 0,1-1-1 0,0 1 46 16,0-2-43-16,3 5 11 0,-3-3-10 0,3 1 0 15,-3-1 22-15,1 2-15 16,3-2-5-16,-2 1 5 0,1-1-4 0,-1 1 22 0,2 1-20 16,-3-1 6-16,1 0 17 0,2 1-21 0,-3 2-1 15,0-3 23-15,1 3-22 0,0 0 6 0,0-2-5 16,-1 2 1-16,-1 1 6 0,0-1-3 16,3 0-3-16,-4 0 12 0,4 0-11 0,-2 2 3 15,0-1-21-15,2 1 19 0,-3 0-1 0,0-2 5 16,5 2-4-16,-5 0-26 0,0 0 25 0,0 0-3 0,0 0 3 15,3 0-3 1,-5 0 1-16,1 0 17 0,4 0-18 0,-5 0 1 0,1 0 3 16,4 0-4-16,-5 0 5 0,1 0-3 15,4 2-1-15,-5-1-19 0,1 1 23 0,1 0-2 0,0 2-31 16,0-3 28-16,-3 1 1 16,2 1-2-16,0-2 5 0,-1 3-7 0,1-2 2 0,0 1 18 15,-2 2-18-15,0-2-1 0,0-1 12 16,4 2-11-16,-6-1 0 0,2 1 1 0,0 0-1 0,2 0 1 15,-2-1 4-15,0 1-2 0,3 2 0 16,-4 0-1-16,1-2 0 0,1 1 2 16,-2 1-8-16,3-1 5 0,-2 1 1 0,0 0-2 0,1 0-12 15,0-1 12-15,-3 1-28 16,2-1 27-16,0 3 0 0,-1-4 0 0,2 3 0 0,-3 1-26 16,4-2 28-16,-4 1-6 0,3 0-43 0,-1 3 40 15,0-2 3-15,1 0-22 0,-3-1 19 0,5 5 0 16,-3-3-4-16,1 1 3 0,-1 1 21 0,4-1-23 15,-4-1 3-15,0 2-1 16,2-2 0-16,-2 3-1 0,1-1 1 0,-2 1 4 16,0-3-1-16,4 2-3 0,-3 2-1 0,-2-2 2 0,0 1 2 15,3-2-2-15,-1-1 3 0,-2 3-7 16,0-2 3-16,2 1-13 0,-1 0 13 0,1-1-3 0,-4-1-3 16,2 3 0-16,-2-5 0 0,3 2 0 0,-1 1 0 15,1-3 0-15,-1 3 0 0,-2 1 0 16,2-3 0-16,-1 2 0 0,3-2 0 15,-3 1 0-15,-1 1 0 0,3 2 0 0,-3-5 0 16,2 4 0-16,-1-2 0 0,1-1 0 0,1 1 0 16,-3 1 0-16,1 0 0 0,1-4 0 15,-2 4 0-15,1-2 0 0,1 0 0 0,-1 0 0 0,-2 0 0 16,1-1 0-16,1 3 0 0,-3-2 0 0,3 1 0 16,-1-1 0-16,-1-1 0 0,0 1 0 0,3-1 0 15,-4 1 0-15,4-2 0 0,-4 0 0 0,3 0 0 16,-3 1 0-16,3 1 0 0,-2 0 0 0,3-3 0 15,-5 3 0-15,5-1 0 16,-2 4 0-16,-1-5 0 0,2 2 0 0,-2 1 0 16,2-1 0-16,-3 1 0 0,3-1 0 0,-1-1 0 15,-1 1 0-15,1-1 0 0,0 1 0 0,-1-1 0 16,2 0 0-16,-2 2 0 0,2-4 0 0,-2 2 0 16,1 1 0-16,-1-3 0 0,3 3 0 0,-2 0 0 15,-1-3 0-15,1 1 0 0,-1-1 0 0,2 3 0 16,-2-3 0-16,0 1 0 0,3 0 0 0,-5 1 0 15,2-1 0-15,3 0 0 16,-4-1 0-16,1 0 0 0,0 0 0 0,-1-2 0 16,1 1 0-16,0 0 0 0,-2 0 0 0,2-2 0 15,-2-1 0-15,1 1 0 0,-1 0 0 0,3-1 0 16,-3 2 0-16,0-3 0 0,0 2 0 0,2 0 0 16,-2-1 0-16,3 1 0 0,-3 0 0 0,0-2 0 15,2 3 0-15,-2-2 0 0,0 0 0 0,0 2 0 16,0-1 0-16,2-1 0 0,-2-1 0 15,0 3 0-15,0-2 0 0,3-1 0 16,-3 0 0-16,0 0 0 0,0 0-26 0,0 0-29 16,0 0 3-16,0 0-104 0,0 0 52 0,0 0 33 15,0 0-445-15,0 0 244 0,0 0 118 0</inkml:trace>
  <inkml:trace contextRef="#ctx0" brushRef="#br0" timeOffset="5265.37">4897 7359 2339 0,'-11'-3'0'0,"2"-1"0"0,-1 3 0 0,3-4 0 0,0 2 0 0,1-1 0 0,1 1 0 0,3 0 0 0,-1-1 0 0,3 3 0 0,0-3 226 0,5-2-94 0,11 2 113 16,3 1-93-16,6-2-62 0,-2 0-26 0,2 3 94 16,3 1-60-16,-2 1-30 0,-3 0 5 15,1 0-10-15,-2 5-24 0,-5 6-1 0,1 3 1 0,-6 1-4 16,-2 1 13-16,-4 4-24 15,-4 0-24-15,-2 5 0 0,0-3 0 16,-8 3 0-16,-5-5 0 0,-6 6 0 0,-3-3 0 16,-3-1 0-16,-1-1 0 0,-1-2 0 0,2-2 0 0,2-3 0 15,5-4 0-15,-1-1 0 0,1-3 0 16,9-2 0-16,0-2 0 0,2 1 0 0,7-3-158 16,-3 0-60-16,3 0 51 0,3 0-856 0,20-13 497 0,7-8 244 15</inkml:trace>
  <inkml:trace contextRef="#ctx0" brushRef="#br0" timeOffset="5446.46">5336 7202 3931 0,'0'-5'0'0,"0"3"0"0,0 2 0 0,-13 0 0 0,0 0 0 0,-4 11 0 0,0 1 0 16,1 8 0-16,1 2 0 0,1 1 0 0,1 2 0 0,5 3 0 0,5-3 0 15,3 9 0-15,0-4 0 0,5 1 0 0,13-2 0 0,5-3 0 0,4 1 0 16,11-1 0-16,2-4 0 0,0-8 0 0,6 1 0 15,0-6 0-15,-5-1 0 16,8-1 0-16,-3-3-1158 0,-3 0 488 0</inkml:trace>
  <inkml:trace contextRef="#ctx0" brushRef="#br0" timeOffset="6028.16">1016 7904 2335 0,'-7'4'0'0,"2"8"0"0,0 6 0 0,2 4 0 0,-1-1 0 0,1 4 0 0,1 1 0 0,2 4 0 0,0 0 0 0,0 0 0 0,2-4 123 16,6-3-43-16,9-2 0 0,0-6 41 0,3-4-34 15,8-4-8-15,0-3-67 0,2-4 25 0,-2 0-1 0,2-9 1 16,-3-8 8-16,-3-5-49 0,-3-2 40 0,-3 0-36 15,-9 0 36-15,-2-3 1 0,-6 7 8 16,-1-9-8-16,0 2 59 0,-13 2-30 0,-5-2 109 16,-5 4-69-16,-1 0-25 0,-6 4 18 15,0 4-50-15,0 4-49 0,1 5 0 0,1 5 0 0,7 1 0 0,2 0 0 16,-1 0 0-16,7 9 0 16,3 2 0-16,5 5 0 0,5 1-745 0,0 6 370 0,2-2 163 15,14 0 101-15,3 0-3 16,9-3-760-16</inkml:trace>
  <inkml:trace contextRef="#ctx0" brushRef="#br0" timeOffset="6497.63">999 4729 2136 0,'-3'-9'0'0,"3"6"0"0,0 3 0 15,0 0 0-15,0 0 0 0,0 0 0 0,1 0 0 0,6 4 0 0,5 4 0 0,1 5 0 0,7 2 364 0,0-1-164 0,-5 0-73 0,8 3 26 0,-1-2-59 16,-2 0-28-16,-4-2-1 0,3 0-180 16,-4 2 72-16,0 0 39 0,-4 0-365 0,-2-1 203 15,-2 1 101-15,-4 0 60 0,1 0-565 0,-2-3 231 0,0-2 152 16,-2 1-139-16,0-3 145 0,0-4 63 16</inkml:trace>
  <inkml:trace contextRef="#ctx0" brushRef="#br0" timeOffset="7022.31">1477 4584 3146 0,'2'-4'5'0,"-1"3"2"0,-1-4 2 0,0 2-1 0,0-1 1 0,0 1 0 0,0 2-1 15,-1 0 0-15,-1 1-1 0,0 0-2 0,0 0 101 0,1 0 43 0,-3 0-53 0,1 0-19 0,-3 0-10 0,4 5 11 16,-3 4-37-16,0 0-1 15,0 1 1-15,1 0-26 0,-5 3-15 0,2 1 0 16,2 0 0-16,-2 1 0 0,-4-2 0 0,4 2 0 16,0 0 0-16,-1 2 0 0,-3 1 0 0,0 0 0 15,1 5 0-15,-1-5 0 0,-1 9 0 0,0-3 0 0,-1 0 0 0,1 2 0 16,-1 1 0-16,3-5 0 0,-4 7 0 16,5-4 0-16,-3-4 0 0,3-2 0 0,2 3 0 15,-2-1 0-15,-1-2 0 0,2 2 0 0,-2 2 0 16,1-1 0-16,-2 0 0 15,1 1 0-15,0 3 0 0,-3 0 0 0,3 0 0 16,-2 2 0-16,2-4 0 0,2-2 0 0,-4 4 0 16,8-5 0-16,-7 2 0 0,6-3 0 0,-2 1 0 15,2-2 0-15,-3-3 0 0,3 2 0 0,0-1 0 16,2-3 0-16,-4 1 0 0,5 2 0 0,-6-2 0 16,3 2 0-16,2-2 0 0,-2 0 0 0,-2-1 0 15,3 1 0-15,-2-2 0 0,3-4 0 0,1 2 0 16,-1-3 0-16,1 0 0 15,-1-1 0-15,1-3 0 0,2-1 0 0,0-1 0 16,0 0 0-16,0-2 0 0,0 2 0 0,0-2 0 16,0 0 0-16,0 0 0 0,0 0 0 0,0 0 0 15,0 0 0-15,0 0 0 0,0 0 0 0,0 0 0 16,0 0 0-16,0 0 0 0,0 0 0 0,0 0 0 16,0 0 0-16,0 0 0 0,0 0 0 0,0 0-302 15,0 0-226-15,5 0 244 0</inkml:trace>
  <inkml:trace contextRef="#ctx0" brushRef="#br0" timeOffset="10685.04">24998 1574 1823 0,'0'-3'0'0,"0"2"0"0,0 0 0 0,0-2 0 0,0 1 0 0,0 2 0 16,0-1 0-16,0 1 0 0,0 0 0 0,0 0 0 0,0 0 188 0,0 0-75 0,0 0 86 0,0 0-85 0,2 0-37 15,1 0 48-15,1 0-42 0,0 0-1 0,-1 0 36 16,0 0-45-16,1 0 0 0,1 0-34 0,-1 0 59 16,-2 0-29-16,-1 1 9 15,1 4-40-15,2-3 26 0,-2 5 0 0,-1 0-25 16,3 3 0-16,-3-1 90 0,3 4-49 0,1 4-1 15,-1 0-32-15,-1 3-47 0,1 7 0 0,0-5 0 16,1 9 0-16,-1-1 0 0,-1 1 0 0,2 1 0 16,-1 0 0-16,-3-2 0 0,1 2 0 0,0-1 0 15,0-2 0-15,-2-1 0 0,0-3 0 0,0-3 0 16,0 1 0-16,0-3 0 0,0-1 0 0,2-2 0 16,-2-2 0-16,2-6 0 15,-1-2 0-15,1 0 0 0,-2-4 0 0,0-1 0 16,1-2 0-16,-1 0 0 0,3 0 0 0,3-4 0 15,3-14 0-15,2-3 0 0,3-4 0 0,1-4 0 16,4-13 0-16,-3 3 0 0,4-7 0 0,2 0 0 16,-2 1 0-16,-1-2 0 0,-1 0 0 0,2 3 0 15,-6 3 0-15,-2 7 0 0,1-1 0 0,-3 5 0 16,-1 6 0-16,-4 1 0 0,1 3 0 0,-4 8 0 16,1 3 0-16,0 1 0 0,-1 5 0 0,-2 1 0 15,0 0 0-15,2 2 0 16,0 0 0-16,3 4-161 0,-2 8-336 0,3 3 229 15,-1 4 114-15,2 1-733 16,-2 1 414-16</inkml:trace>
  <inkml:trace contextRef="#ctx0" brushRef="#br0" timeOffset="11087.94">25396 2013 2843 0,'-3'0'0'0,"1"0"0"0,1 0 0 0,-1-3 0 0,0 0 0 0,2 0 0 0,0-2 0 0,0 0 0 0,0 1 0 0,4-1 0 0,8 1 259 15,2 1-110-15,2 1-56 0,0 0-27 0,1 2 215 16,1 0-111-16,0 0-100 0,-1 2-70 0,0 5 0 15,-2 2 0-15,-2 3 0 0,0 1 0 0,-3 0 0 16,-1 2 0-16,-4 0 0 0,-1 0 0 0,-2 2 0 16,-1 1 0-16,-1-1 0 15,0 2 0-15,-1-2 0 0,-10 2 0 0,-4 0 0 0,0-4 0 0,-6 1 0 16,-1-2 0-16,-3-1 0 16,1 1 0-16,-1-7 0 0,-5 2 0 0,3-3 0 15,6-3 0-15,-2-3 0 0,4 3 0 0,8-3 0 16,-3 0 0-16,7 0 0 0,1 0 0 0,6-3-70 15,0-3-32-15,0-4-295 0,7 1 184 0,13-4 87 16,3 1 45-16,3-1-619 0,4 1 332 0,0-3 155 16,4-2-405-16,-2 1 291 0,-2-3 144 0</inkml:trace>
  <inkml:trace contextRef="#ctx0" brushRef="#br0" timeOffset="11280.47">25706 2013 2454 0,'7'-15'0'0,"0"0"0"0,-3 2 0 0,-3-2 0 0,-1 1 0 0,0 5 0 0,0-2 0 0,-5 2 0 0,-4 3 0 0,-3 4 0 0,-2 1 117 15,-3 1 582-15,-3 0-321 0,0 12-175 0,-2 5-123 16,2 6-80-16,-1 3 0 0,1 3 0 0,8 5 0 16,1-1 0-16,5 0 0 0,6 5 0 0,0-3 0 15,4-1 0-15,14 1 0 0,9 1 0 0,5-7 0 16,3-4 0-16,5-4 0 0,3-3 0 0,-7-9 0 16,13 0 0-16,-8-6 0 15,-6-1 0-15,4-2-149 0,0 0 21 0,-6 0-967 16,1-2 533-16</inkml:trace>
  <inkml:trace contextRef="#ctx0" brushRef="#br0" timeOffset="12132.87">29056 1431 2121 0,'0'-15'0'0,"0"6"0"0,0 3 0 0,0 0 0 0,0 3 0 0,0 0 0 0,0 2 0 0,3 1 0 0,4 0 0 0,3 11 0 0,5 9 102 15,0 7 239-15,3 9-152 0,-6 1-76 0,3 8 220 16,-6 1-148-16,-3 6-64 0,1 1-47 0,-4 1 120 16,-1-1-79-16,1-1-72 0,-3-5-43 0,0-5 0 15,0-1 0-15,0-6 0 0,0-3 0 0,0-7 0 16,0-3 0-16,-3-7 0 0,3-3 0 16,0-5 0-16,0-4 0 0,0-2 0 15,0-1 0-15,0-10 0 0,10-15 0 0,5-4 0 16,3-11 0-16,4 1 0 0,1-8 0 0,2-4 0 15,7-9 0-15,-2 3 0 0,3-4 0 0,2 1 0 16,0 3 0-16,-8 13 0 0,1-2 0 0,-3 4 0 16,-5 12 0-16,-3 0 0 0,-6 9 0 0,-1 2 0 15,-3 8 0-15,-3 1 0 0,-3 6 0 0,1 3 0 16,-2 1 0-16,0 9-750 0,0 12 245 16,0 9 234-16,0 1-220 0,0 11 226 0</inkml:trace>
  <inkml:trace contextRef="#ctx0" brushRef="#br0" timeOffset="12322.99">29584 1915 2757 0,'-4'0'0'0,"2"0"0"0,2 0 0 0,0 0 0 0,0 0 0 0,0 0 0 0,0 0 0 0,2 0 0 0,6 0 0 0,3 6 0 0,4 3 472 0,0 0-217 0,0 5-108 16,0 2-272-16,3-2 82 0,-4 1 49 0,2 0-8 15,-4 0-244-15,-1-2 141 0,1-2 72 0,-1 1-657 16,-4-5 374-16,2 2 122 0,1-4 107 0</inkml:trace>
  <inkml:trace contextRef="#ctx0" brushRef="#br0" timeOffset="12491.03">30008 1786 3209 0,'0'-8'0'0,"0"5"0"0,0 1 0 0,0 0 0 0,0 0 0 0,0 2 0 0,0 0 0 0,-5 18 0 0,-9 7 0 0,-4 11 0 0,-9 4 680 0,-6 11-638 16,-4 4-42-16,-3 3 0 15,-5 5 0-15,-10 15 0 0,5-3 0 0,-5 5 0 16,-3 4 0-16,-4 5 0 0,-11 10 0 0,-24 23-946 0</inkml:trace>
  <inkml:trace contextRef="#ctx0" brushRef="#br0" timeOffset="18795.34">24770 3663 2005 0,'-4'0'0'0,"2"0"0"0,0 0 0 0,2 0 0 0,0 0 0 0,0 0 0 0,0 0 0 0,0 0 0 0,0 0 0 0,0 0 0 0,0 0 86 0,6 0 129 0,4 0-88 16,-3 0-33-16,0 0-10 15,3 0 119-15,0 0-81 0,-3 0-41 0,1 0 62 16,1 0-42-16,-1 0-36 0,-1 0 1 0,2 0 111 16,1 0-68-16,1 0-35 0,0 0 10 0,5 0 11 15,-2 0-95-15,3 0 0 0,3 0 0 0,1 0 0 16,-1 0 0-16,8 0 0 0,-5 0 0 0,3 0 0 15,1 0 0-15,-2 0 0 0,0 3 0 0,5-1 0 16,-4 2 0-16,-2-1 0 0,-1 1 0 16,-1 1 0-16,1-2 0 0,-1 0 0 15,1-1 0-15,0 2 0 0,-3-2 0 0,2-1 0 16,3 3 0-16,1-2 0 0,1-2 0 0,-1 0 0 16,2 0 0-16,0 0 0 0,2 0 0 0,-2 0 0 15,2 0 0-15,0 0 0 0,-1 0 0 0,-3-2 0 16,7 0 0-16,-4 0 0 0,-1 2 0 0,1-1 0 15,-3 1 0-15,-1 0 0 0,5 0 0 0,0 0 0 16,-1 0 0-16,-1 0 0 0,0 0 0 0,-3 0 0 16,5 0 0-16,-2 0 0 0,0 0 0 0,1 0 0 15,-1 0 0-15,4 0 0 16,-2 0 0-16,2 0 0 0,0 0 0 0,0 0 0 16,0 0 0-16,0-2 0 0,-2-1 0 0,-1 2 0 15,0-1 0-15,-1 0 0 0,0 1 0 0,-4-2 0 16,-1 3 0-16,2 0 0 0,-3 0 0 0,-2 0 0 15,-1 0 0-15,0 0 0 0,-4 0 0 0,0 0 0 16,-2 0 0-16,-2 0 0 0,-1 0 0 0,-2 0 0 16,-2 0 0-16,0 0 0 15,-2 0 0-15,3 0 0 0,-6 0 0 0,3 0 0 16,-2 0 0-16,-1 0 0 0,-1 0 0 0,2 0 0 16,-2 0 0-16,0 0 0 0,0 0 0 0,2 0 0 15,-1 0 0-15,-1 0 0 0,0-3 0 0,0 3 0 16,0-2 0-16,0 0 0 0,0 2 0 0,-23 2-265 15</inkml:trace>
  <inkml:trace contextRef="#ctx0" brushRef="#br0" timeOffset="20108.16">5956 5347 1657 0,'0'-8'0'0,"0"3"0"0,0 0 0 0,0 0 0 0,0 3 0 0,0 1 0 0,0-2 0 0,0 1 0 0,0 2 0 0,0 0 0 0,0 0 142 0,0 0-56 0,6 6 60 0,0 3-54 16,2 3-26-16,-1 1 23 0,2 5 9 0,5 5-58 15,-6 0-1-15,4 1 26 0,-1 2-1 0,2 2-24 16,0 1 9-16,0 1 24 0,2-1 0 0,-3 5-33 16,1-4-1-16,0 2 30 15,-2 1 10-15,-1-3-40 0,-1-1 50 0,-2 0-1 16,0-3-49-16,-1-5 87 0,-3-3-34 0,1 2-9 16,-1-11-44-16,-1-1 37 0,0-1-1 0,1-6-36 15,-3 2 11-15,0-3 0 0,2 0-50 0,3-16 0 16,1-5 0-16,-1-6 0 0,0-2 0 0,2-5 0 15,-2 0 0-15,1-3 0 0,-1 0 0 0,1-3 0 16,-1 4 0-16,0-1 0 16,1 1 0-16,0 1 0 0,0 1 0 0,-1 3 0 0,0 6 0 0,0-5 0 15,-2 7 0-15,2 3 0 16,-2 1 0-16</inkml:trace>
  <inkml:trace contextRef="#ctx0" brushRef="#br0" timeOffset="20157.3">6311 5281 395 0,'0'-6'0'0,"0"4"0"0,5 0 0 0,0 2 0 0,2 0 842 0,1 8-441 0,2 6-220 0,0 9-836 0</inkml:trace>
  <inkml:trace contextRef="#ctx0" brushRef="#br0" timeOffset="20295.66">6402 5690 388 0,'-3'0'0'0,"0"0"0"0,1 0 539 0,2 0-251 0,0 0-124 0,0 0 494 0,10-2-315 0</inkml:trace>
  <inkml:trace contextRef="#ctx0" brushRef="#br0" timeOffset="20461.49">6497 5673 3931 0,'19'2'0'0,"1"4"0"0,-2 3 0 0,-4 1 0 0,0 5 0 0,-5-2 0 0,-2 4 0 0,-3 1 0 0,-2 1 0 0,-2 2 0 0,0-3 0 0,-6-1 0 0,-3 0 0 0,-3-2 0 16,-2-1 0-16,0-3 0 0,-2-3 0 0,2-1 0 15,-2-4 0-15,-1 0 0 0,2-1 0 0,0-2 0 16,0 0 0-16,3 0 0 0,-3 0 0 0,7-2 0 15,-2-2 0-15,5-3-55 0,-2 5-69 0,5-4-9 16,2 2-445-16,0-4 270 0,0 1 134 0,12-1-538 16,6-3 336-16,2 2 159 15</inkml:trace>
  <inkml:trace contextRef="#ctx0" brushRef="#br0" timeOffset="20642.1">6715 5643 2861 0,'0'-8'0'0,"0"5"0"0,0-1 0 0,0 0 0 0,-6 1 0 0,-4 2 0 0,0 1 0 0,1 0 0 0,-1 0 0 0,-1 0 0 0,3 10 559 0,1 5-260 0,2 2-120 0,-3 7-146 15,4 0-33-15,4 4 0 0,0 1 0 0,0 0 0 16,0 1 0-16,5-1 0 0,9 0 0 0,-1-3 0 16,4-2 0-16,-1 1 0 0,1-6 0 0,0-2 0 15,2-3 0-15</inkml:trace>
  <inkml:trace contextRef="#ctx0" brushRef="#br0" timeOffset="20690.23">6887 6041 388 0,'18'-13'0'0,"-1"-4"0"0</inkml:trace>
  <inkml:trace contextRef="#ctx0" brushRef="#br0" timeOffset="20771.46">7122 5440 388 0,'-5'0'0'0</inkml:trace>
  <inkml:trace contextRef="#ctx0" brushRef="#br0" timeOffset="20840.75">7134 5484 388 0,'3'19'0'0</inkml:trace>
  <inkml:trace contextRef="#ctx0" brushRef="#br0" timeOffset="20988.74">7149 5803 3898 0,'-7'1'0'0,"5"6"0"0,0 0 0 0,1-4 0 0,1 2 0 0,0-2 0 0,0 0 0 0,0 0 0 0,0 0 0 0,1-1 0 0,3 2 33 0,3-1-33 15,0 0 0-15,1 0 0 0,0 1 0 0,-1 0 0 16,0 2-492-16,3 1-7 0</inkml:trace>
  <inkml:trace contextRef="#ctx0" brushRef="#br0" timeOffset="22179.26">7184 5392 1620 0,'-7'0'0'0,"0"0"0"0,4 0 0 0,-1 0 0 0,0 0 0 0,4 1 0 0,-3-1 0 0,1 0 0 0,2 0 0 0,0 0 0 0,0 2 370 0,0 2-165 0,0 1-72 16,2 0 132-16,5 0-113 0,0 1-55 0,0-1 301 15,5 2-179-15,-5-1-79 0,4 2-55 0,-2-1 162 16,0-3-247-16,0 4 0 0,-1-3 0 0,-1-1 0 16,-1 1 0-16,-3 1 0 0,3-2 0 0,-5 0 0 15,1 0 0-15,0-3 0 0,-2 4-219 0,0-4-72 16,0 5 160-16,0-3-438 0,0 2 269 0,0 0 97 15</inkml:trace>
  <inkml:trace contextRef="#ctx0" brushRef="#br0" timeOffset="27960.07">6302 5720 994 0,'0'0'0'0,"0"0"0"15,0 0 0-15,-2-2 0 0,2 0 0 0,0 1 0 0,0-1 0 0,0 2 0 0,0 0 0 0,0 0 0 0,0 0 78 0,0-3 0 0,0 2-2 0,0-1-37 0,0 2 0 0,0-2-1 16,0 0 73-16,0-1-36 15,0 3 10-15,2 0-3 0,-2 0 0 0,2-2-44 16,-2 2 1-16,0-2 139 0,2-1-74 0,-2 2-23 16,3 1-10-16,-3-2 94 0,0 0-63 0,2 0-22 15,-2 2 60-15,0-1-51 0,2-2-25 0,1 2 31 16,-2-1-29-16,1 0 10 0,0 0-37 0,-1 2 32 16,3-2-33-16,0 0 1 0,0 1 0 0,1-1 25 15,-3 0-26-15,3 2 1 0,0-1-1 0,0 1 33 16,1-3-32-16,2 3 9 15,-2-2-1-15,0 2-9 0,3-2 1 0,-1 2 0 16,-1 0-7-16,1 0-24 0,2 0-8 0,-4 0 0 16,3 0 0-16,-2 0 0 0,1 0 0 0,0 0 0 15,-1 0 0-15,-2 0 0 0,3 0 0 0,-1 2 0 16,-1 0 0-16,0 4 0 0,-1-3 0 0,1 1 0 16,1 0 0-16,-4-1 0 0,2 3 0 0,-1-2 0 15,1 0 0-15,-3 0 0 0,2 1 0 0,1 0 0 16,-3 3 0-16,1-3 0 15,-1 3 0-15,0 0 0 0,-1 1 0 0,-1 0 0 16,0 4 0-16,0-5 0 0,0 6 0 0,0-3 0 16,-1 3 0-16,-6-4 0 0,-1 1 0 0,-2 3 0 15,-1-1 0-15,-1-1 0 0,-1-1 0 0,0-2 0 16,-2-1 0-16,2 0 0 0,-4 0 0 16,4-4 0-16,0 2 0 0,1-5 0 15,1 1 0-15,2 2 0 0,-1-4 0 0,2 0 0 0,1 0 0 0,2 0 0 16,2 0 0-16,0 0 0 15,1 0 0-15,2 0 0 0,-1 0 0 0,1 0 0 16,0 0 0-16,0 0-94 0,0 0-283 0,1-4 170 16,5 4 83-16,5 0-809 0,2 0 447 0</inkml:trace>
  <inkml:trace contextRef="#ctx0" brushRef="#br0" timeOffset="28707.19">6781 5686 1238 0,'0'-4'0'0,"0"1"0"0,0-1 0 0,0 0 0 0,0 3 0 0,0-3 0 0,0 0 0 0,0 2 0 0,0 0 0 0,0 0 0 0,0 0 75 0,0 0 152 0,0 0-94 0,0-1-47 16,0 1-1-16,0 0 100 0,0 0-63 0,0 0-47 15,-2 1 73-15,2-2-55 0,-4 0-27 0,3 1 32 16,-3 0-21-16,2-2-9 0,-2 3-30 0,2-1 27 16,-4 1-26-16,2-2-1 0,-1 1 9 0,-1 1 25 15,2 1-1-15,-1 0-33 0,-3 0 0 16,1 0 27-16,0 0-26 0,-1 3-1 15,0 3 34-15,1-1-1 0,0 2-32 0,-3 1 70 16,2 1-40-16,3-1 0 0,-1 2-31 0,1 1 46 16,-1-2-68-16,2 1-16 0,0 0 0 0,0 2 0 15,1 0 0-15,2-1 0 0,1 1 0 0,-3 1 0 16,3-1 0-16,0 2 0 0,0 1 0 0,0-3 0 16,0 1 0-16,3 1 0 0,0 1 0 0,4-3 0 15,1 0 0-15,1-1 0 0,2 1 0 0,1-1 0 16,-1-2 0-16,0-1 0 0,3 1 0 15,-2-3 0-15,0 2 0 0,-1-5 0 16,2 2 0-16,-1 2 0 0,-3-4 0 0,4 1 0 16,-5-3 0-16,1 2 0 0,0-1 0 0,1 0 0 15,-1-2 0-15,0 0 0 0,2 0 0 0,-3 0 0 16,3 0 0-16,1-2 0 0,-1-4 0 0,-1-1 0 16,1-1 0-16,-4 3 0 0,1-3 0 0,-1 1 0 15,-1 3 0-15,0 0 0 0,-3 0 0 16,-1 4 0-16,0-4 0 0,-2 2 0 15,3 1 0-15,-3 1 0 0,0 0 0 0,0 0 0 16,0 0 0-16,0-3 0 0,0 3-216 0,0-1 12 16,0 1 78-16,0 0-494 0</inkml:trace>
  <inkml:trace contextRef="#ctx0" brushRef="#br0" timeOffset="36003.33">7568 5647 2759 0,'-5'0'0'0,"0"0"0"0,4 0 0 0,1 0 0 0,0 0 0 0,0 2 0 0,0-2 0 0,0 0 0 0,6 0 0 0,8 0 0 0,5-2 133 0,0 0 57 16,3 0-76-16,1-2-28 0,5 3-10 0,-4-2 17 15,2 2-27-15,-1 1 0 0,0 0-28 0,-2 0-56 16,-4 0 23-16,1 0 0 0,-2 0 33 0,-3 0-236 16,-4 1 118-16,-1 2 68 0,-2-2-415 0,-3-1 184 15,-2 0 121-15,-2 0-436 0,1 0 260 16,-2 0 120-16,0 0 75 0,0 0-142 16,0-5 103-16,-2-5 52 0</inkml:trace>
  <inkml:trace contextRef="#ctx0" brushRef="#br0" timeOffset="36851.67">7786 5402 1924 0,'-6'0'0'0,"0"0"0"0,2 1 0 0,1 0 0 0,-1 5 0 0,4 2 0 0,0 1 0 0,0 4 0 0,0 2 0 0,0 4 0 0,0 4 419 0,0 1-191 16,0 4-94-16,0 4 54 0,0 1-75 0,0 2-28 15,0 2-10-15,0 7 18 0,-3-11-27 0,1 6-1 16,-1-5-27-16,3-7 45 0,0 2-45 0,0-3 0 15,0-4 0-15,0-3-1 0,3-5 1 0,2-2 10 16,6-2-39-16,-1-3-1 0,1-4 30 0,2-3-64 16,-1 0 31-16,0 0 11 0,2-5 10 15,2-14-233-15,0-2 106 0,-3-1 58 0,2-6 15 0,2-4-258 16,-2 0 118-16,1-3 78 16,0-6 5-16,-1 1-581 0,0-2 314 0,-4 4 148 15,4-8-387-15,-4 4 277 0,-3 11 138 0,-1-3 69 16,-4 7-120-16,0 1 118 0,-3 5 39 0,0 2 164 15,0 7-85-15,0 2-1 0,-6 2-55 0,0 4 591 16,1-1-290-16,1 3-147 0,1 0-72 0,1 1 307 16,2 1-71-16,0 0-131 0,0 0 412 0,2 0-258 15,7-3-127-15,6 3 122 0,0 0-116 16,2-1-73-16,7-1-30 0,2 0-4 16,-3 0 0-16,4 0-28 0,-5 1 10 0,7-3-89 15,-9 0 40-15,2 2-1 0,-1-1 40 0,-2 0-38 16,-6 0 9-16,0 1 29 0,-4 0-55 0,-1 2 28 15,-1-2-4-15,-6 2 0 0,1 0 51 0,0 0-32 16,-1 0-9-16,-1 0 144 0,0 0-161 0,0 0 0 16,0 0 0-16,0 7 0 0,0 1 0 0,0 3 0 15,0-2 0-15,0 7 0 0,0-2 0 0,0 8 0 16,0 0 0-16,0 2 0 16,2 3 0-16,0 2 0 0,0 3 0 0,-1 2 0 15,3 3 0-15,-1-2 0 0,0 1 0 0,-1-3 0 16,0 1 0-16,0 0 0 0,0-3 0 0,-2-2 0 15,2-3 0-15,-2-5 0 0,0 4 0 0,0-5 0 16,0-5 0-16,-2 0 0 0,-2-5 0 0,-3-2 0 16,-1-1 0-16,-3-1 0 0,2-6 0 0,-5 0 0 15,3 0 0-15,-3 0 0 16,2-10 0-16,-4-9-58 0,3-5-244 0,-1-10 133 16,2-4 65-16,1-7-487 0,2-3 267 0,1 1 148 15,0 11-319-15,3-6 228 0,-2 6 114 0,1 2 58 16,1 13-47-16,2-2 57 0,-1 4-1 0,1 7 157 15,1 1-55-15,0 4-27 0,0 3-9 0,1 3 411 16,1-2-215-16,0 3-106 0,0 0-55 0,0 0 465 16,0 6-240-16,0 7-20 0,0 4 262 0,0 2-222 15,0 1-111-15,0 5 108 0,1 7-114 16,-1-2-53-16,0 4-72 0,-1 0-18 16,-8-1 0-16,2 1 0 0,-4 1 0 0,2-2 0 15,-5-4 0-15,4 2 0 0,-6-3 0 0,5-6 0 16,-8 4 0-16,5-7 0 0,-3-1 0 0,1-6-83 15,1 2 6-15,-2-4-476 0,4-4 265 0,-2-3 115 16,1-1 68-16,5-2-157 0,0 0 111 0,-1 0 48 16,6-2 37-16,1-7-395 0,3-5 211 0,0-1 106 15,2-4 53-15,3 1-331 0</inkml:trace>
  <inkml:trace contextRef="#ctx0" brushRef="#br0" timeOffset="37119.91">8588 5232 2515 0,'0'-6'0'0,"2"5"0"0,-2-1 0 0,0 2 0 0,1 0 0 0,1 0 0 0,0 0 0 15,2 5 0-15,-2 10 0 0,1 4 0 0,2 7 271 0,-2 4-116 0,1 4 192 0,-2 3-155 0,0 6-77 0,0-7 25 16,-1 9-56-16,1-5-23 0,1-4-10 15,-3 3-107-15,0 1 42 0,0-1 35 0,0 1-10 0,0-3-293 16,-3-3 160-16,-2 0 79 0,1-7 40 16,0-6-232-16,3 0 59 0,-1-10 89 0,-3-1-498 0,5-4 274 15,-2-6 137-15,2 0 59 16,0-6-311-16,0-16 194 0,0-6 98 0,4-12-309 16</inkml:trace>
  <inkml:trace contextRef="#ctx0" brushRef="#br0" timeOffset="37282.36">8822 5225 2429 0,'5'-8'0'0,"-2"4"0"0,-1 2 0 0,0 2 0 0,0 0 0 0,0 0 0 0,-2 2 0 0,0 6 0 0,0 3 0 0,1 2 0 0,-1 2 220 0,2 0-92 0,-2 3-38 0,0 1-27 16,0 5 10-16,0-4-35 0,0 1-296 0,0-1 148 15,0 1 73-15,-2-2-551 0,-3-1 322 0,-1 0 146 16,0-6 80-16</inkml:trace>
  <inkml:trace contextRef="#ctx0" brushRef="#br0" timeOffset="37460.39">8598 5534 3139 0,'-10'9'0'0,"3"-3"0"0,2 0 0 0,1-2 0 0,4-1 0 0,0 1 0 0,0 0 0 0,12-3 0 0,6-1 0 0,3 0 0 0,6 0 225 16,-3 0-94-16,3 0-46 0,-2 0-24 0,2 0-187 15,-4 0 91-15,7 0 32 0,-6 0-1 0,-4-1-523 16,1-1 283-16,-2-1 140 16,-2 0 80-16,-2 1-751 0,-6 2 377 0,-1 0 138 0</inkml:trace>
  <inkml:trace contextRef="#ctx0" brushRef="#br0" timeOffset="37798.98">8717 5668 1798 0,'-14'9'0'0,"0"-1"0"0,7-1 0 0,-1-3 0 0,5-2 0 0,0 0 0 0,3 1 0 0,0 1 0 0,6-2 0 0,7-1 0 0,6 2 192 0,-2-3-77 15,4 0-30-15,0 0-9 0,-1 0-93 16,-1 0 27-16,-3 0-1 0,-2 0 29 0,-3 0-103 16,-1 0 47-16,-3 0 28 0,-3 0-18 0,-1 0 45 15,-1 0 0-15,-2 2 57 0,0-1-65 0,0 1-4 16,0 2-49-16,0 2 328 0,0 0-133 0,0-1-57 15,-3 3-41-15,1 0 160 0,-2 4-98 0,2-1-49 16,1 4 19-16,1-1-11 0,0 0-33 0,0 3 0 16,0 0-67-16,0 0 0 0,0 0 44 0,0-1-36 15,1 2-9-15,1-1 44 0,0-2-24 0,-2 0-132 16,0 0 53-16,0-1 56 16,0-2-31-16,0 1-279 0,0-5 124 0,-2 1 90 15,-3-1-297-15,-2-1 174 0,5-3 100 0,-5 1-314 16,5-5 203-16,-1 0 101 0,1 0 51 0,2-5-405 15,0-12 233-15</inkml:trace>
  <inkml:trace contextRef="#ctx0" brushRef="#br0" timeOffset="37982.48">9082 5370 2837 0,'2'0'0'0,"1"0"0"0,-1 0 0 0,0 0 0 0,0 0 0 0,0 0 0 0,-1 0 0 0,1 0 0 0,4 0 0 0,-4 0 0 0,4 0 122 0,-2 0-81 16,-1 3-4-16,3 2 0 0,-3 4 1 0,-1-1-500 0,2 4 259 0,-3-1 115 15,-1 2 63-15,0 0-323 0,0 0 193 16</inkml:trace>
  <inkml:trace contextRef="#ctx0" brushRef="#br0" timeOffset="38124.87">9074 5570 2409 0,'-3'7'0'0,"-2"0"0"0,3-5 0 0,-1 3 0 0,3-2 0 0,0 2 0 0,0-2 0 0,0 0 0 0,0 3 0 0,2 0 0 0,9 0 142 0,-3 3-52 0,-1-2-27 16,2 3 1-16,-1 1-565 0,0 0 279 0,-1 3 125 16,-2-1 67-16</inkml:trace>
  <inkml:trace contextRef="#ctx0" brushRef="#br0" timeOffset="38282.3">9078 5938 2421 0,'-4'8'0'0,"-4"-1"0"0,1-3 0 0,4-1 0 0,-1 0 0 0,0-3 0 0,2 0 0 0,2 0 0 0,0 0 0 0,0 0 0 0,2-4 131 0,4-7-47 0,4 1-13 0,1-3-88 16,0-2 27-16,1 0 1 0,2-1 26 0,-1 0-448 15,0 0 234-15,-2-2 102 0,3 1 56 0,0-6-643 16,-3 1 333-16</inkml:trace>
  <inkml:trace contextRef="#ctx0" brushRef="#br0" timeOffset="38465.11">9252 5478 2682 0,'0'-2'0'0,"0"0"0"0,0 2 0 0,0-1 0 0,0 1 0 0,0-3 0 0,0 1 0 0,7 1 0 0,4-1 0 0,1-2 0 0,7 2 98 0,4-2 108 0,-1 1-85 0,4-3-41 16,3 0-1-16,1 1 48 0,0-1-50 0,-2 0 0 15,0 3-39-15,-1-3-305 0,-4 4 152 0,-3-1 86 16,2 1-547-16,-9-1 307 16,1 2 87-16,-5 1-550 0,-2 0 347 0,0 0 164 0,-5-1 97 0</inkml:trace>
  <inkml:trace contextRef="#ctx0" brushRef="#br0" timeOffset="38789.37">9512 5132 1755 0,'-9'-1'0'0,"2"-1"0"0,2 2 0 0,1 0 0 0,3 0 0 0,1 2 0 0,0 9 0 0,0-1 0 0,1 4 0 0,5 1 0 0,-1 4 225 0,3 4-93 0,-4 1-47 0,-2 2-138 16,0 1 45-16,-2-3 10 0,0 8 35 0,-2-4-197 16,-7-3 99-16,-5 1 49 0,0-4 25 0,-2-3-36 15,-5 2 26-15,3-5 0 0,1-4-43 0,0-1-16 16,0-1-16-16,4-6 29 0,-2 3 194 0,5-4-80 15,3 2-44-15,4-5 302 0,-1 1-144 0,4-1-77 16,-3 0-14-16,3 0 105 0,0 4-81 0,5-3-40 16,6 2 0-16,3-2 61 15,2 1-56-15,3 0 1 0,-1 0-47 0,1-2 37 0,1 0-37 16,1 0 10-16,-3 0-71 0,0 0 31 16,-1-2-1-16,-2 0-371 0,-2 0 207 0,2-2 59 15,-6 3 61-15,1-3-685 0,-1 3 343 0,-3-2 171 16,-1 3 77-16,-2 0-433 0,-1 0 264 0</inkml:trace>
  <inkml:trace contextRef="#ctx0" brushRef="#br0" timeOffset="39076.33">9537 5546 1483 0,'-9'3'0'0,"4"1"0"0,1 2 0 0,1 0 0 0,-1-3 0 0,0 3 0 0,1 4 0 0,1-3 0 0,1 2 0 0,-6 5 0 0,1-2 188 0,-1 3-76 0,-2 2-37 0,-5 2 72 16,1 0-46-16,-4 1-36 0,-1 0 0 0,-1-4 16 15,1-2 1-15,0 1-45 0,1-3 10 0,0-1 103 16,2-1-56-16,2-4-29 16,3 0 1-16,2-1 181 0,0-1-95 0,2-1-62 0,4-3 92 15,1 2-72-15,1-2-37 0,0 0 146 16,0 4-219-16,1-2 0 0,10-1 0 0,5 2 0 16,0-1 0-16,3-2 0 0,1 0 0 0,3 1 0 15,-2-1 0-15,1 0 0 0,-1 0 0 0,0 0 0 16,0 0-25-16,-3-1-72 0,-1-1-635 0,-2-2 330 15,1 0 182-15,-2 0-182 0,-3 1 173 0,3-5 101 16,-2 1 45-16,0-2-480 0,-1-3 263 0,-2 1 131 16</inkml:trace>
  <inkml:trace contextRef="#ctx0" brushRef="#br0" timeOffset="39219.72">9649 5736 2281 0,'0'-8'0'0,"0"2"0"0,0 2 0 0,0-1 0 0,0 2 0 0,0 2 0 0,0-1 0 0,0 2 0 0,0 0 0 0,0 0 0 0,0 3 285 0,0 9-124 0,0 0-61 16,1 2-22-16,6 4 431 0,-2 0-236 0,3 1-117 15,-3 1-68-15,0-1-88 0,-1 0 0 0,3-2 0 16,-4 0-59-16,3-2-126 16,-2-2 111-16,-3-2-698 0,3-2 389 0,-1-2 207 15,-1 0 4-15,3-4-367 0</inkml:trace>
  <inkml:trace contextRef="#ctx0" brushRef="#br0" timeOffset="39376.47">9997 5442 2757 0,'0'0'0'0,"2"0"0"0,1 0 0 0,2 0 0 0,-2 0 0 0,0 0 0 0,1 0 0 16,1 0 0-16,2 0 0 0,-2 0 0 0,1 0-646 0,-1 7 326 0</inkml:trace>
  <inkml:trace contextRef="#ctx0" brushRef="#br0" timeOffset="39525.44">9997 5793 3716 0,'0'3'0'0,"0"5"0"0,0 0 0 0,0-6 0 0,0 1 0 0,0 0 0 0,0 0 0 0,2 0 0 0,1-2 0 0,2 3 0 0,-2 0 107 0,2-1-35 15,2 3-36-15,3 0-1011 0,-1-1 487 0</inkml:trace>
  <inkml:trace contextRef="#ctx0" brushRef="#br0" timeOffset="45328.56">1610 7435 652 0,'-1'0'0'0,"1"0"0"0,-2 0 0 0,-1 0 0 0,1 0 0 0,2 0 0 0,-2 0 0 0,2 0 0 0,0 0 0 0,0 0 0 0,0 0 5 0,0 0 36 0,0 0-1 0,0 0-29 16,0 0-11-16,0 0 40 0,0 0 1 0,0 0 39 15,0 0-41-15,0 0 9 0,0 0-9 16,0 1 43-16,0 1-61 0,2 0 15 16,-2 0 68-16,0 1-22 0,2-2-10 0,1 3-11 15,-1-2-20-15,-1 2 0 0,3-3-1 0,0 3-12 16,-2 0 12-16,1-1 1 0,1 1 0 0,3 0-42 16,-4 2 0-16,0-3 51 0,1 2-9 0,-1-2-22 15,2 0 19-15,-2 3 1 0,2-2-34 16,-2 1-1-16,-1-1 27 0,3 2-36 0,-1 0 34 0,-1-1-5 15,0 1 4-15,2-3-35 16,-3 3 33-16,3 0-2 0,-2-1 2 0,1 1-45 16,1-2 43-16,-2 2 2 0,5-1-36 0,-3 2 28 15,0-2 2-15,0 2-6 0,-1 1 7 0,1-1-1 16,3 4-3-16,-3-2 32 0,0-1-31 0,0 4-1 16,0-5 1-16,1 3-34 0,-2 1 33 0,2-4 1 15,1 4 0-15,0-1-14 0,2-2 13 0,-2 1 4 16,0 0-32-16,2-1 26 0,0 2 1 0,0-4-24 15,-1 4 23-15,-1-2-1 0,3 1 0 16,-2 0-17-16,-1-1 15 0,1 1-5 16,-2 0 5-16,0-1 10 0,4 3-11 0,-5-1-2 15,3-1 2-15,-3 1 8 0,2-2-8 0,-1 0 2 16,4 3-2-16,-3-3 25 0,0 2-25 0,1-3 4 16,0 1-6-16,2-1 8 0,-1 0-3 0,-2 0-11 15,2 0 10-15,-2-2 1 16,1 5 0-16,-1-5 16 0,1 3-16 0,-1-3-2 15,0 3 2-15,1 0 39 0,0-1-38 0,-1-1 4 0,0 1 19 0,1-1-20 16,2 1-2-16,-4-1 2 16,3 2 4-16,0-1-2 0,2 1-2 0,-3-2-15 15,1 1 16-15,0-2 2 0,0 1 3 0,1 1-55 16,0 1 48-16,-4 0-4 0,3-1 3 0,1 0-3 16,-2 0 2-16,2 2-1 0,-1-2 29 0,0 0-29 15,0-1 0-15,1 3-1 0,-3-5 6 0,4 4-5 16,-1-2 3-16,-1 0-48 0,2 0 45 15,-1 0 2-15,-1 0 4 0,2-1-34 0,-3 1 27 0,3 0 0 16,0 0-4-16,-3 1-32 16,1-3 31-16,4 3 1 0,-6-3-1 0,5 2 0 15,-1-2-5-15,-1-1 3 0,2 0 27 0,-1 0-25 16,-1 1 0-16,5-3 12 0,-3 3-10 0,0-1-1 16,1 0 6-16,2-2-21 0,-2 2 18 0,1-2-2 15,2-1 3-15,-2 2-20 0,0-2 18 0,0 2-1 16,-1-2-43-16,4 0 41 0,-5 0-4 0,6 0-8 15,-3 0 9-15,1 0 0 0,-2 0-2 0,2 0-19 16,0 0 18-16,0 0 2 16,-2 0-2-16,2 0-12 0,-2 0 11 0,0 0 1 15,2 0-2-15,-2-2-2 0,2 0 4 0,-2 1-1 16,2-3 6-16,-2 1-5 0,3-2-2 0,-4 2 6 16,1 1-4-16,2-4-1 0,-4 1 0 0,0-1-5 15,3 0 6-15,-2-2-1 0,2 1 2 0,-3-1-10 16,2 1 9-16,-2-2-1 0,3-1 0 0,-1 1-3 15,-2-2 3-15,4-1 0 0,-2 2-6 16,2-4 6-16,-2 3-3 0,0-3 2 16,1 2-1-16,0-1 1 0,-1 1 0 0,2-1 0 15,1-4 0-15,-2 4 0 0,0-3 0 0,0 2 20 16,-3 1-19-16,1 0-1 0,-2 1 1 0,0-1-47 16,0 2 46-16,-3 0 0 0,1 0-18 0,1 0 16 15,0 1 1-15,-4 0-3 0,5-1-14 0,-2 2 12 16,-2-1 2-16,2-1 28 0,0 0-28 0,0-1-3 15,-1 1 3-15,-1-2 34 16,1 1-33-16,0-2 1 0,-1 1-1 0,2-3 14 16,-3 1-12-16,0 1 7 0,3-1-12 0,-2-3 9 15,-2 4-2-15,3-4 4 0,-3 0-44 0,2 1-2 16,3-2 39-16,-2-3-29 0,-1 3 0 0,-1 3 18 16,-1-2 7-16,1 1 36 0,-2 4-37 0,3 0-4 15,-5 0 2-15,1 3 29 0,0-3 2 0,1 2-28 16,-1-1 38-16,1 0 3 0,0 0-37 0,3-3 30 15,-5 0-27-15,6 0 10 0,-1-1-8 0,1-3-7 16,-1 1 9-16,1 2 7 0,-3 3-6 16,0-1-9-16,3 1 9 0,-4 2-2 15,-1 2 2-15,0-1 11 0,1 3-12 0,-1-1-2 16,-1 1 34-16,0 1 0 0,1 1-30 0,0-4 2 16,0 5 31-16,-1-3 2 0,-1 2-31 0,1 2 28 15,0-3-26-15,-2 2 12 0,1 0-11 0,-1 3 35 16,0-4-31-16,0 4 5 0,0-2-9 0,0 1-60 15,0 1 27-15,0 1-3 0,0 0-385 0,0 0 192 16,0 0 103-16,0 0 30 16,0 0-902-16,0 1 472 0</inkml:trace>
  <inkml:trace contextRef="#ctx0" brushRef="#br0" timeOffset="45476.68">3900 7233 2216 0,'-11'0'0'0,"6"0"0"0,2 0 0 0,-1 0 0 0,-1 0 0 0,1 0 0 0,3 0 0 0,-3 0 0 0,4 0 0 0,0 0 0 0,0 0-673 0,0 0 332 0</inkml:trace>
  <inkml:trace contextRef="#ctx0" brushRef="#br0" timeOffset="47037.1">2806 6211 981 0,'-2'0'0'0,"1"0"0"0,-3 0 0 0,3-2 0 0,-3 0 0 0,1 0 0 0,0 0 0 0,0-1 0 0,1 2 0 0,-1-1 0 0,1 2 42 0,-1-1 1 16,1-2 54-16,-2 3-55 0,3 0 1 0,-3 0-1 16,1 0 3-16,-5 0-3 0,3 0 11 0,0 0-46 15,-2 3 0-15,2 0 36 0,-3 3-1 0,0 0-42 16,1-1 53-16,2 2-10 0,-5 1-15 0,3-1-20 16,1 1 18-16,-1 2 10 0,2-3-37 0,-3 4-8 15,3-1 31-15,-2 1 7 0,0 0-48 0,2 1 45 16,1 1 1-16,-2-1-30 0,3 4 26 0,0-4 0 15,-2 5-3-15,-1-1-12 16,3-2 15-16,0 2-6 0,0-1 3 0,-1 0-22 16,3 0 21-16,-4 0 0 0,5 0-11 0,-5 0 10 15,1 0 0-15,2 2-53 0,-1-1 51 0,0 3-3 16,-2 0 6-16,2 0-8 0,-2-1 3 0,3 2-4 16,-3-1 3-16,1 1 45 0,1-1-44 0,0 2-2 15,-3-3 1-15,6 3 19 0,-4 0-17 0,1-3 6 16,1 5-24-16,-3-2 22 15,1 1-3-15,1 1-14 0,0-1 14 0,-3 0 4 16,4 6-4-16,-5-6 30 0,5-2-30 0,-1 4-2 16,0-5 2-16,3 2 33 0,-2 2-4 0,0-3-26 15,0 2-1-15,2-4-21 0,0 3 22 0,0-3 8 16,0 3-51-16,0-1 1 0,0 1 41 16,0 0 0-16,0 0-44 0,0-2 41 0,0 2 0 15,0 2-55-15,0-2 51 0,0 2-12 0,0-2 9 0,0-1 46 16,0 0-47-16,0 1-3 0,0 0 2 0,0-1 25 15,0 1-23-15,2 0 4 16,0-1 8-16,0 1-7 0,-1 1-2 0,1-2 5 16,0 0-6-16,-1 1 10 0,1-2-8 0,3 2-7 15,-3-3 7-15,0 1 0 0,4-1 1 0,-3 3 4 16,2-1-6-16,-1-2-2 0,1 0 2 0,2 1 5 16,0 1-5-16,0-1 4 0,0 2-54 0,3-2 48 15,0 4-1-15,0-3-56 0,-2-1 26 0,2 0-1 16,-1-1 27-16,2-1-36 0,-1 3 1 0,0-4 23 15,-1-1 7-15,2 0-59 16,-1-2 21-16,-1-1-1 0,2 1 30 0,-1-2-63 16,-1-1 28-16,-1-3-18 0,2 1-17 0,-4-1 27 15,0 1-9-15,-1-3-45 0,0 0 37 0,1-2-16 16,-4 1 42-16,-1-1-36 0,1 0-12 0,0 2 49 16,-1-2 0-16,-1 5-97 0,0-2 53 0,0-1 1 15,0 0 44-15,0 0-163 0,0-1 81 0,0-2 31 16,0-2-195-16,-3 0 123 0</inkml:trace>
  <inkml:trace contextRef="#ctx0" brushRef="#br0" timeOffset="47346.93">2720 6135 1750 0,'-2'4'-5'0,"2"0"1"0,-2-1-3 0,2-1 1 0,0 0 1 0,0 3 1 0,0 0 1 0,0 1 1 0,0-1 1 0,0 2 0 0,2 3 55 0,5 1-11 0,1 2-199 15,0 1 99-15,1 2 51 0,-1 1-555 0</inkml:trace>
  <inkml:trace contextRef="#ctx0" brushRef="#br0" timeOffset="47506.51">2848 6550 1403 0,'0'4'-1'0,"0"-1"0"0,0 1 1 0,0-2-1 0,0 2 1 0,0 0 0 0,0 0 0 0,0-1 0 0,0 4 0 0,4-1 0 0,3 3 42 0,0 1 1 0,3 3-291 16,-2-1 139-16,1 3 76 0</inkml:trace>
  <inkml:trace contextRef="#ctx0" brushRef="#br0" timeOffset="47649.58">2963 6875 1299 0,'0'10'0'0,"-2"-1"0"0,-1-2 0 0,1 1 0 0,-1-3 0 0,1 1-1 0,2 2 0 15,0-1 0-15,0 1 1 0,0 1-1 0,0 0-242 0,2 2 138 0,3 2 68 0,-2-3-268 0</inkml:trace>
  <inkml:trace contextRef="#ctx0" brushRef="#br0" timeOffset="47779.93">2978 7213 1136 0,'0'11'-1'0,"0"-1"0"0,-2-1 0 0,2-1 1 0,-2-1-1 0,-1 0 1 0,3 2-1 15,0-4 1-15,0 2 0 0,0 3-1 0,0 0 43 0,3 1-1 0,-1 0 0 0,1-3-313 0,4 7 147 0,-5-9 77 16</inkml:trace>
  <inkml:trace contextRef="#ctx0" brushRef="#br0" timeOffset="48022.33">3011 7506 1020 0,'0'9'0'0,"0"3"0"0,0-5 0 0,-2 0 0 0,2 3 0 0,-3-3 0 0,-2 1 0 0,5 2 0 0,-1-3 0 0,1 3 0 0,0-3 42 0,0 2-2 0,0 1-285 15,0-1 141-15,0 2 61 0,0 3 33 0,0-3-174 16,0 2 93-16,0 0 46 0,0 0-161 0,0 3 106 15,0 0 26-15,0-3 74 16,0 2 0-16,-2 0 0 0,-2-3 0 0,1 2 124 16,0 1-104-16,-2-3-30 0,3-1 4 0,0 3 288 15,1-5-128-15,-1 0-78 0,0 2 5 0,-1-1 55 16,3 1-13-16,0-2-42 0,0 1 1 0,0-3-73 16,0 1-1-16,0-1 33 0,0 3-300 0,0-3 151 15,-1 3 84-15,-1-1-370 0</inkml:trace>
  <inkml:trace contextRef="#ctx0" brushRef="#br0" timeOffset="48244.6">2940 8099 1228 0,'-4'14'0'0,"3"-3"0"0,-6 1 0 0,5 0 0 0,-1-3 0 0,-1 2 0 0,1-3 0 0,1 0 0 0,0 0 0 0,1-2 0 0,-2 0 87 16,1 0 0-16,2 0-75 0,0-1 10 0,-1-1 19 16,1 0-1-16,0-2-303 0,0 0 152 0,0 0 76 15,0-1 48-15,0 2-228 0,0 0 122 0,0 1-7 16,0 0-270-16,0 0 186 0,-2 1 79 0,2 1 51 15,-3 0 54-15,1-1 0 16,2 3 0-16,0-3 31 0,-5 1-50 0,3-2 7 16,0 1 12-16,-1-1 289 0,1 0-170 0,0-1-29 15,1 0-53-15,-2-1 314 0,1-1-157 0,2-1-68 16,0 0-88-16,0 0 2 0,0 0 11 0</inkml:trace>
  <inkml:trace contextRef="#ctx0" brushRef="#br0" timeOffset="55477.18">2080 6702 749 0,'0'0'-1'0,"0"-2"0"0,0 1 0 0,0-2 0 0,0 0 1 0,0 1-1 0,0 0 1 0,0 1 0 0,0 1 0 0,0-2 0 0,0 2 83 0,0 0-39 0,0-2-1 16,0 2 1-16,0 0 31 16,0 0 0-16,0-2-21 0,0 2 19 0,0 0-29 0,0-3 0 0,-3 3-14 15,1 0 14-15,2 0 11 0,0 0-11 0,-3 0-2 16,1 0 2-16,-1 0 0 0,1 0 0 0,-1 0-26 16,1 0-11-16,-3 0 36 15,3 3-9-15,-4 1-32 0,4-1 28 0,-1 1 18 16,-1-1-79-16,3 3 31 0,-3-2-10 0,3 1-16 15,-3 1 22-15,1 0 5 0,-2 2 12 0,0 1-35 16,2 3-8-16,-1-4 45 0,1 4-11 16,1-2 43-16,-1 3-35 0,-2-2-1 0,3 1-7 0,-1 3 19 15,-2-3-15-15,4 2 6 0,-1-2 16 16,0 2-16-16,0-1-2 0,1 2-14 0,-1-2 17 0,-1 2 5 16,3 1-6-16,0 1 25 15,-2 0-25-15,-1 2 1 0,3 0-1 0,-2 3 53 16,0-3-51-16,2 2 0 0,0-1 0 0,0 3 57 15,0-4-54-15,0 3 9 0,0 0 9 0,0-2-9 16,0 1-6-16,0 1-13 0,0-1 15 0,0 1 10 16,0-1-9-16,0 0-31 0,0-1 0 0,0 1 26 15,0 0 2-15,2 1-7 0,0-3 5 0,1 1-5 16,-1-3 4-16,-2 2-16 0,3-2 15 16,0 0 2-16,3 1 0 0,-2-2-5 15,1-2 1-15,0 4-51 0,-1-3 49 0,-1-1 3 16,2 5-4-16,-1-3-36 0,0 1-1 0,3 1 32 15,-7-1 2-15,5 2-50 0,-2-2 46 0,-1 1-7 16,0-2 6-16,1-2 27 0,-1 2-28 0,1-3-3 16,-1 3 3-16,4-4-6 0,-4-1 5 0,3 1 40 15,-2-3-35-15,1 0 1 0,-1 1-2 0,2-1-30 16,0 1 30-16,0 1 2 16,1-3 0-16,-2 2-42 0,3 2 0 0,-2-3 34 15,1 0 3-15,-3 2-56 0,2-3-1 0,-1 2 42 16,-1-3-48-16,-1-1 47 0,0 0 4 0,1-1-10 15,-1-3 5-15,-2 0-10 0,2 0 11 0,-2-2-77 16,0 0 35-16,0 0-9 0,0 0 38 0,0 0-100 16,0 0 49-16,0 0 19 0,0-2-382 0,0-9 197 15,0-1 89-15,0-3 61 0</inkml:trace>
  <inkml:trace contextRef="#ctx0" brushRef="#br0" timeOffset="56752.01">2085 6657 1020 0,'0'0'0'0,"0"0"0"0,0 0 0 0,0 0 0 0,0 0 0 0,0 2 0 0,0-2 0 0,0 0 0 0,0 2 0 16,0 0 0-16,5 2 98 0,-2-3-54 0,1 3 7 15,1 0-8-15,0 2 1 0,3-2 0 0,-3 1-174 0,0 0 87 0,0 1 55 16,2 0-12-16,1 2-123 16,-3-3 80-16,0 1 6 0</inkml:trace>
  <inkml:trace contextRef="#ctx0" brushRef="#br0" timeOffset="56881.36">2206 6792 976 0,'0'5'0'0,"0"-2"0"0,0-1-1 0,0 0 1 0,0 0 0 0,0-1 0 0,2 1 0 0,1 1 0 0,1 0 0 0,1 0 0 0,2 1 43 0,0 2 0 16,0 1 1-16,2 1-254 0,-2 2 119 0</inkml:trace>
  <inkml:trace contextRef="#ctx0" brushRef="#br0" timeOffset="57032.48">2318 7018 1061 0,'0'3'0'0,"-1"1"0"0,1-2 0 0,-2 0 0 0,2-2 0 0,0 2 0 0,0 2 0 0,0-1 0 0,0 1 0 0,0 0 0 0,0 3 5 0,0 1 0 0,2 1 38 0,1 2-402 16,0-3 180-16</inkml:trace>
  <inkml:trace contextRef="#ctx0" brushRef="#br0" timeOffset="57183">2348 7254 1026 0,'-1'9'0'0,"-1"-2"0"0,0-2 0 0,0 1 0 0,1-1 0 0,1 0-1 0,0 2 1 0,0-4-1 0,0 3 1 0,0 0 0 0,0-1-55 0,0 1 48 0,1 2 1 15,3 1 48-15,-2-1-441 0,-1-1 191 0</inkml:trace>
  <inkml:trace contextRef="#ctx0" brushRef="#br0" timeOffset="57317.87">2363 7501 999 0,'0'7'0'0,"0"-1"0"0,-2 0 0 0,-1-1 0 0,0-1 0 0,1 1 0 0,1 1 0 0,-1 1 0 0,2-1 0 0,0-1 0 15,0 3 82-15,0 2-122 0,0-3 42 0,0 3-1 16,0-1 52-16,0 0-387 0,0 1 180 0,0-1 89 0</inkml:trace>
  <inkml:trace contextRef="#ctx0" brushRef="#br0" timeOffset="57467.95">2320 7763 1304 0,'-3'11'0'0,"-1"-2"0"0,-1-2 0 0,-2 1 0 0,4-2 0 0,-3 2 0 0,4 0 0 0,0-1 0 0,1-1 0 0,1 1 0 0,0 3 89 16,0-3-47-16,0 3-265 0,0 0 131 0,0-1 74 16,0 4 23-16,0-4-451 0,0 3 216 0,-5-3 108 15</inkml:trace>
  <inkml:trace contextRef="#ctx0" brushRef="#br0" timeOffset="57612.78">2230 7995 1079 0,'-8'3'0'0,"-1"3"0"0,2 1 0 0,-4-1 0 0,3 1 0 0,-3 1 0 0,2-1 0 0,-1 1 0 0,4-2 0 0,0 1 0 0,-2 0 211 0,1-3-90 0,2 0-40 16,1 0 45-16,3-1-42 0,-1 1 0 0,0-2-31 16,2-2-62-16,0 2 51 0,0-2 1 0,0 2-403 15,0-2 201-15,0 0 111 16,2 0 40-16</inkml:trace>
  <inkml:trace contextRef="#ctx0" brushRef="#br0" timeOffset="58525.7">1865 6967 356 0,'0'0'0'0,"0"0"-1"0,0 0 1 0,0 0 0 0,0-2-1 0,0 1 1 0,0 1 0 0,0-3 0 0,0 2 0 0,0 1-1 0,0-3 34 0,0 2-1 0,0-1-20 15,0 2 19-15,0-2 1 0,0 2 7 0,0-1-18 16,-3 1 9-16,3-2 1 0,0 2 14 0,-3 0-14 15,3 0 7-15,-2 0 2 0,0 0-9 0,-1 0 0 16,1 0-1-16,2 2-38 0,-3 3 45 0,1 3-7 16,-1-4 1-16,1 7-32 0,-2-2 30 0,3 0-1 15,-5 1 7-15,6 1-18 0,-5 0 7 0,3 0 3 16,-2 1-7-16,3-3-5 16,-3 4 4-16,3-1 36 0,-1 1-33 0,0-1 2 15,2 2 0-15,-2 1 40 0,2 1-39 0,-1-2 1 16,1 2 2-16,0 0-28 0,0 0 27 0,0 1 7 15,0 1-8-15,0-1-21 0,0-1 21 16,0 1 0-16,0-2 0 0,0 2-11 0,0 0 10 0,0-1 30 16,0 0-30-16,1 1-2 0,1 0 1 0,2-4 9 15,-1 2-8-15,0 0 0 16,3 2 0-16,-1 0-35 0,2-2 0 0,-1 0 40 16,-1 0-7-16,0 2-36 0,2-2-1 0,-1 2 31 15,-1 0-41-15,0-1 40 0,0 1 1 0,2 1-16 16,-2-1-43-16,-1-3 45 15,1 1 6-15,1 1-40 0,-3-2 38 0,2-1-6 0,0 0 4 16,-1-1-24-16,0 0 22 0,-1-3-3 0,-1-2 3 16,2 2-34-16,-1-3 1 0,-1 0 28 0,-2-1-85 15,3-1 37-15,-1 0 1 0,-1-2-12 16,1-1 0-16,-2 2 38 0,0-3 9 0,0 0-131 16,0 0 63-16,0 0 16 0,0 0 0 0,0 0-124 15,0-3 73-15,0-6 26 0,0-2 10 0,0-4-183 16</inkml:trace>
  <inkml:trace contextRef="#ctx0" brushRef="#br0" timeOffset="58926.71">1808 7007 718 0,'0'-3'0'0,"0"2"0"0,0-1 0 0,0 1 0 0,0-2 0 0,0 1 0 0,0 1 0 16,0-2 0-16,0 2 0 0,0 1 0 0,0 0 88 0,0 0 62 0,0 0-54 0,0 0 1 0,0 0-43 0,0 0-47 16,0-2-1-16,0 2 37 0,2 0 1 0,1 0-47 15,2 0 12-15,1 0 34 0,-1 0 1 0,4 0-176 16,-2 0 82-16,0 0 45 15,0 2-366-15,0 3 187 0,-3 1 58 0</inkml:trace>
  <inkml:trace contextRef="#ctx0" brushRef="#br0" timeOffset="59070.45">1917 7056 1062 0,'2'5'0'0,"-1"-1"0"0,1-1 0 0,0 1 0 0,0-2 0 0,0 0 0 0,0 0 0 0,-1 1 0 0,1-2 0 0,0 1 0 0,3-1 75 0,0 3 0 0,0-2-72 0,-1 2 11 0,5 0 30 15,-5-1-1-15,4 3-124 16,-3 0 62-16,3 1 42 0,-3 5-413 0,-3-4 205 0</inkml:trace>
  <inkml:trace contextRef="#ctx0" brushRef="#br0" timeOffset="59213.86">2025 7217 999 0,'0'5'0'0,"0"1"0"0,0-1 0 0,0-3 0 0,0 2 0 0,0 0 0 0,0 0 0 0,0 0 0 0,0-1 0 0,0 3 0 0,3-2 43 16,1 3 1-16,-1 0-1 0,2 1-189 0,0 0 88 0,-3 1 48 0,6 1 1 16,-5-1-349-16,-1-2 178 0</inkml:trace>
  <inkml:trace contextRef="#ctx0" brushRef="#br0" timeOffset="59342.02">2075 7399 921 0,'0'4'-1'0,"0"2"1"0,0-3 0 0,0 3 0 0,0-3 0 0,0 1-1 0,0 0 1 0,0 2 0 0,0-3 0 0,0 4-1 0,0-2 83 0,0 2-1 0,0 1-68 16,0-1 30-16,0 3 11 0,0-2-10 0,0 1-195 16,0 0 97-16,2-2 48 0,1 3 0 0,0-1-344 15,-3-2 183-15</inkml:trace>
  <inkml:trace contextRef="#ctx0" brushRef="#br0" timeOffset="59527.52">2067 7624 1122 0,'-4'8'0'0,"-1"3"0"0,0-2 0 0,-3 1 0 0,1 2 0 0,2-4 0 0,0 2 0 0,0 1 0 0,0-1 0 0,2-1 0 0,2 1 75 16,-3 0 1-16,2-1-202 0,1-1 85 0,-1 2 52 0,2-1-10 15,-2 1-134 1,-1 1 81-16,1-2 41 0,-3 2 6 0,5-3-219 0,-5 1 112 0,1-1 56 0,2-2-37 16,-3 0-9-16,0-1-7 0,5-1 39 15,-5-2 66-15,3-2-39 16,0 0 0-16,-6 0-18 0</inkml:trace>
  <inkml:trace contextRef="#ctx0" brushRef="#br0" timeOffset="66747.6">6370 6490 2512 0,'-8'-4'0'0,"4"2"0"0,2 1 0 0,-2-1 0 0,4 0 0 0,-1 2 0 0,1 0 0 0,0 0 0 0,-2 0 0 0,2 0 0 0,0 0 187 0,0 0-80 0,2 5 189 0,1 10-130 16,4 8-64-16,-4 3 263 0,3 4-169 0,-3 6-196 0,1 7 0 16,-2-1 0-16,-2 0 0 15,2 2 0-15,-2-7 0 0,0 12 0 0,0-6 0 16,0 0 0-16,0 1 0 0,0-3 0 0,0-2 0 15,0-2 0-15,0 1 0 0,0-5 0 0,0-5 0 16,0-6 0-16,0-1 0 0,0-2 0 0,0-8 0 16,0-3 0-16,0-3 0 0,0-2 0 0,0-2-246 15,0-1-97-15,0 0 153 0,0-4 76 0,1-14-257 16,9-7 167-16,0-5 74 16,4-10 51-16</inkml:trace>
  <inkml:trace contextRef="#ctx0" brushRef="#br0" timeOffset="67053.42">6628 6546 3117 0,'0'-7'0'0,"0"3"0"0,0 3 0 0,0-1 0 0,0 2 0 0,-3 0 0 0,-1 3 0 0,4 7 0 0,0 5 0 0,0 0 0 0,0 1 117 0,0 0 259 0,6 0-175 0,3-3-81 16,6 1-120-16,0-5 0 15,3-1 0-15,0-4 0 0,2-4 0 0,-1 0 0 0,7-3 0 16,-9-8 0-16,-1-2 0 0,-2-4 0 15,-1-1 0-15,-6-1 0 0,-2 0 0 0,-3 0 0 16,-2 2 0-16,0 0 0 0,0-1 0 0,-7 4 0 0,-6-1 0 16,-1 3 0-16,0 2 0 0,-4 0 0 0,-1 3 0 15,2 1 0-15,-3 4 0 0,3 1 0 16,-4 1 0-16,4 0 0 0,2 0 0 0,0 5 0 0,5 2 0 16,-2 3 0-1,2-1 0-15,4 3 0 0,-1 1 0 0,5-1 0 0,2 3 0 16,0-3-255-16,0 4-84 0,2-4 156 0,6-1 73 15,7-1-643-15,1 0 358 0,5-7 179 0</inkml:trace>
  <inkml:trace contextRef="#ctx0" brushRef="#br0" timeOffset="67287.81">7042 6360 3262 0,'-3'3'0'0,"-2"-1"0"0,3-2 0 0,0 0 0 0,2 1 0 0,0-1 0 0,6 2 0 0,8-2 0 0,5 0 0 0,4 0 0 0,6 0 563 0,2 0-457 16,3 0-106-16,3 0 0 0,-2 0 0 15,-1-2 0-15,1 2 0 0,-5-1 0 16,-1 1 0-16,-9 0 0 0,3 0 0 0,-4 0 0 16,-8 0 0-16,1 0 0 0,-5 0-84 0,-5 0-181 15,-1 0 23-15,1 0 120 0,-2 0-684 0,-2 0 385 16,-9-2 191-16,-4-2-452 0,-4-5 328 0</inkml:trace>
  <inkml:trace contextRef="#ctx0" brushRef="#br0" timeOffset="67447">7260 6304 2190 0,'-17'0'0'0,"0"0"0"0,2 4 0 0,2 5 0 0,4-1 0 0,-1 1 0 0,3 3 0 0,3-1 0 0,3 3 0 0,1 3 0 0,0-1 176 0,0 3 388 0,0-1-263 0,1 3-124 15,1 1-74-15,1 5 105 0,-1-6-86 0,2 3-42 16,-2-2-70-16,1 0-10 0,-3 1 0 0,0-2 0 15,2-2 0-15,-2 0-359 0,0-5 143 0,3 0 136 0,-2-3-775 16,2-3 426-16,0-3 119 0,3-5-444 16</inkml:trace>
  <inkml:trace contextRef="#ctx0" brushRef="#br0" timeOffset="67727.9">7365 6323 2880 0,'3'-5'0'0,"1"4"0"0,-2 0 0 16,1 1 0-16,0 0 0 0,-3 0 0 0,2 2 0 0,-2 13 0 0,3-1 0 0,0 10 0 0,1 3 690 0,-1 5-329 0,1 6-361 0,1 5 0 15,1 0 0-15,-6 3 0 0,5 1 0 0,-4 5 0 16,3 1 0-16,-2-1 0 0,-1 3 0 0,1 0 0 16,-2 3 0-16,0-3 0 0,2 0 0 0,0 1 0 15,-1 1 0-15,1-7 0 0,0 1 0 0,0-8 0 16,2-10 0-16,-3 2 0 0,-1-13 0 15,0 1 0-15,0-10 0 0,0-3-68 16,0-5-86-16,0-3 64 0,-5-2-365 0,-2 0 208 0,0-4 106 16,0-9 52-16,-4-7-462 0,2-7 262 0,0-5 126 15,0-5 63-15,-3-4-237 0,-1-2 150 0</inkml:trace>
  <inkml:trace contextRef="#ctx0" brushRef="#br0" timeOffset="67893.88">7237 6671 2995 0,'-3'-10'0'0,"-3"2"0"0,1 2 0 0,1-1 0 0,-1 0 0 0,2-1 0 16,3 1 0-16,0-1 0 0,0 1 0 0,0-1 0 0,3 4 183 0,6-1-64 0,0 1 31 0,1 2-57 0,0 0-28 0,0 1 0 16,0 1-526-16,-2 0 258 0,0 0 115 0,1 5-341 15,-7 4 232-15,1 3 117 0</inkml:trace>
  <inkml:trace contextRef="#ctx0" brushRef="#br0" timeOffset="68039.28">7237 6723 2028 0,'-5'6'0'0,"1"-1"0"0,-1-1 0 0,1-2 0 0,1-1 0 0,1-1 0 0,2 2 0 0,0-2 0 0,0 0 0 0,0 3 0 0,0-2 133 0,5 1-39 0,2 1 20 15,-1 1-38-15,-1 0-1 0,3 0-38 0,-4 4-428 16,-1-3 222-16,0 6 99 0,-2-2-580 0,-1 1 339 0</inkml:trace>
  <inkml:trace contextRef="#ctx0" brushRef="#br0" timeOffset="68493.59">7134 6974 1819 0,'-15'12'0'0,"3"2"0"0,-1 0 0 0,2-3 0 0,2 0 0 0,7-2 0 0,-1-2 0 0,0-2 0 0,3-1 0 0,0 0 0 0,0-2 99 0,6-2-32 16,5 0 10-16,2-2 29 0,3-7-34 0,3-9-1 15,-1 1-34-15,5-4-176 0,0-5 83 0,1 1 46 0,0-4-218 16,5 0 132-16,-4 3 67 0,2-1-67 16,-1 2 23-16,1 1 37 15,-2 3-33-15,0 5 114 0,-2 0-56 0,-3 5-24 0,-1 3-26 16,0 5 347-16,-1 0-142 0,-2 3-76 0,-1 0-7 16,0 3 384-16,-3 8-197 0,2 2-106 0,-5 5-52 15,2-1 220-15,-3 5-136 0,1-2 48 0,-7 0-97 16,2 4-44-16,-2-2 0 0,-2 0-86 0,0 1 10 15,0-3-5-15,-8-1 0 0,-1-1 0 0,-4-1 0 16,2-7 0-16,-4 0 0 0,2-5-9 0,-1-3-61 16,-1-2 54-16,5 0-266 0,-6-2 142 15,5-11 29-15,-1-5 18 0,3-2 17 16,2 0 1-16,2 0 22 0,1 0 216 16,3 5-104-16,1 4-57 0,0-2 6 0,0 3 200 0,0 5-99 15,0 1-63-15,1 1 7 0,9 3 224 0,1 0-277 16,3 0 0-16,2 11 0 0,2 4 0 0,0 4 0 15,3 3 0-15,0 1 0 0,2 2 0 0,-1 2 0 16,0-2 0-16,-1-3 0 0,-1-3 0 16,5 4 0-16,-3-6 0 0,-5-4 0 0,2-2 0 0,-1-3 0 15,-6-3 0-15,1-2 0 16,-3-1 0-16,-1-2-453 0,-1 0-123 0,-5 0 270 16</inkml:trace>
  <inkml:trace contextRef="#ctx0" brushRef="#br0" timeOffset="69262.89">8069 6356 2451 0,'-11'0'0'0,"-1"0"0"16,6 0 0-16,2 0 0 0,2 0 0 0,2 0 0 0,0 0 0 0,2 0 0 0,12 0 0 0,11 0 0 0,-1 0 101 0,5 0 319 0,1-3-182 15,0-1-105-15,-2-2 67 0,0 3-82 0,-6 1-40 0,1 2 0 16,-2-4-207-16,-3 4 78 0,-2 0 45 16,-5 0-1-16,0 0-146 0,-3 0 95 15,-4 4 58-15,-1-2 14 0,-1 1-561 0,-2 3 195 16,0 1-339-16,-2-4 326 0,-5 1 154 16,-2-2 91-16,-5-1-289 0,1-1 185 0,0 0 93 15,-2 0 47-15</inkml:trace>
  <inkml:trace contextRef="#ctx0" brushRef="#br0" timeOffset="69538.66">8209 6356 1627 0,'-18'0'0'0,"6"0"0"0,-2 0 0 0,2 3 0 0,1 6 0 0,2 1 0 0,5 0 0 0,-1 2 0 0,5 3 0 0,0 4 0 0,0 6 120 0,0-1-41 15,4 6 330-15,5 2-190 0,1 8-91 0,-3-2-44 16,0 4 246-16,-1 1-146 0,-3-5-64 0,1 8 35 16,-2-3-58-16,-2 0-30 0,0-10 0 0,0 5 69 15,0-7-40-15,-4-1-83 0,-1-7-13 0,-1-3 0 16,3-1 0-16,-1-6 0 0,0-3 0 0,3-3 0 15,-1-1 0-15,2-4 0 0,0-1 0 0,0 4 0 16,0-4 0-16,2 0 0 0,5 5 0 16,4-5 0-16,5 1 0 0,-2 0 0 0,3-2 0 0,0 2 0 15,2-2 0-15,-3 0 0 16,1 0 0-16,-2 0 0 0,1 0 0 0,-4 2 0 16,5-2 0-16,-5 1 0 0,-1-1 0 0,1 2-156 15,-4-2-39-15,4 2-698 0,-2-2 428 16,0 0 213-16,2 0 108 0,-1-2-317 0</inkml:trace>
  <inkml:trace contextRef="#ctx0" brushRef="#br0" timeOffset="69827.13">8438 6653 3034 0,'-8'-9'0'0,"6"1"0"0,1 1 0 0,0-2 0 0,1-2 0 0,0 2 0 0,4 2 0 0,9 2 0 0,6 2 0 0,-1-2 0 15,5 3 478-15,2 2-220 0,-1 0-111 0,-6 0-133 16,3 7-14-16,-1 3 0 0,-3 4 0 0,-4 0 0 0,-4 5 0 16,-1 4 0-16,-7 0 0 15,-1 5 0-15,0-3 0 0,-6 4 0 0,-4-2 0 16,-5-3 0-16,-1-4 0 0,-6 3 0 0,1-4 0 0,-1-4 0 16,-1-4 0-16,0-2 0 0,2-3 0 15,-1-1 0-15,0 0 0 0,1-5 0 16,2 0 0-16,2 0 0 0,1 0-36 0,4 0-295 15,4 0 147-15,0 0 73 0,3 0 36 0,3 0-494 16,2 0 257-16,0-2 141 0,8-6-516 0,9-3 325 0,4-3 162 16</inkml:trace>
  <inkml:trace contextRef="#ctx0" brushRef="#br0" timeOffset="70076.53">8753 6518 2465 0,'0'-12'0'0,"0"2"0"0,0 0 0 0,0 3 0 0,-4-1 0 0,-1 3 0 0,-1 1 0 0,3 2 0 0,-4 1 0 0,2 1 0 0,-1 0 276 0,0 7-124 0,1 10-56 0,-3 4-30 15,3 1 290-15,-1 4-160 16,4-1-69-16,-1 8 70 0,3-3-197 0,0 2 0 16,0-4 0-16,0 3 0 0,5-6 0 15,6 2 0-15,2-4 0 0,-1-3 0 0,0-1 0 16,2-1 0-16,2-3 0 0,-2-3 0 0,4-1 0 0,-2-1 0 0,1-3 0 15,1-1-102-15,-2-2-64 0,0-3-729 16,2-1 429-16,-2 0 214 0,1 0-598 16</inkml:trace>
  <inkml:trace contextRef="#ctx0" brushRef="#br0" timeOffset="70272.35">9052 6841 3295 0,'0'0'0'0,"-2"4"0"0,0-4 0 0,-2 4 0 0,3 0 0 0,1 2 0 0,0-1 0 0,0 4 0 0,0 4 0 0,0 0 0 16,0 4 122-16,0 1 201 0,0 0-142 0,-2 2-171 0,-6 3-10 15,1-2 0-15,-1-1 0 0,-1 1 0 0,-3-4 0 16,3-2 0-16,-3-3 0 0,3-3 0 0,0-3 0 0,2-4-73 16,-4 1 54-16,6-3-827 0,-2 0 411 15,5-7 161-15,0-12-491 0,2-8 364 0</inkml:trace>
  <inkml:trace contextRef="#ctx0" brushRef="#br0" timeOffset="70523.11">9075 6582 3312 0,'7'-10'0'0,"4"5"0"0,2-2 0 0,0-3 0 0,3 5 0 0,0-1 0 0,2 5 0 15,0-2 0-15,3 3 0 0,1 0 0 0,-2 11 143 0,1 6 333 0,-1 6-476 0,-2 1 0 0,-3 4 0 0,-2 2 0 16,-4 1 0-16,-1 1 0 0,-6 1 0 15,1 1 0-15,-3 1 0 0,-3-3 0 0,-9 1 0 16,-1-3 0-16,-1-4 0 16,-3-1 0-16,-3-7 0 0,-1 3 0 0,-4-6 0 0,0-3 0 15,-1-4 0-15,1-2 0 0,5-2 0 16,-2-4 0-16,4 0 0 0,4 0-3 0,5-7-96 0,2-9-535 16,7-4 289-16,0-6 158 15,6-3-528-15,9-2 338 0,8-7 170 0,-1 1-192 0</inkml:trace>
  <inkml:trace contextRef="#ctx0" brushRef="#br0" timeOffset="70739.92">9383 6550 2196 0,'12'-16'0'0,"1"2"0"0,-5 1 0 0,0 2 0 0,-5 1 0 0,-1 5 0 0,0 1 0 0,-2 0 0 0,0 2 0 0,0 1 0 0,0 1 87 0,-7 0 581 0,-1 7-315 16,0 6-158-16,1 6-69 0,-2 4 180 0,1 2-306 15,3 3 0-15,0 1 0 0,3 1 0 16,2-3 0-16,0 6 0 0,0-4 0 0,2-3 0 15,8 0 0-15,1-4 0 16,2 4 0-16,-1-8 0 0,2 1 0 0,2-3 0 0,-3-1 0 0,4-3 0 0,-2-3 0 16,2-2 0-16,-3-2 0 0,4-4-122 0,-1-1-597 15,1 0 330-15,-2-1 181 16,0-9 85-16,2-3-605 0,-2-2 345 0</inkml:trace>
  <inkml:trace contextRef="#ctx0" brushRef="#br0" timeOffset="70919.84">9629 6629 3535 0,'-12'0'0'0,"4"0"0"0,-2 0 0 0,3-2 0 0,3 2 0 0,4-2 0 0,0 0 0 0,0-1 0 0,16-1 0 0,2 2 0 0,5-2 205 0,3 3-88 16,1-1-43-16,1 1-74 0,2-2 0 0,-2 0 0 16,-4 3 0-16,6 0 0 0,-7 0 0 0,0 0 0 15,-4 0-78-15,-3 0-1 0,-5 0-712 0,-1 0 403 16,-2 3 74-16,-3 1 143 0,-3-1-554 0,-2 1 344 15</inkml:trace>
  <inkml:trace contextRef="#ctx0" brushRef="#br0" timeOffset="71119.97">9792 6417 3220 0,'-8'-4'0'0,"3"2"0"0,0 0 0 0,2 2 0 0,-1 0 0 0,2 2 0 0,2 10 0 0,0 3 0 0,2 7 0 0,4 1 0 0,4 7 342 0,-3 2-153 15,4 8-75-15,-6-5-48 0,4 10-66 0,-4-4 0 0,-1 2 0 16,-3-2 0-16,3 2 0 0,-2-8 0 16,0 4 0-16,-2 0 0 15,0-2 0-15,0-2-19 0,0-7-782 0,0-2 330 0,0-3 228 0,0-7-259 16,0-3 236-16,0-6 114 0,0-5 47 16</inkml:trace>
  <inkml:trace contextRef="#ctx0" brushRef="#br0" timeOffset="71524.37">10156 6270 3463 0,'2'-5'0'0,"0"3"0"0,0 2 0 0,0 0 0 0,-2 2 0 0,0 11 0 0,1 6 0 0,1 6 0 0,0 2 0 0,0 7 0 0,0 9 162 0,-1-3-53 0,1 10 88 0,3-3-197 16,-3 0 0-16,1-1 0 0,-1-3 0 0,2-6 0 15,-1 0 0-15,1-3 0 0,0-3 0 0,-1-5 0 16,2-7 0-16,-3-1 0 0,0-5 0 0,-1-3 0 16,1-5 0-16,-2 0 0 0,0-4 0 15,0-1 0-15,0 0 0 0,-2-7 0 16,-3-7 0-16,-3-1 0 0,0-1 0 0,-1-4 0 16,-3-8 0-16,0 6 0 0,-1 1 0 0,-1-1 0 15,0 9 0-15,-2-1 0 0,0 5-28 16,-3 6-40-16,0 3 0 0,-1 0 232 0,0 7-164 0,4 7 0 15,0 2 0-15,6 4 0 0,0-1 0 0,4 4 0 16,2 0 0-16,4-1 0 0,0 2 0 0,0-1 0 16,6 0 0-16,1-4 0 0,5 2 0 0,1-3 0 15,0-3 0 1,0 0 0-16,3-3 0 0,-2-4 0 0,4-4 0 0,-4-2 0 16,2-2 0-16,0 0-379 0,3-7 164 0,-1-10 88 15,2-2-415-15,-1-3 257 0,-1-4 123 0</inkml:trace>
  <inkml:trace contextRef="#ctx0" brushRef="#br0" timeOffset="71754">10300 6633 3346 0,'0'-4'0'0,"3"2"0"0,-1 0 0 0,1 0 0 0,5 0 0 0,-1 2 0 0,5 0 0 0,2 0 0 0,2 0 0 0,2 10 0 0,3 3 385 0,-3 2-185 0,1 4-200 0,-3 2 0 15,-3-2 0-15,-1 10 0 0,-3-1 0 0,-6-1 0 16,-3 1 0-16,0 2 0 0,-1-2 0 0,-15-2 0 15,0-1 0-15,-4-3 0 0,1-3 0 0,-2-5 0 16,0-4 0-16,-8 0 0 0,5-4 0 0,0-2 0 16,5-4 0-16,-2 0 0 0,4 0 0 0,4-3 0 15,4-6-112-15,5-3-314 16,4-3 194-16,0-6 98 0,2 2-676 0,14-6 391 16,2 3 191-16,3-3 96 0</inkml:trace>
  <inkml:trace contextRef="#ctx0" brushRef="#br0" timeOffset="71952.86">10512 6612 2881 0,'4'-9'0'0,"4"1"0"0,-4 4 0 0,-2 1 0 0,-2 1 0 0,0 1 0 0,0 1 0 0,-6 0 0 0,-2 3 0 0,1 9 0 0,0 6 231 0,-2 4-97 16,3 3 551-16,1 3-685 0,5 2 0 0,0 0 0 16,0 0 0-16,0 0 0 0,5 0 0 0,4-2 0 15,0-3 0-15,7 3 0 0,-5-6 0 0,3 0 0 16,0 1 0-16,-1-5 0 0,0-3 0 15,-2-4 0-15,0-1 0 0,1-3 0 0,-3-6 0 0,3-1-458 16,1 0 140-16,-2 0 140 0,4-8-751 16,0-10 445-16</inkml:trace>
  <inkml:trace contextRef="#ctx0" brushRef="#br0" timeOffset="72341.17">10684 6365 2855 0,'-11'-8'0'0,"5"4"0"0,0 1 0 0,2 2 0 0,4-1 0 0,0 1 0 0,0-2 0 0,10 2 0 0,3-1 0 0,4 2 0 0,0 0 178 0,4 0-74 15,-1 0-34-15,1 0-1 0,2 0-33 16,-3 0-8-16,-1 0 18 0,0 0-20 0,-4 0 11 16,-1 0-1-16,-4 0 1 0,-1 0 87 0,-1 0-35 15,0 3-8-15,-4 3 34 0,-1 1-115 16,-1 2 0-16,0 1 0 0,0 0 0 0,-1 3 0 0,1 2 0 15,0 0 0-15,0 4 0 0,0 5 0 0,1-1 0 16,2 7 0-16,0 2 0 16,1 2 0-16,-2 1 0 0,1 3 0 0,2-1 0 15,0 3 0-15,-2-3 0 0,2 1 0 0,-1 0 0 16,-1-5 0-16,2 1 0 0,-2-3 0 0,-1-3 0 16,-2-6 0-16,-2-2 0 0,1-1 0 0,-1-6 0 15,0-3 0-15,0-3 0 0,-3-1 0 0,-6-6 0 16,-5 0 0-16,1 0 0 0,-4 0 0 0,-3-2 0 15,-5-5 0-15,1-1 0 0,-3 0 0 0,-1-3 0 16,-4 2 0-16,0 3 0 0,-3 2 0 0,-3 3-237 16,-2 1 67-16,-6 0 61 15,0 13-561-15</inkml:trace>
  <inkml:trace contextRef="#ctx0" brushRef="#br0" timeOffset="73257">11562 6532 1337 0,'3'0'0'0,"-3"0"0"0,0 0 0 0,0 0 0 0,0-3 0 0,0-2 0 0,0 1 0 0,0-3 0 0,0 1 0 0,-3-2 0 0,2-1 143 0,-3 2-44 16,2-3 56-16,0 3-59 0,-1-5-29 16,-1 3 0-16,2-1 15 0,-1 1-35 0,-3 0-9 0,0 0-1 0,-2-1 49 15,1 3-24-15,-2-1-1 0,-3 0-14 16,-1 4 95-16,-2 1-53 0,-1 1-26 0,-5 2 128 15,-2 0-77-15,3 2-29 0,-7 9 113 0,5 5-81 16,-3 0-39-16,3 3-1 16,-1 4 122-16,2 1-72 0,3-1-100 0,3 5-27 15,2-2 0-15,3 2 0 0,4 2 0 0,4 0 0 16,2 0 0-16,0 0 0 0,6-3 0 0,9 0 0 16,4-4 0-16,5 0 0 0,3-4 0 0,1-2 0 15,6-4 0-15,-1-1 0 0,5-5 0 0,7-4 0 16,-11-1 0-16,5-2 0 0,-1 0 0 0,-5 0 0 15,-4 0 0-15,4-2 0 0,-14-1 0 0,2-3 0 16,-4 1 0-16,-5 0 0 0,-5 0 0 16,-3 1 0-16,-1 2 0 0,-1-2 0 15,-2-1 0-15,0 1 0 0,0 0 0 0,-5 0 0 16,-4 3 0-16,1-2 0 0,0 3-235 0,3 0-253 16,1 0 216-16,2 3 122 0,2 4-445 0</inkml:trace>
  <inkml:trace contextRef="#ctx0" brushRef="#br0" timeOffset="73663.61">11808 6371 2470 0,'-12'0'0'0,"4"0"0"0,5 0 0 0,1 0 0 0,0 0 0 0,2 0 0 0,0 0 0 0,9 0 0 0,14 0 0 0,1 0 0 16,4 0 106-16,2 0 325 0,0 0-203 0,0-1-95 0,0-1-49 0,-1 0-23 15,-3 1-1-15,-3-1-15 0,-1 2 23 0,-3-3-1 16,-2 2-31-16,-4 1 1 0,-4 0-323 0,-1-2 170 0,-4 2 72 16,-2 0-532-16,-1 0 250 0,-1 0 167 15,0 0-3-15,-1 0-420 0,-8 0 278 16,0 0 133-16,0 0-168 0,-5-1 151 0</inkml:trace>
  <inkml:trace contextRef="#ctx0" brushRef="#br0" timeOffset="73957">11948 6310 1886 0,'-17'6'0'0,"2"3"0"0,1 4 0 0,3-4 0 0,1 3 0 0,2 2 0 0,2 4 0 0,4 2 0 0,2 4 0 0,0 3 0 15,0 2 94-15,0 4-29 0,2 0 357 0,0 1-183 16,2 2-107-16,-2 0 209 0,0 1-152 0,0-1-76 0,-2-4-39 0,0-3 86 15,0 0-67-15,0-8-28 0,-2 2-7 0,-2-3-58 16,0-4 0-16,0-4 0 16,0-1 0-16,1-1 0 0,-1-4 0 0,2 0 0 15,0-3 0-15,1-1 0 0,1 2 0 0,0 0 0 16,0-1 0-16,0 2 0 0,5 2 0 0,6-1 0 16,3-1 0-16,0-1 0 0,4-1 0 0,-2 1 0 15,3-2 0-15,-1-1 0 0,1-1 0 0,-1 0 0 16,-2 0 0-16,0 0 0 0,-2 0 0 0,0 0 0 15,-1 0 0-15,-4 0 0 0,1 0-136 0,-1 0-12 16,0 0 62-16,3-3-817 0,-3-4 438 16,2-4 214-16,-1-5-589 0</inkml:trace>
  <inkml:trace contextRef="#ctx0" brushRef="#br0" timeOffset="74279.36">12220 6610 2931 0,'0'-3'0'0,"0"2"0"0,0-2 0 0,0 3 0 0,0 0 0 0,-3 0 0 0,-4 6 0 0,4 6 0 0,-1 5 0 0,0 4 0 16,3 8 301-16,-1-3-132 0,2 0 146 0,0 2-139 0,0-1-137 15,0-7-39-15,7 3 0 0,3-2 0 0,3-5 0 16,0-3 0-16,4-3 0 0,-2-2 0 0,4-7 0 16,-2-1 0-16,1 0 0 0,1-1 0 0,-2-15 0 15,-2-1 0-15,0-5 0 0,-5 4 0 16,-3-6 0-16,-1 3 0 0,-5-5 0 0,1 4 0 0,-2-4 0 15,0 1 0-15,-9 1 0 0,-5 1 0 16,2 1 0-16,-1 2 0 0,-4 5 0 16,0 0 0-16,-2 5 0 0,2 2 0 0,-1 4 0 15,-2 4 0-15,4 0 0 0,-1 2 0 0,4 9 0 16,-1 5 0-16,5-2 0 0,4 5 0 16,-1 2 0-16,6-2 0 0,0 3 0 0,0-1-675 0,2 3 263 15,5-5 179-15,8 4 103 0,0-5-761 16</inkml:trace>
  <inkml:trace contextRef="#ctx0" brushRef="#br0" timeOffset="74448.31">12598 6767 3700 0,'2'5'0'0,"-2"0"0"0,0 3 0 0,0-1 0 0,0 1 0 0,-4 4 0 0,0-3 0 0,-1 3 0 0,-3 0 0 0,2 6 0 0,-1-2 164 0,0 1-97 0,-1 1-67 16,-2 2 0-16,3-2 0 0,0-2 0 0,-2 2 0 0,2-3 0 15,-2-2 0-15,2-3-207 0,-2-3 102 16,4-3 80-16,1-3-894 0,1-1 471 16,1 0 67-16</inkml:trace>
  <inkml:trace contextRef="#ctx0" brushRef="#br0" timeOffset="74639.32">12594 6489 3931 0,'6'-8'0'0,"4"2"0"0,4-1 0 0,5-2 0 0,3-1 0 0,6 2 0 0,4-1 0 0,10 0 0 0,-6 3 0 0,8-2 0 16,-8 3 0-16,4 4 0 0,-3-4 0 0,1 3 0 0,-5 2 0 15,-1 0 0-15,-2 0 0 0,-7 0 0 0,-5 0 0 16,0 0 0-16,-9 0 0 0,-3 0-27 0,-2 2-907 16,-4 4 477-16,0-2 82 0,-12-1-479 0,-2 1 400 15</inkml:trace>
  <inkml:trace contextRef="#ctx0" brushRef="#br0" timeOffset="74817.31">12849 6406 3090 0,'-9'2'0'0,"4"5"0"0,-4 2 0 0,6 1 0 0,-1 5 0 0,2 0 0 0,2 2 0 0,0 1 0 0,0 7 0 0,0-1 0 0,0 0 134 0,2 4 289 0,0 1-194 16,0-2-174-16,0 1-55 0,-2-2 0 0,0-5 0 15,0 4 0-15,0-6 0 0,0 1 0 16,0-3 0-16,0-7 0 0,0 2-203 15,0-7 98-15,0 1 70 0,0-6-965 0,1 0 421 16,10-2 262-16,-1-15 145 0,-2-7-254 0</inkml:trace>
  <inkml:trace contextRef="#ctx0" brushRef="#br0" timeOffset="74996.78">12936 6506 2742 0,'3'-17'0'0,"-1"7"0"0,2 2 0 0,-2 3 0 0,0 1 0 0,2 2 0 0,0 2 0 0,-1 0 0 0,3 4 0 0,1 9 0 0,0 7 129 16,-2 1 313-16,1 9-207 0,-3 0-100 15,-1 4 113-15,0 0-248 0,-2 2 0 0,0-2 0 0,0-1 0 16,0-3 0-16,0 0 0 16,0-6 0-16,0-3 0 0,-2 0 0 0,0-6 0 15,0-6-288-15,2 1-97 0,0-6 106 0,-1-3-336 16,1-1 281-16,0 0 153 0,0-3 72 0,0-12-559 16</inkml:trace>
  <inkml:trace contextRef="#ctx0" brushRef="#br0" timeOffset="75406.14">13039 6211 2522 0,'0'-6'0'0,"2"4"0"0,2-1 0 0,0 2 0 0,3 1 0 0,6-2 0 0,1 1 0 0,2-2 0 0,5 3 0 0,4 0 0 0,1 0 203 16,2 0-83-16,-1 0 25 0,0 0-45 0,3 0-37 15,-4 3 1-15,-3 0-20 0,-2 1-8 0,-3 0 0 16,-4-2 75-16,-3 1-43 0,-2 1 1 15,-1-2-33-15,-4 0 164 0,-2-1-86 0,0-1-114 0,-2 2 0 16,0-2 0-16,0 3 0 16,0-2 0-16,0 1 0 0,0 2 0 0,0-1 0 15,0 5 0-15,0 1 0 0,0 5 0 0,1 1 0 16,1 2 0-16,0 6 0 0,0 2 0 0,0 3 0 16,1 5 0-16,3 2 0 0,0 8 0 0,-2-1 0 15,1 0 0-15,1 0 0 0,-1 2 0 0,1-7 0 16,0 8 0-16,0-10 0 0,1 1 0 0,-3-4 0 15,1-2 0-15,-1-5 0 16,0-1 0-16,-2-3 0 0,-2-2 0 0,0-5 0 16,0-3 0-16,0-2 0 0,0-2 0 0,-10-1 0 15,-1-3 0-15,-2-1 0 0,-2-2 0 0,-4 0 0 16,0 0 0-16,-7 0 0 0,0 0 0 0,-4-2 0 16,-4-1 0-16,-4-1 0 0,-7 1 0 0,0 3 0 15,-4 0 0-15,-1 1 0 0,-3 12 0 0,0 6-51 16,3 4-74-16</inkml:trace>
  <inkml:trace contextRef="#ctx0" brushRef="#br0" timeOffset="77379.67">3714 8251 2137 0,'-12'-11'0'0,"7"6"0"0,-3-1 0 0,3-3 0 0,0-1 0 0,4 1 0 0,1-4 0 0,0 0 0 0,1-3 0 0,16 2 0 0,1-4 81 0,2 8 138 0,0 0-82 0,8-1-54 16,-1 5 0-16,-3 4-3 0,5 2-1 0,-5 0-41 15,-1 2 9-15,3 12 47 0,-5 4-29 0,-2 2 1 0,-4 1-40 16,-1 4 11-16,-8-1 10 15,1 6-9-15,-4 0-1 0,-3 0 1 0,0 0-1 16,0-2 42-16,-11-3 9 0,-4 3-51 16,-4-5 1-16,-2-2 135 0,-1-6-126 0,-3 0-47 15,2-6 0-15,-5-2 0 0,3-3 0 0,3-4 0 16,-2 0 0-16,3 0 0 0,4 0 0 0,2 0 0 16,7 0 0-16,1 0 0 0,-1 0 0 0,7 0 0 15,1 0 0-15,0 0 0 0,0 0 0 0,1 0 0 16,17 0 0-16,2 0 0 0,4 3 0 0,1 2 0 15,3-1 0-15,2 1 0 0,0 0 0 0,0-1 0 16,1 0 0-16,-1 1 0 16,-1-4 0-16,-6 1 0 0,-1 0 0 0,-1-1 0 15,1 1 0-15,-5-2 0 0,-1 0 0 0,0 0 0 0,-2 0-220 16,-3 0 10-16,5 0-700 0,-4-5 436 0,2-7 218 16,0-2 110-16,-2-9-311 0</inkml:trace>
  <inkml:trace contextRef="#ctx0" brushRef="#br0" timeOffset="77658.08">4260 8122 2638 0,'0'-2'0'0,"0"2"0"0,0 0 0 0,0 0 0 0,0 0 0 0,0 7 0 0,2 5 0 0,4-1 0 0,3 0 0 0,3 2 0 0,1-3 166 0,0 1-64 16,2 1 245-16,0-5-155 0,2-3-67 0,0-1 1 15,-1-3-44-15,-1 0 1 0,3 0-46 0,-4-7-50 16,2-8 35-16,-5-3-10 0,-1-2 0 0,-3 1-12 15,-3-3 0-15,-2 1 0 16,-2 1 0-16,0-1 0 0,-4 5 0 0,-5-2 0 16,-5 5 0-16,1 3 0 0,-2-1 0 0,0 7 0 15,-4 1 0-15,3 3 0 0,1 0 0 0,-1 0 0 16,2 7 0-16,2 5 0 0,2 1 0 16,5-1 0-16,2 4 0 0,0 1 0 0,3 0 0 0,0 0 0 15,0 0 0-15,6-1 0 0,3 2-413 0,4-4-109 16,-3 3 234-16</inkml:trace>
  <inkml:trace contextRef="#ctx0" brushRef="#br0" timeOffset="79209.14">5015 7861 1889 0,'0'-4'0'0,"0"1"0"0,-2-2 0 0,-1-2 0 0,1 4 0 0,0-3 0 0,0 2 0 0,0 0 0 0,0 3 0 0,2-2 0 0,0 2 121 0,0 0-31 16,0 1 114-16,0 0-83 0,0 1-40 0,0 14 4 0,2 7-45 16,0 1 10-16,4 6 165 0,-1 5-87 0,0 2-44 15,-2 6 0-15,1-1 61 0,-1-2-42 0,1 14-36 16,0-6-1-16,1 2 34 0,-3-3-31 0,3 0 1 15,-2-11-20-15,0 3 19 16,1-4-69-16,0-6 0 0,-3-6 0 0,2 1 0 16,-1-6 0-16,1-4 0 0,-1-5 0 0,-2-3 0 15,0-1 0-15,0-4 0 0,0 0 0 0,0 0 0 16,0 0 0-16,-5-6 0 0,-3-7 0 0,1-2 0 16,-3-3 0-16,-1-3 0 0,0-3 0 15,1 1 0-15,-5-4-178 0,2 3-8 0,-4-2 85 0,2 0 15 16,-1 5-57-16,1 4 44 0,-3 4 30 15,0 3 18-15,2 5 11 0,-5 5 0 0,5 0 0 16,-5 7 157-16,4 12-78 0,-1 4-49 16,6 2 9-16,-1 4 266 0,4 1-146 0,3-1-36 15,5 0 229-15,1-3-203 0,0 6-109 0,0-7 0 16,7-1 0-16,4-5 0 0,3 0 0 0,2-2 0 16,0-4 0-16,1-1 0 0,-1-3 0 0,0-2 0 15,2-3 0-15,0-2 0 0,-1-2 0 0,-3 0 0 16,0 0 0-16,0 0 0 0,-1-2 0 0,0-5-42 15,2-3-104-15,-2 1-667 0,2 0 386 16,-1-1 194-16,2-1 96 0,-3-1-268 16,6-1 187-16,-2-6 89 0,1-3 45 0</inkml:trace>
  <inkml:trace contextRef="#ctx0" brushRef="#br0" timeOffset="79552.62">5253 8071 2287 0,'0'-13'0'0,"0"4"0"0,0 3 0 0,0 1 0 0,0 0 0 0,0 4 0 0,0-1 0 0,0 2 0 0,0 0 0 0,1 0 0 0,8 8 256 0,0 7-114 16,3 2 209-16,-1 5-156 0,0 5-78 15,-1 0-38-15,2 8 131 0,-2 5-90 0,0 0-40 0,-3-1 0 16,3 1-66-16,-3-5-14 0,1 3 0 0,0-4 0 16,0 0 0-16,2-5 0 0,-6-7 0 0,1 0 0 15,1-4 0-15,-1-6 0 0,-1-1 0 16,-2-5 0-16,1-3 0 0,-3-3 0 0,3 3 0 15,0-3 0-15,0-6 0 16,1-13 0-16,1-3 0 0,0-5 0 0,4-5 0 16,-2-3 0-16,2-9 0 0,0 3 0 0,2-2 0 0,-3 4 0 15,3-9 0-15,-1 15 0 0,-1-7 0 0,0 7 0 16,-1-1 0-16,0 9 0 0,-1 1 0 0,-1 4 0 16,1 0 0-16,-1 7 0 0,0 5-180 15,-3 2-165-15,4 0 158 0,-2 3 73 0,0 3 38 0,3 0-1 16,-1 7 37-16,3 6-1006 15</inkml:trace>
  <inkml:trace contextRef="#ctx0" brushRef="#br0" timeOffset="79834.33">5669 8329 2683 0,'0'3'-2'0,"0"0"0"0,0-1 1 16,0-1 0-16,0-1 0 0,5 0 1 0,7 0-1 0,1 0 1 0,2 0 0 0,0 2 0 0,2 4 421 0,0 2-191 0,-2 4-95 0,0 2-38 0,0 1 52 0,-4 3-55 16,-2 7-27-16,-2-2-4 0,-4 1-63 15,0 1 0-15,-3 2 0 0,0-1 0 0,-3-1 0 16,-7-6 0-16,-1 1 0 0,0-3 0 0,-4-1 0 16,0-5 0-16,-2-2 0 0,4-2 0 15,-5-2 0-15,0-4 0 0,3-1 0 0,-2 0 0 0,2 0 0 16,0 0 0-16,0-1 0 0,4-8 0 15,2 4 0-15,1-2-73 0,4 1-139 16,3-1 86-16,1-1-517 0,0-2 306 0,1 1 149 0,11-2 73 16,3 1-564-16,5-3 320 0</inkml:trace>
  <inkml:trace contextRef="#ctx0" brushRef="#br0" timeOffset="80069.32">5949 8368 2977 0,'0'-2'-2'0,"-3"1"1"0,-7-4 0 0,0 3 1 0,-1 1 0 0,4-2 0 0,-2 2 0 0,0 1 0 0,2 0 0 0,2 0 0 0,-1 10 197 0,2 2-78 0,0 6 225 0,3 0-157 15,-2 7-76-15,3 1-111 0,0 0 0 0,0 1 0 0,3-3 0 16,6 4 0-16,0-2 0 0,3-3 0 16,1 0 0-16,-1-6 0 0,2 1 0 0,0 0 0 15,0-4 0-15,2-2 0 0,-1-3 0 16,1-2 0-16,-1-2 0 0,2-4 0 15,0-1 0-15,-2 0 0 0,3 0-779 0,-3-3 337 16,3-7 191-16,-4-3-559 0,4-1 386 0</inkml:trace>
  <inkml:trace contextRef="#ctx0" brushRef="#br0" timeOffset="80252.23">6269 8210 3301 0,'-8'-6'0'0,"3"3"0"0,0 1 0 0,3 1 0 0,-1-2 0 0,3 0 0 0,0-1 0 16,0 0 0-16,10-2 0 0,3 3 0 0,1-1 148 0,2 1 328 0,1 0-470 0,-3 1-6 0,3 0 0 15,0 2 0-15,-2 0 0 0,-2 0 0 0,1 0 0 16,-2 0-249-16,0 8 138 0,-3-2-924 0,-2 3 459 16,1 2 287-16</inkml:trace>
  <inkml:trace contextRef="#ctx0" brushRef="#br0" timeOffset="80434.67">6300 8453 3305 0,'-14'8'0'0,"7"-1"0"0,-2 1 0 0,3-5 0 0,3 0 0 0,0 0 0 0,3-1 0 0,0-2 0 0,6 1 0 0,9 3 0 0,2-2 222 16,3 0-92-16,-2 1 144 0,0-1-274 15,1 0 0-15,1-1 0 0,-4 5 0 0,1-5 0 0,-6 1 0 16,5 2 0-16,-5-2 0 15,-2-1-99-15,-2 1 59 0,1 0-460 0,-2 1 279 16,-1 2 126-16</inkml:trace>
  <inkml:trace contextRef="#ctx0" brushRef="#br0" timeOffset="88953.36">11467 7435 1538 0,'-2'-4'0'0,"0"0"0"0,-2 1 0 0,3-1 0 0,-3 2 0 0,2 0 0 0,0 0 0 0,2 0 0 0,-1 0 0 0,1 2 0 0,0 0 170 0,0 0-66 0,0 0-23 0,0 0 35 16,0 0-38-16,0 6-1 0,0 2-40 0,0 0 113 16,0 2-48-16,1 5-36 0,1 0 35 0,0-1-32 15,0 6 1-15,-2 5-33 0,0-5 121 16,0 12-65-16,0 0-28 0,0 2 129 0,0 3-78 16,-2 9-39-16,0-9 9 0,-3 10 53 15,3-4-50-15,0 0-26 0,-1-7-8 0,3 1-55 16,0-1 0-16,0-4 0 0,0-1 0 0,0-6 0 15,0-4 0-15,0 1 0 0,0-7 0 0,0-1 0 16,0-4 0-16,0-5 0 0,0-1 0 0,0-2 0 16,0-1 0-16,0-1 0 0,0 0 0 0,0 0 0 15,0-1 0-15,-3-8 0 0,-3-5 0 0,-1-1 0 16,0-7 0-16,-3-1 0 0,2-4 0 0,-1-1 0 16,-3 0 0-16,0-3 0 0,-3-2 0 15,0 6 0-15,-6-2 0 0,1 7 0 0,-1 7-57 16,-8 0 59-16,3 10-39 0,-2 0-1 0,2 5 0 15,-4 0 206-15,4 8-168 0,-3 9 0 0,5 6 0 16,1 0 0-16,5 5 0 0,2 3 0 16,5-1 0-16,4 4 0 0,4-2 0 0,3-1 0 15,0 1 0-15,3 0 0 0,8-4 0 16,3 0 0-16,2 0 0 0,5-6 0 16,-1-1 0-16,3-7 0 0,-2 0 0 0,4-3 0 15,-4-5 0-15,2-5 0 0,0-1 0 0,-3 0 0 16,1 0 0-16,0-6 0 0,-3-5 0 0,1-8 0 15,-2 2-79-15,-2 3-62 0,3-8 36 0,-2 2-746 16,1-1 406-16,-2-1 204 0,0-5 102 0,-2 1-586 16,0-4 348-16</inkml:trace>
  <inkml:trace contextRef="#ctx0" brushRef="#br0" timeOffset="89187.52">11495 7927 2103 0,'2'-10'0'0,"0"2"0"0,-1 1 0 0,4 1 0 0,-3 3 0 0,2-1 0 0,1 1 0 0,2 2 0 0,2 0 0 0,7 1 0 0,-2 0 166 0,4 1 419 0,-1 10-273 15,3 5-137-15,-3-3-60 0,3 8 352 0,1-3-459 16,-3 3-8-16,-2 0 0 0,0 0 0 0,-5-1 0 16,-2 3 0-16,-1-1 0 0,-4-1 0 0,-4-1 0 15,0 3 0-15,-2-3 0 0,-14 3 0 0,2-4 0 16,-5-2 0-16,2-3 0 16,-7-2 0-16,4-2 0 0,-2-4 0 0,-2 1 0 0,1-6 0 15,2 1 0-15,1-2 0 0,1 0 0 0,3 0 0 16,7 0-249-16,0-2 57 0,6-6 77 0,1-2 39 15,2-3-521-15,0-2 284 0,11-4 138 0,6 0-552 16,1-4 344-16</inkml:trace>
  <inkml:trace contextRef="#ctx0" brushRef="#br0" timeOffset="89402.74">11909 7808 3288 0,'7'-15'0'0,"-5"6"0"0,0 0 0 0,-2-1 0 0,0 3 0 0,0 2 0 0,-4 0 0 0,-1 3 0 0,-4 1 0 0,2 1 0 0,-4 0 243 0,0 11-107 0,-1 7 128 0,1 3-264 16,0 5 0-16,1 5 0 0,5 1 0 0,1-1 0 16,3 4 0-16,1-2 0 0,0 1 0 15,3-2 0-15,8-2 0 0,5-2 0 0,-2 0 0 16,5-2 0-16,1-3 0 0,1 0 0 16,2-5 0-16,4-1 0 0,-1-3 0 0,-1-1 0 15,4-5 0-15,-6-1-88 0,7 1-1068 0,-4-5 559 16</inkml:trace>
  <inkml:trace contextRef="#ctx0" brushRef="#br0" timeOffset="91710.83">6935 8221 1157 0,'-8'-13'0'0,"3"3"0"0,1-4 0 0,3-1 0 0,-1-2 0 0,2-3 1 0,0 1 0 0,0 0 0 15,2-1 0-15,8 0 0 0,3-1 238 0,4 3-100 0,0-1-51 0,-2 4 144 0,8-4-101 16,-6 7-46-16,2-2-1 15,2 3 37-15,-5 3-43 0,6 5 11 0,-5 1-52 0,2-1 155 0,1 3-78 16,1 0-38-16,0 12 112 0,-1-1-66 16,4 4-46-16,-1-2-1 15,2 2 116-15,2 3-77 0,1-4-38 0,0 0 73 16,2-2-76-16,-6 0-73 0,6 0 0 16,-2-2 0-16,-1-3 0 0,-3-2 0 0,5 1 0 0,-6-3 0 0,-1-1 0 15,-4-2 0-15,2 0 0 0,-6 0 0 0,2 0 0 16,-5 0 0-16,-2 0 0 0,0-2-40 15,-3-1-39-15,0-5-355 0,-2 2 187 0,-3-1 109 16,1 1 31-16,-2-1-409 0,0 1 240 0,0 0 109 16,0 3 70-16,-5-3-243 0,-3 2 151 0</inkml:trace>
  <inkml:trace contextRef="#ctx0" brushRef="#br0" timeOffset="91937.81">7256 8047 2485 0,'-11'6'0'0,"1"3"0"0,3 0 0 0,-1-1 0 0,2 1 0 0,1 0 0 0,3 5 0 0,2 1 0 0,0 2 0 0,0 3 0 0,2 5 167 0,3-3-65 16,1 3 250-16,0 1-158 0,0-2-78 0,-1 0 10 0,0 9-48 16,-2-5-1-16,-2 0-39 0,2 0-139 15,-2-1 69-15,-1-4 44 0,0 0-388 16,0-3 206-16,0-2 104 0,0-5 52 0,0-3-634 15,0-1 309-15,2-6 112 0,1 0 94 0,4-3-392 0,0-3 244 16</inkml:trace>
  <inkml:trace contextRef="#ctx0" brushRef="#br0" timeOffset="92153.9">7440 8136 2851 0,'1'-3'0'0,"0"2"0"0,2 1 0 0,-2 0 0 16,-1 0 0-16,2 0 0 0,0 1 0 0,0 11 0 0,-1 0 0 0,5 5 0 0,-1 2 175 0,2 6-69 0,-3 1 341 0,1 2-195 16,-2 4-152-16,3 1-100 0,-3-2 0 0,1-1 0 0,0 0 0 15,-2-4 0-15,1 7 0 0,-2-5 0 16,1-4 0-16,0-1 0 0,-2-1-15 16,0-2-35-16,0-3-237 0,0-1 163 0,0-5-9 15,0 1 72-15,0-5-711 0,0 0 359 0,2-3 192 0,1 0 91 16</inkml:trace>
  <inkml:trace contextRef="#ctx0" brushRef="#br0" timeOffset="92755">8323 8051 1669 0,'-2'-6'0'0,"0"-1"0"0,0-5 0 0,0 1 0 0,2-2 0 0,-1 0 0 0,1-2 0 0,0-1 0 0,-1 1 0 0,-2 1 0 0,1 0 115 0,0 0-39 0,-1 2 0 16,-4 0 45-16,2 2-32 0,-3-1-10 0,-4 1 52 16,0 3-47-16,-5 1 0 15,0 4-46-15,-6 0 116 0,0 2-63 0,-3 0-27 16,-1 2 0-16,-1 9 52 0,-3 3-39 0,5 1 9 15,0 0 130-15,4 3-90 0,1-1-44 0,5-2 135 16,5 2-141-16,-1 0-76 0,7-2 0 16,5 1 0-16,0-2 0 0,0 1 0 0,10 2 0 0,5-2 0 15,6 0 0-15,1 0 0 0,2 0 0 16,1 0 0-16,1-2 0 0,-4-2 0 16,5 4 0-16,-7-1 0 0,-2-1 0 0,-2 3 0 0,-2 0 0 15,-5 3 0-15,-4-2 0 0,-2 3 0 16,-3 0 0-16,0 4 0 0,-3-6 0 0,-11 7 0 15,-4-7 0-15,-2 1 0 16,-1-4 0-16,-3-2 0 0,4-3 0 0,-7-1 0 0,5-5 0 0,-1-2 0 16,3-2 0-16,-1 0 0 0,3 0 0 0,4 0 0 15,0-4 0-15,5-3 0 0,2-4 0 0,5-1 0 16,2 0 0-16,0 0-675 16,4 0 203-16,10-1 218 0,7-3 108 0,2 4-694 0</inkml:trace>
  <inkml:trace contextRef="#ctx0" brushRef="#br0" timeOffset="92973.81">8416 8067 3215 0,'2'-7'0'0,"-2"5"0"0,0 1 0 0,0 1 0 0,0 0 0 0,0 0 0 0,0 0 0 0,0 7 0 0,0 3 0 0,0 4 0 0,0 1 370 0,0 2-166 0,0 2-73 15,0 1-120-15,2 2-11 0,0-2 0 0,4-1 0 16,-2 0 0-16,0-1 0 0,-1-3 0 0,-1 0 0 15,0-2 0-15,0-4 0 0,-2 0 0 0,0-2-78 16,0-3-55-16,0-1 85 0,0-3-777 16,0 0 394-16,0 0 197 0,0-1 88 0,0-15-481 15,0-7 294-15</inkml:trace>
  <inkml:trace contextRef="#ctx0" brushRef="#br0" timeOffset="93264.85">8507 7632 2353 0,'0'0'0'0,"0"1"0"0,0-1 0 0,0 0 0 0,0 0 0 0,0 2 0 0,0-2 0 0,0 3 0 0,0-3 0 0,0 1 0 0,0 1 103 0,0 2 130 0,0 0-97 0,0 1-50 16,0-1-24-16,2 2 169 0,-1 0-102 15,1-1-45-15,2 1-128 0,-3-1 42 16,1 3-1-16,0 0-372 0,-1-1 201 0,-1 1 106 16,0 1 53-16,0-2-690 0,0 3 296 0,0 0 186 15,0 0 61-15</inkml:trace>
  <inkml:trace contextRef="#ctx0" brushRef="#br0" timeOffset="94349.13">8666 7957 1526 0,'0'0'-2'0,"0"0"-1"0,0 1 0 0,0-1 1 0,0 2 0 0,0 2 1 0,0 2-1 0,0 3 1 0,2 1 1 0,1 2 0 0,-1 2 194 0,-1 3-83 16,1 2 146-16,0 0-109 0,-2 1-54 0,2 1-28 16,-2 1 131-16,0-1-84 15,0 1-37-15,0 0 0 0,0-2 11 0,0 1-24 0,0-4 10 0,0-2-34 16,0-4 66-16,0 0-33 15,0-2 1-15,0-3 7 0,0-2 10 0,-2-2-53 0,2-2 42 16,0 0-42-16,0 0 0 0,0 0 1 16,0-8 10-16,0-6-11 0,0-7 1 15,2-1 0-15,5-3-56 0,2-6 29 0,1 3 9 16,1-1-15-16,0 2-127 0,2 3 43 0,-3-1 53 0,-1 7-75 16,2-2 57-16,-3 5 5 0,1 4 154 0,-2 1-64 31,0 5-25-31,0-1-23 0,2 5 195 0,-2-1-180 15,0 2-18-15,2 0 0 0,-2 0 0 0,4 9 0 0,-2 5 0 0,2 2 0 0,0 5 0 16,0 0 0-16,-3 3 0 0,2 2 0 0,-3-2 0 16,2 8 0-16,-1-3 0 0,-2 3 0 15,-3-2 0-15,-1 2 0 0,0 0 0 0,0-3 0 16,-2 2 0-16,0-3 0 0,0-8 0 0,0 1 0 16,0-2 0-16,0-5 0 0,0-5 0 0,0-4 0 15,0-1 0-15,0-2 0 0,0-2 0 16,0 0 0-16,0 0 0 0,0 0 0 0,0-2 0 15,0-4 0-15,0-3 0 0,0 1 0 0,0-1 0 0,0 1 0 16,0 3 0-16,0-1 0 16,0 2 0-16,0 3 0 15,0-1-1131-15,0-1 464 0</inkml:trace>
  <inkml:trace contextRef="#ctx0" brushRef="#br0" timeOffset="95422.19">9089 7653 1317 0,'-7'-8'0'0,"0"2"0"0,0-1 0 0,2-1 0 0,-2 1 0 0,3-3 0 0,-2 1 0 0,3 0 0 0,1-1 0 0,-1-1 0 0,3 4 298 0,0-3-130 0,0 0-65 16,0 1 170-16,6 4-108 0,4-2-68 0,0-2-30 16,4 4 145-16,-1 0-87 0,4 3-43 0,0-2 9 15,0 2 77-15,-1 2-65 0,3 0-33 0,-4 0 87 16,2 0-59-16,-1 2-21 0,-2 5-9 15,-1 1 13-15,-3 2-43 0,-1 1 0 0,-1-1-6 16,-3 5-29-16,0-3-3 0,-3 3 0 16,-2 2 0-16,0 2 0 15,0-3 0-15,-12 3 0 0,-1 1 0 0,-1-4 0 0,0-2 0 0,-2 2 0 16,0-3 0-16,0-3 0 0,0 0 0 16,0-5 0-16,4-2 0 0,-4-1 0 0,5-2 0 0,0 2 0 15,1-2 0-15,3 0 0 0,0 0 0 0,3 0 0 16,0 0 0-16,3 0 0 0,1 0 0 0,0 0 0 15,0 0 0-15,0 0 0 0,0 0 0 16,0 4 0-16,3 1 0 0,6-2 0 0,4 3 0 16,1-5 0-16,0 1 0 0,2 0 0 15,0-2 0-15,1 0 0 0,1 0 0 0,-2 0 0 16,-2 0 0-16,-1 0 0 0,1-2 0 0,-4 0 0 16,1 1 0-16,-2 1 0 0,0-3 0 0,-2 3 0 15,-2 0 0-15,1 0-160 0,-1 0-306 0,2 0 214 0,-2 3-283 16,0 2 239-16,1 0 133 0,3 1 63 15,-1-2-632-15</inkml:trace>
  <inkml:trace contextRef="#ctx0" brushRef="#br0" timeOffset="95763.84">9457 7799 2462 0,'-2'0'-1'0,"1"0"1"0,1 0 0 0,0-4 0 0,0 1 0 0,0-3 0 0,0 0 0 0,7 1 0 0,5 1 0 0,1 2 0 0,3 1 503 0,-1 1-232 0,3 0-107 0,2 0-68 15,-1 1 325-15,2 8-406 0,1 3-15 0,-1 2 0 16,-7 2 0-16,5 3 0 0,-6 3 0 0,-1 1 0 16,-4 1 0-16,-5 0 0 0,-1-2 0 0,-2 9 0 15,0-5 0-15,-5 1 0 0,-10-1 0 0,-3-2 0 16,-1-1 0-16,-1-2 0 0,-3-5 0 0,-1-1 0 15,-3-2 0-15,2-1 0 0,2-5 0 16,-9 2 0-16,4-3 0 0,-2-2 0 0,3 0 0 16,1-4 0-16,5 0 0 0,3 0 0 15,1 0 0-15,6 0 0 0,2-2 0 0,-2-2-281 16,8 0 99-16,2-1 77 0,1-3-204 0,0 1 135 16,1 0 67-16,9 0-500 0,3-2 274 0,4 1 153 15,1-1 70-15</inkml:trace>
  <inkml:trace contextRef="#ctx0" brushRef="#br0" timeOffset="96030.69">9820 7833 2854 0,'2'-12'0'0,"0"3"0"16,-1 1 0-16,-1-4 0 0,0 4 0 0,0-1 0 0,0 3 0 0,-5 0 0 0,-4 4 0 0,1 0 0 0,-3 2 127 0,-2 0 208 0,-1 12-154 15,1 7-71-15,-2-1 214 0,4 5-324 0,1 2 0 16,3-1 0-16,2 10 0 0,2-5 0 16,3 5 0-16,0-4 0 0,0 2 0 0,6 0 0 0,6-4 0 15,2 0 0-15,6-1 0 0,-2-3 0 0,5-3 0 16,1-2 0-16,1-2 0 0,0-3 0 0,2-6 0 16,-1 0 0-16,-3-4 0 0,2-2 0 0,-2-2 0 15,0 0 0-15,-4 0 0 0,-1 0-661 0,0 0 96 16,-6 0 268-16</inkml:trace>
  <inkml:trace contextRef="#ctx0" brushRef="#br0" timeOffset="97357.82">1859 6864 972 0,'0'0'0'0,"0"1"0"0,0-1 0 0,0 0 0 0,3 0 0 0,-3 0 0 0,0 0 0 0,0 0 0 0,0 0 0 0,0 0 0 0,3 0 81 0,-2 0 92 0,1 0-58 15,0 0-43-15,1 0 0 16,1 0 19-16,-1 0-26 0,2 0-1 0,-1 0 67 16,2 0-51-16,-1 0-1 0,0 0 41 15,0 0-40-15,-3 0-1 0,3 0-31 0,-2 0 67 16,-1 0-38-16,0 0 0 0,0-1-39 0,0 0 81 16,-2-2-31-16,0 2-9 0,0-2-41 0,0 1 63 0,0 1-32 15,0-1-6-15,0 0 10 0,-8 2-35 16,0 0 0-16,1 0-30 0,2 0 0 0,-3 4 30 15,3-1 10-15,-2 4-51 0,4-5 41 0,1 3 0 16,2-2 1-16,0 2-31 0,0-4 10 0,0 3 2 16,0-2-66-16,2-1 30 15,3-1 0-15,2 2 27 0,0-2-33 0,0 0 31 16,0 0 10-16,-5 0-44 0,3 0 39 0,-3 0-6 16,-1 0 8-16,1 0 22 0,-2 0-27 0,0 0-10 15,0 0 9-15,0 0 152 0,0 0-68 0,-2 0-33 16,-6 0-54-16,1 0-7 0,0-2 0 0,-2 1 0 0,0-3 0 15,1 2 0-15,1-2 0 16,1 2 0-16,2 0 0 0,1 1 0 0,3-1 0 16,0 2 0-16,0 0 0 0,0 0 0 0,0 0 0 15,7 0 0-15,0 0 0 0,4 3 0 0,-1-1-18 16,-1 3-71-16,2-4 38 0,-3 1 1 0,-1 0-57 16,-1 0 41-16,-3-2 3 0,-1 0 10 0,0 0 15 15,0 0 0-15,-2 0-10 0,0 0 95 0,0 0-42 16,0 0 0-16,-6 0-30 0,-1 0 273 0,0 0-112 15,-3-2-71-15,1 0-14 0,0 0 38 16,0 1-89-16,2-2 0 0,2 3 0 16,2 0 0-16,0 0 0 0,0 0 0 0,3 0 0 15,0 0 0-15,0 0 0 0,0 0 0 0,0 0 0 16,0 0 0-16,6 0 0 0,-1 0 0 0,-2 4 0 16,4 0 0-16,-2-2-185 0,-1-1 61 15,-1 3 26-15,1-4 23 0,-2 1 23 0,0-1 13 16,-2 3 1-16,1-3 90 0,-1 0-45 0,0 0-9 15,0 0-31-15,0 0 128 16,0 0-39-16,-1 0-38 0,-3 0 11 0,0 0 133 0,1 0-64 16,-1 0-46-16,-1 0-138 0,5 0 49 15,-3 0 21-15,3 0-577 0,0 0 283 0,0 5 146 16,0 5 52-16</inkml:trace>
  <inkml:trace contextRef="#ctx0" brushRef="#br0" timeOffset="102232.27">1099 9418 1773 0,'-18'-10'10'0,"4"5"-2"0,1-1-1 0,3 1-2 0,-3-2 0 0,6 3-1 0,4-2 0 0,-1 3 4 0,3 0-1 0,1 0-2 0,0-2 377 0,0-1-160 0,11 1-95 0,7 1-44 16,6-2 96-16,2 3-71 0,-2-1-34 0,1 3 9 16,7-2 20-16,-6 3-32 0,-3 0 0 0,0 0-90 15,-4 4 28-15,-1 6 11 0,-6 2-78 16,-5 4 48-16,-4 1 1 0,0 2 47 0,-3 6-18 16,-3-5 28-16,-12 6-23 0,-3-1 12 0,-2-3 82 15,-2-2-45-15,-3 1-26 0,2-6 174 0,-2 6-194 16,6-8-28-16,4-2 0 0,4-1 0 15,2-2 0-15,3-3 0 0,6 1 0 16,0 1 0-16,3 0 0 0,11 2 0 0,10-1 0 16,3 0 0-16,3 1 0 0,2 1 0 0,1 1 0 0,-1 0 0 15,-2 2 0-15,-9 0 0 0,9 7 0 0,-15-2 0 16,2 2 0-16,-9 4 0 0,-4-2 0 16,-3 0 0-16,-1 6 0 0,-5-3 0 0,-13-1 0 15,-2-3 0-15,-5 0 0 0,-3-2 0 16,-4-4 0-16,-5-2 0 0,0-3 0 0,0-2 0 0,0-4 0 15,4-1 0-15,1-3 0 0,4 0 0 16,6 0 0-16,2-3 0 0,2-10 0 16,2 0 0-16,7-4 0 0,2-4 0 0,7-1-165 0,0-5 47 15,3 1-856-15,14-4 473 0,11-3 231 0,2 0 116 16</inkml:trace>
  <inkml:trace contextRef="#ctx0" brushRef="#br0" timeOffset="102525.36">1530 9418 3103 0,'0'0'0'0,"0"0"0"0,0 0 0 0,-3 1 0 0,-5 8 0 0,6 2 0 0,2 0 0 0,0 1 0 16,0 2 0-16,0-3 0 0,8 2 239 0,4-3-101 0,3-1-49 0,3-3 41 0,0-2-50 16,1-4 0-16,1 0-42 0,3 0-79 15,-4-4 39-15,-1-8 11 0,-3-2 29 16,-2-2-53-16,-3-1 27 0,-5-1 0 0,-3-1 4 15,-2 0-11-15,0 2-5 0,-3-1 0 0,-11 3 0 16,-1-1 0-16,-3 5 0 0,-2 4 0 0,-3 0 0 16,2 6 0-16,-2 0 0 0,2 1 0 0,1 0 0 15,3 9 0-15,2 2 0 0,3 0 0 0,5 2 0 16,2 1 0-16,4 1 0 0,1 0 0 0,0 1 0 16,8 2 0-16,12-3 0 0,-1-1 0 0,9-2 0 15,2-2-543-15,2-1-159 0</inkml:trace>
  <inkml:trace contextRef="#ctx0" brushRef="#br0" timeOffset="103626.12">2400 9337 1774 0,'-5'-11'0'0,"1"4"0"0,-4 3 0 0,5-1 0 0,-1-2 0 0,1 4 0 15,1-2 0-15,1 2 0 0,-1 0 0 0,2 2 0 0,0 1 118 0,0 0-38 0,0 0 136 0,0 0-88 0,3 19-43 0,6 7 10 16,4 10 101-16,-5 3-77 0,1 9-39 0,2 2 103 16,-4 2-71-16,0 0-25 0,-2 0-10 0,2-1 0 15,-1-4 1-15,-1-4-37 0,-2-7 103 16,2-1-42-16,-1-4-10 0,1-7-51 0,1-4-35 0,-1-2-6 16,-1-9 0-16,-1-2 0 15,0-3 0-15,1-2 0 0,1-2 0 0,3 0 0 0,2-15 0 0,2-12 0 16,-1-5 0-16,1-1 0 15,4-9 0-15,-2 3 0 0,-2-4 0 16,-3 3 0-16,7-9 0 0,-5 6 0 0,-1 0 0 0,-1 2 0 16,-3 5 0-16,1-2 0 0,-2 5 0 0,0 1 0 15,0 4 0-15,0 7 0 0,-2 0 0 16,7 6 0-16,-5 4 0 0,2 5-853 0,3 2 372 16,3 4 220-16,-1 0 109 0</inkml:trace>
  <inkml:trace contextRef="#ctx0" brushRef="#br0" timeOffset="103954.68">2823 9688 2921 0,'-4'0'0'0,"0"0"0"0,4 0 0 0,0 0 0 0,4 0 0 0,5 2 0 0,8 0 0 0,1 0 0 0,8-1 0 0,1 5 0 0,-1 0 297 0,0 4-130 16,-1-1 123-16,-5 2-116 0,-2 4-92 0,0 0-82 15,-6 2 0-15,-1 4 0 0,-7-1 0 0,-2 1 0 16,-2 6 0-16,-2-5 0 0,-13 1 0 0,0-1 0 16,-5-5 0-16,-5 4 0 0,0-9 0 0,-2 2 0 15,-1-5 0-15,3-3 0 16,4-2 0-16,-3-4 0 0,1 0 0 0,1 0 0 0,7 0 0 0,0-2 0 16,5-6 0-16,2 1 0 0,5-3-24 15,3-1-234-15,0-6 110 0,18 0-694 0,5-2 391 47,5-1 211-47,6-3 101 16</inkml:trace>
  <inkml:trace contextRef="#ctx0" brushRef="#br0" timeOffset="104127.14">3215 9629 3470 0,'9'-5'0'0,"-6"3"0"0,-3 1 0 0,0-1 0 0,0 2 0 0,-13 0 0 0,0 0 0 0,1 2 0 0,-4 9 0 0,4 2 0 0,-5 6 142 0,7 2 177 0,-1 1-319 16,2-1 0-16,4 7 0 15,4-2 0-15,1 0 0 0,0 1 0 0,0-2 0 0,6-3 0 0,11 4 0 16,-2-3 0-16,6-3 0 0,3-3 0 0,-2-2 0 16,1-2 0-16,4-2 0 0,-1-3 0 0,-3-2 0 15,-2-2 0-15,3-3-200 0,0-1-56 0,-4 0 113 16,1-1-618-16,3-7 361 0,-1-3 180 0,-4-1 90 16,2-1-297-16</inkml:trace>
  <inkml:trace contextRef="#ctx0" brushRef="#br0" timeOffset="104296.8">3596 9490 3364 0,'-10'-7'0'0,"5"6"0"0,0-1 0 0,3 0 0 16,-3 0 0-16,3 2 0 0,2 0 0 0,0 0 0 0,0 0 0 0,14-2 0 0,2 2 489 0,1 0-411 0,3 0-78 0,-2 0 0 15,2 0 0-15,2 0 0 0,-2 0 0 0,-2 0-358 0,0 0 17 16,-2 2 191-16,0 4 94 0,-4-1-469 15,-2 3 251-15</inkml:trace>
  <inkml:trace contextRef="#ctx0" brushRef="#br0" timeOffset="104451.32">3646 9692 3650 0,'-10'14'0'0,"0"-7"0"0,2 0 0 0,2-1 0 0,3-4 0 0,0 0 0 0,3-2 0 0,0 0 0 0,5 3 0 0,13-3 0 0,1 2 145 0,4-2-9 0,0 0-136 15,-3 2 0-15,2-2 0 0,1 2 0 0,0-2 0 16,-4 1 0-16,1 2-296 0,-2 0-154 0,-3 1 255 16,1 2-462-16</inkml:trace>
  <inkml:trace contextRef="#ctx0" brushRef="#br0" timeOffset="105202.55">4722 9428 1862 0,'-4'-9'0'0,"3"3"0"0,-1 0 0 0,0-6 0 0,1-2 0 0,-1-1 0 0,2-3 0 0,-3 2 0 0,3-6 0 0,-1-4 0 0,0 2 107 0,1 0 22 15,-5-1-1-15,3 2-36 0,-2-5-9 16,-2 2 9-16,1 2-27 0,-3-1 0 0,1 0-27 15,-3 4 10-15,-1-4-10 0,-2 6-1 0,1 3 79 16,-4 0 120-16,2 3-99 0,-3 2-41 16,-1 4 65-16,1 2-62 0,0 4-30 0,1-1 158 0,1 2-221 15,-3 0-6-15,4 8 0 16,-2 6 0-16,4 3 0 0,0 6 0 0,4 1 0 0,3 3 0 16,1 4 0-16,4 3 0 0,0 7 0 0,0-1 0 15,4 1 0-15,5-1 0 0,3 13 0 0,-3-1 0 16,3 8 0-16,-3-2 0 0,-2 4 0 15,0-5 0-15,-2 3 0 0,-3 0 0 0,1 0 0 16,-3-3 0-16,0-1 0 0,0 0 0 0,0-5 0 16,-3-2 0-16,-7-4 0 0,3-10 0 0,-3 1 0 15,-3-4 0-15,1-6 0 0,-5-5 0 0,5-4 0 16,-7-4 0-16,-3-3 0 0,2-1 0 0,-3-3 0 16,1-6 0-16,0 0 0 15,-1 0 0-15,0 0 0 0,-2-5 0 0,6-2 0 16,1-5 0-16,1 1 0 0,2-1 0 0,9 4 0 15,0-2 0-15,5-2-639 0,1 0 231 16,1-1 185-16,15-1-269 0,7 1 217 0,5-2 123 16,4 2 57-16,0-3-555 0</inkml:trace>
  <inkml:trace contextRef="#ctx0" brushRef="#br0" timeOffset="105493.06">4650 9943 2604 0,'3'0'0'0,"-2"0"0"0,2 2 0 0,-3 10 0 0,0 1 0 0,0 0 0 0,-3 6 0 0,2 0 0 0,1 6 0 0,0-2 0 0,0 1 213 0,0 0-88 16,7-2 389-16,3-3-228 0,5 2-128 0,2-7-127 16,1 0-31-16,4-5 0 0,-1-3 0 0,0-6 0 15,0 0 0-15,-1 0 0 0,-5-3 0 0,1-9 0 16,-2-6 0-16,-7 0 0 0,-1-3 0 0,-4-1 0 16,-1 0 0-16,-1-2 0 15,0 0 0-15,-9 3 0 0,-7-3 0 0,3 3 0 0,-4 3 0 16,4 2 0-16,-4 3 0 0,0 4 0 15,3 2 0-15,-4 1 0 0,3 4 0 0,2 0 0 16,2 2 0-16,3 0 0 0,-3 0 0 0,4 0 0 16,2 6 0-16,0-2 0 0,3 1-196 0,2-1-114 15,0-2 137-15,0 0-556 0,0-2 345 0,5 0 173 16,3 0-419-16,4-11 301 0,0-10 145 0</inkml:trace>
  <inkml:trace contextRef="#ctx0" brushRef="#br0" timeOffset="105713.7">4750 8965 3191 0,'-2'0'0'0,"1"0"0"0,1 0 0 0,0 0 0 0,0 0 0 0,10 2 0 0,8 2 0 0,5 0 0 0,4 0 0 0,4-1 0 0,3-1 310 0,-1 2-135 0,1-4-68 16,2 2-9-16,-4-2-48 0,-6 0-50 0,6 2 0 15,-11-1-200-15,2 1 52 0,-7 2 93 16,-4-2 47-16,-3 2-279 0,-2 1 158 0,-3 1 84 0,-4-1-800 16,0 5 410-16,0-1 160 0,-5-5-368 15</inkml:trace>
  <inkml:trace contextRef="#ctx0" brushRef="#br0" timeOffset="105876.33">4955 8990 2163 0,'-9'5'0'0,"1"3"0"0,2 1 0 0,-1 3 0 0,2-1 0 0,-1 4 0 0,2 2 0 0,2-1 0 0,2 3 0 0,0 4 0 0,0-1 499 0,0 5-230 16,0-3-115-16,0 0-58 0,0-1-82 0,0 4 25 15,0-5 0-15,2 1-198 0,1-1 99 0,-2-3 49 16,1-2-556-16,0-2 298 16,2-6 155-16,-1-1 76 0,4-7-774 0</inkml:trace>
  <inkml:trace contextRef="#ctx0" brushRef="#br0" timeOffset="106042.45">5004 9068 2426 0,'2'-1'0'0,"0"-1"0"0,-2 2 0 0,0 0 0 0,2 0 0 0,-2 0 0 0,3 9 0 0,-1 0 0 0,-2 5 0 0,2 1 0 0,2 2 286 0,-2 1-123 0,2 7 33 16,-3-1-79-16,1-2-29 0,-2 7-204 0,2-4 77 15,0 0 39-15,0 2 0 16,0 1-620-16,-2-5 339 0,2 7 155 0,-2-2 83 15</inkml:trace>
  <inkml:trace contextRef="#ctx0" brushRef="#br0" timeOffset="106376.21">5223 9769 2087 0,'-13'-19'0'0,"3"1"0"0,3-1 0 0,1-4 0 0,1-1 0 0,3-2 0 0,2-3 0 0,0 1 0 0,0 0 0 0,7 2 0 0,2 3 103 15,5-1 239-15,-3 5-152 0,1 0-76 0,1 4 142 0,1 3-109 0,1 0-46 16,-2 4-36-16,1 3 134 0,2 3-81 16,-3 0-40-16,4 2 53 0,-2 0-131 0,0 2 0 15,2 5 0-15,1 4 0 0,1 5 0 16,2-3 0-16,-1 0 0 0,3 3 0 0,1-2 0 15,4-1 0-15,-3-3 0 0,5 0 0 0,2-5 0 16,-2-1 0-16,4-1 0 0,-2-3 0 0,-2 0 0 16,-3 0 0-16,-1 0 0 0,-5 0 0 15,-1-4 0-15,-4 1 0 0,-6-2 0 0,-1 5-47 0,-3-3-649 16,-1 1 329-16,-4 0 164 0,-1 2 83 0,0 0-648 16,-8 2 356-16</inkml:trace>
  <inkml:trace contextRef="#ctx0" brushRef="#br0" timeOffset="106569.02">5492 9471 2857 0,'-13'5'0'0,"5"2"0"0,-5 0 0 0,6 2 0 0,0 2 0 0,1 0 0 0,3 5 0 0,3 0 0 0,0 5 0 0,0 4 0 0,0-3 281 0,0 1-112 0,9 5-70 15,-2 0 106-15,-2-4-83 0,1 2-42 0,0-5-133 16,0 3 56-16,-1-3-11 0,1 0-532 15,-3-2 289-15,-1-2 145 0,3-5 71 0,-4-2-815 0,1-2 418 16,4-5 150-16,-4-3 122 0</inkml:trace>
  <inkml:trace contextRef="#ctx0" brushRef="#br0" timeOffset="106734.63">5552 9599 2646 0,'3'-5'0'0,"-2"4"0"0,1-2 0 0,-2 3 0 0,3 0 0 0,-2 0 0 0,1 4 0 0,2 8 0 0,1 3 0 0,0 1 0 16,0 9 331-16,-2-2-138 0,2 7-82 0,-2-2 131 0,-1 0-102 0,0 4-51 0,1-4-26 16,-1-2-389-16,0 6 178 0,1-6 92 0,-1 1 47 15,1-5-720-15,0 1 393 0,2-3 143 16,-2-2 108-16</inkml:trace>
  <inkml:trace contextRef="#ctx0" brushRef="#br0" timeOffset="107084.09">6122 9576 2538 0,'9'-38'0'0,"-4"8"0"0,-1-2 0 0,-1 0 0 0,-3 1 0 0,0 13 0 0,0-1 0 0,-7 4 0 0,0 6 0 0,-3 3 0 0,-5 4 188 0,3 2 225 15,-4 0-188-15,1 10-93 0,-5 7-48 0,7-3 195 16,-4 8-207-16,7-4-72 0,0 4 0 0,3-3 0 15,3 0 0-15,4 2 0 0,0-5 0 0,0 4 0 16,8-4 0-16,5 0 0 0,2-1 0 16,1 0 0-16,0 0 0 0,-1 0 0 0,0 0 0 0,-1 0 0 15,-3 2 0-15,-4 2 0 0,-2-1 0 0,-4 1 0 16,-1 2 0-16,0 0 0 16,-1-3 0-16,-11 1 0 0,1 0 0 0,-5-4 0 15,2-2 0-15,-4 0 0 0,2-4 0 0,-3-1 0 16,2-2 0-16,-2-2 0 0,2-2 0 0,2-1 0 15,3-1 0-15,1 0 0 0,1 0-140 0,3 0-45 16,2-1-683-16,3-7 416 0,2-4 206 0,2-2 95 16,10-3-319-16,6-4 215 0</inkml:trace>
  <inkml:trace contextRef="#ctx0" brushRef="#br0" timeOffset="107252.56">6210 9602 2641 0,'18'-9'0'0,"2"3"0"0,-4 4 0 0,-4 0 0 0,-1 0 0 0,-2 2 0 0,-1 0 0 0,-1 0 0 0,-2 9 0 16,0 5 0-16,-2-1 212 0,-1 4-87 0,0 2 419 0,-2-1-253 0,0 3-173 0,0-2-118 16,0 0 0-16,0-1 0 0,-4-3 0 15,1 1-118-15,1-7-107 0,-1 0 141 0,0-3 56 0,1-4-707 0,2 0 367 16,-5-2 198-16,1 0-45 0,2-8-224 0,1-9 206 16,-2-9 98-16</inkml:trace>
  <inkml:trace contextRef="#ctx0" brushRef="#br0" timeOffset="107653.17">6358 9155 1800 0,'4'-10'0'0,"3"3"0"0,-5 3 0 0,3 2 0 0,-4 1 0 0,3 1 0 0,-1 0 0 0,1 0 0 0,0 3 0 0,3 10 0 0,-2 4 143 0,-2 4-53 0,1 1-17 0,-3 9-9 16,1-1-265-16,0 2 120 15,0 1 59-15,0 1 30 0,2-1-247 0,-4 4 134 16,0-2 71-16,0 1 35 0,0-2-147 0,0-2 73 15,0 0-58-15,0-2 234 0,0-4-101 0,0-6 0 16,-6 1 400-16,4-6-205 0,0-3-89 16,0-5-55-16,2-4 393 0,0 2-204 0,0-5-103 0,0 0-50 15,0 0 186-15,0-10-123 0,0-5-57 0,4-2-29 16,4-1-9-16,2-1-19 0,0 0 9 0,2 1 9 16,1 0-18-16,0 6 0 0,-1 2 101 15,0 4-139-15,-3 4 0 0,5 0 0 16,-2 2 0-16,1 0 0 0,-1 11 0 0,-4 9 0 15,4 2 0-15,-4 4 0 0,-4 2 0 0,2 1 0 16,-3 1 0-16,-2-6 0 0,1 6 0 0,0-7 0 16,-2-1 0-16,2-3 0 0,-2-4 0 15,0-6 0-15,0 1 0 0,0-4 0 16,0-4-4-16,0-1-345 0,0-1 139 0,0 0 76 0,0 0-383 0,0-13 239 16,0-4 120-16,0-7-420 0,2-6 270 0,1-6 125 15,-3-11 78-15,2-2-395 16</inkml:trace>
  <inkml:trace contextRef="#ctx0" brushRef="#br0" timeOffset="107919.81">6644 9317 2622 0,'2'-25'0'0,"1"2"0"0,2 5 0 16,-2 3 0-16,2 3 0 0,2 3 0 0,0 1 0 0,2 3 0 0,5-1 0 0,-2 3 0 0,5 0 277 0,0 1-120 0,0 2 107 0,0 0-104 0,-2 0-65 0,0 6-29 16,-3 3 149-16,-1 5-140 15,-6 2-75-15,-3 2 0 0,0-1 0 0,-2 4 0 16,-4 3 0-16,-10-4 0 0,-4 1 0 0,1-6 0 15,-4 6 0-15,3-8 0 0,1-3 0 16,-1 2 0-16,0-4 0 0,7-2 0 0,-2-1 0 0,5-2 0 16,3-2 0-16,1 1 0 0,3-2 0 15,1 0 0-15,0 0 0 0,0 4 0 0,5-2 0 0,8-1 0 16,2 4 0-16,4-2 0 0,-3-2 0 0,3 1 0 16,2 2 0-16,-4-2 0 15,4 0 0-15,0-2 0 0,-3 2 0 0,1 0 0 16,2-2-115-16,1 2-201 0,4-2 140 0,-3 0 59 15</inkml:trace>
  <inkml:trace contextRef="#ctx0" brushRef="#br0" timeOffset="108154.6">7129 9372 3319 0,'-7'0'0'0,"4"0"0"0,-1 0 0 0,4 0 0 0,0 0 0 0,0 3 0 0,0 4 0 0,9 3 0 0,5 3 0 0,2 1 0 0,3 4 416 0,3 1-220 0,-6-1-196 0,5 7 0 15,-4-5 0-15,-1 4 0 0,-5 1 0 0,-1 1 0 16,-6-1 0-16,-2 5 0 0,-2 0 0 0,-6 1 0 16,-11-2 0-16,-7 5 0 0,-2-10 0 0,-9 7 0 15,0-5 0-15,-2-4 0 0,-1 1 0 16,-2-4 0-16,6-6 0 0,1-1 0 0,8-6 0 0,5-2 0 16,4-4-25-16,5 0-393 15,6-4 181-15,5-16 105 0,5-4-798 0,22-13 446 16,3 2 223-16</inkml:trace>
  <inkml:trace contextRef="#ctx0" brushRef="#br0" timeOffset="108327.08">7416 9348 3479 0,'7'-9'0'0,"-1"2"0"0,-5 3 0 0,-1 2 0 0,0 2 0 0,-14 0 0 0,-5 13 0 0,-1 6 0 0,0 7 0 0,-4 8 0 0,6 4 277 15,5-4-111-15,-3 14-157 0,10-5-9 0,6-7 0 16,0 2 0-16,0-1 0 0,14-5 0 0,7-2 0 15,2-3 0-15,4-7 0 0,3 3 0 0,9-3 0 16,-7-7 0-16,7 1 0 0,5-5 0 0,-5 0-355 16,1-1-139-16</inkml:trace>
  <inkml:trace contextRef="#ctx0" brushRef="#br0" timeOffset="109017.68">7951 9671 1520 0,'0'-13'0'0,"0"2"0"0,0 0 0 0,0-4 0 0,0-2 0 0,0 0 0 0,0 0 0 0,0-2 0 0,0 1 0 0,-1 3 0 0,1 0 81 0,-3 1 184 0,1 3-114 0,-3 4-57 16,1-1 196-16,-1 5-131 0,-3 0-60 0,-2 3-31 16,0 0 172-16,-6 11-101 0,3 10-41 0,0 5 54 0,-2 7-57 15,1 0-28-15,5 1 0 0,2 2 175 0,3-2-138 16,4-2-104-16,0-4 0 0,0-2 0 16,2-7 0-16,5 2 0 0,2-7 0 0,5 0 0 15,-3-7 0-15,2-1 0 0,1-4 0 16,-2-2 0-16,4 0 0 0,-3-8 0 0,2-10 0 15,-2-5 0-15,-1-3 0 0,0-5 0 0,-2-2 0 16,1-10 0-16,-2 5-34 0,-1-7-111 0,-1-2 27 16,1-5 32-16,1-9 22 0,-1 1-51 15,2-6 39-15,-1-1 0 0,2-3-7 0,-1 16-10 0,-1-1 55 16,-5 16 161-16,-1 3-81 0,-1 12-39 16,0 9-1-16,0 1 457 0,-2 7-217 15,0 5-185-15,0 2-57 0,0 4 0 0,-8 20 0 16,3 4 0-16,-1 10 0 0,0 4 0 0,4 4 0 15,0 7 0-15,2-1 0 0,0 3 0 0,0 0 0 16,0-3 0-16,0 0 0 0,2-2 0 0,0-2 0 16,4-9 0-16,-1 3 0 0,-2-2 0 0,0-5 0 15,3-4 0-15,-3-4 0 0,1-6 0 0,1-2 0 16,-2-4 0-16,1-4 0 16,0-2 0-16,3-3-304 0,-2-2-235 0,8-4 255 15,-5 0-690-15,5-7 468 0</inkml:trace>
  <inkml:trace contextRef="#ctx0" brushRef="#br0" timeOffset="109253.53">8261 9503 2866 0,'0'-16'0'0,"0"3"0"0,0 4 0 0,0 0 0 0,1 1 0 0,2 0 0 0,3 3 0 0,-1-1 0 0,6 5 0 0,0-2 0 0,5 3 362 0,0 0-162 0,5 8-81 0,1 6 265 0,-5 4-384 16,4 4 0-16,-4 4 0 15,-2-1 0-15,-1 3 0 0,-5 0 0 0,-4 0 0 16,-3 3 0-16,-2-2 0 0,0 4 0 0,-11-2 0 15,-12 4 0-15,2-9 0 0,-1 2 0 0,-8-3 0 16,2-5 0-16,-2-3 0 0,0-2 0 0,2-4 0 16,-1-3 0-16,8-5 0 0,-3-1 0 15,6-2 0-15,2 0 0 0,3-2 0 16,7-11 0-16,3-5 0 0,3-5-112 0,0-1-370 0,11-4 222 16,8-1 102-16,7-7-848 0</inkml:trace>
  <inkml:trace contextRef="#ctx0" brushRef="#br0" timeOffset="109469.79">8614 9344 3611 0,'9'-11'0'0,"0"0"0"0,-3 4 0 0,-3-1 0 0,-1 4 0 0,-2 1 0 0,0 0 0 0,-2 3 0 0,-10 0 0 0,1 14 0 0,-3 7 320 0,1 2-320 16,3 7 0-16,-1 6 0 0,2 9 0 0,8-3 0 15,1 1 0-15,0-1 0 0,0-9 0 0,8 5 0 16,6-4 0-16,3-2 0 0,2-2 0 0,1-4 0 15,5-4 0-15,-1 1 0 0,1-4 0 0,1-2 0 16,2-4 0-16,-2-3 0 0,0-1 0 0,-1-2 0 16,5 0 0-16,-2-1 0 0,2 1 0 0,4-1 0 15,7-2-101-15</inkml:trace>
  <inkml:trace contextRef="#ctx0" brushRef="#br0" timeOffset="109619.93">9632 9899 3931 0,'0'-9'0'0,"0"8"0"0,11-1 0 0,0-3 0 0,-6-1 0 0,-3 3 0 0,-1-2 0 0,3-2 0 0,-2 0 0 0,0-3 0 0,-1 1 0 0,2 2-69 0,-3 1-300 16</inkml:trace>
  <inkml:trace contextRef="#ctx0" brushRef="#br0" timeOffset="111930.84">1347 10849 2425 0,'0'0'0'0,"0"0"0"0,0 0 0 0,0 2 0 0,3 0 0 16,2-1 0-16,2 2 0 0,8-2 0 0,-3 1 0 0,4-2 0 0,-1 0 302 0,5 0-132 0,-1 0 57 0,1 0 45 0,-1 0-117 15,2 0-59-15,-3-2-150 0,2-2 45 0,-5 3 10 16,0-1 37-16,-5 0-527 0,2 2 263 0,-6 0 132 15,4 0-845-15,-5 8 406 0,-3 4 252 0</inkml:trace>
  <inkml:trace contextRef="#ctx0" brushRef="#br0" timeOffset="112107.1">1427 11193 2870 0,'-8'5'0'0,"3"1"0"0,1 0 0 0,1-5 0 0,3 2 0 0,0-3 0 0,0 1 0 0,0-1 0 0,12 0 0 0,7 0 0 0,2 0 205 0,9 0-78 0,-2 0 154 16,-1 0-118-16,1-1-62 0,0-2-438 16,-6 2 196-16,8-2 84 0,-10 3 47 0,5 0-706 0,-2 0 376 15,0 0 198-15,-4 0 60 16,4 0-403-16</inkml:trace>
  <inkml:trace contextRef="#ctx0" brushRef="#br0" timeOffset="113045.2">2260 11046 1727 0,'-12'0'0'0,"-2"2"0"0,2-2 0 0,1 1 0 0,0-1 0 0,-1 0 0 0,4 0 0 0,-2 0 0 0,2-3 0 0,1-4 0 0,3-4 463 0,4-1-212 0,0-3-106 0,0-4 167 16,7-5-141-16,11-1-67 0,1 0-32 0,4-1 101 15,0 2-67-15,2 0-25 0,1 4 104 0,0 0-74 16,-1 7-81-16,-5 6-30 0,0 1 0 0,2 3 0 15,-3 3 0-15,-1 0 0 0,1 2 0 0,3 12 0 16,-5 3 0-16,4 4 0 0,-2 0 0 0,4-1 0 16,-1 0 0-16,1 0 0 0,3-3 0 0,-2-3 0 15,4-1 0-15,-1-3 0 16,1-4 0-16,-1-2 0 0,-2-3 0 0,-3-1 0 16,1 0 0-16,-2 0 0 0,1-7 0 0,-5-3 0 15,-4 1 0-15,-5 1 0 0,1 1-118 0,-4 0-86 16,-3-2 83-16,-2 2-672 0,0 0 368 0,0 2 198 15,-12-5-636-15</inkml:trace>
  <inkml:trace contextRef="#ctx0" brushRef="#br0" timeOffset="113235.49">2615 10819 2959 0,'-17'6'0'0,"4"5"0"0,2 2 0 0,2-2 0 0,-1 2 0 0,4 3 0 0,3-1 0 0,1 1 0 0,2 3 0 0,0 2 0 0,0 1 347 0,0 1-144 0,4 3 142 15,1 0-268-15,0-2-77 0,0 3 0 0,2-3 0 16,-1-1 0-16,-1 0 0 0,2-1 0 16,-2-3-171-16,0-2 77 0,0-6 66 0,0-2-758 15,0-1 406-15,2-6 71 0,-1-2 147 16,2 0-561-16,1-13 342 0</inkml:trace>
  <inkml:trace contextRef="#ctx0" brushRef="#br0" timeOffset="113416.9">2701 10965 2484 0,'2'-11'0'0,"-2"5"0"0,0 2 0 0,0 3 0 0,0 1 0 0,3 0 0 0,-1 1 0 0,-1 11 0 0,5 1 0 0,-1 4 0 16,3 5 189-16,-3 1-76 0,3 3 161 15,-4-4-108-15,4 11-69 0,-6-5 20 0,4 0-39 16,-1 0 0-16,0-3-30 0,-1 3-495 16,-1-6 243-16,2 1 121 0,-3 0 61 0,1-1-688 0,0-4 378 15,-1 4 61 1,-1-5-417-1</inkml:trace>
  <inkml:trace contextRef="#ctx0" brushRef="#br0" timeOffset="113818.58">3398 10840 2099 0,'3'-33'0'0,"2"2"-2"0,0-3 0 16,-5-2 1-16,3 1 0 0,-3-1 0 0,0 2 1 0,0 2 0 0,0 7 0 0,0-1 0 0,-3 7 92 0,-7 0 140 0,3 6-97 0,-1 4-48 0,-2 3-16 15,-3 3 290-15,1 2-162 0,-5 1-80 0,4 0-41 16,-2 4 256-16,2 10-203 0,-4 5-131 0,7 3 0 16,-4 6 0-16,5 2 0 0,2 6 0 0,0 4 0 15,4 2 0-15,1 1 0 0,2 5 0 0,0-1 0 16,0 3 0-16,2-1 0 0,8 2 0 0,-2 0 0 15,0-2 0-15,1 3 0 0,-2 0 0 16,3 1 0-16,-4-2 0 0,-1-1 0 0,2 1 0 0,-5-2 0 16,-2-5 0-16,0-5 0 0,0 8 0 0,0-8 0 15,0-5 0-15,-9-2 0 16,-4-2 0-16,3-6 0 0,-5 2 0 0,-3-5 0 16,-1 0 0-16,1-5 0 0,0-2 0 0,-1 2 0 15,-3-5 0-15,3-2 0 0,0 0 0 0,1-4 0 16,8 0 0-16,-5-5 0 0,5 0 0 0,3 0 0 15,-1 0-483-15,7 0-15 0,1-4 220 0,0-6 125 16,6-1-752-16,7-2 434 0</inkml:trace>
  <inkml:trace contextRef="#ctx0" brushRef="#br0" timeOffset="114130.11">3463 11523 3291 0,'4'3'0'0,"-1"5"0"0,-3 7 0 0,0-3-2 0,0 3 1 16,0 2 0-16,0 1 0 0,2 3 1 0,2 4 0 0,3 0 0 0,7-2 137 0,-2 0 371 0,3-1-508 0,2-3 0 0,4 2 0 0,-2-10 0 0,-1 0 0 15,1-6 0-15,0-2 0 16,1-3 0-16,-5 0 0 0,2-3 0 0,-5-12 0 16,-4 0 0-16,2-3 0 0,-8-1 0 0,1 1 0 15,-1-3 0-15,-2 1 0 0,0-3 0 0,-7-2 0 16,-4 7 0-16,-1-8 0 0,-2 9 0 0,1-1 0 15,-2 5 0-15,0 1 0 0,-2 3 0 0,1 5 0 16,2 2 0-16,-2 2 0 0,4 0 0 16,1 0 0-16,2 2 0 0,1 4 0 0,2 4 0 15,3-3 0-15,3 1-134 0,0-1-197 16,0-2 138-16,0 0 83 0,0-1-618 0,7-4 345 16,3 0 173-16,5 0 87 0</inkml:trace>
  <inkml:trace contextRef="#ctx0" brushRef="#br0" timeOffset="114348.56">3689 10821 3047 0,'0'0'0'0,"-2"0"0"0,-1 0 0 0,3 0 0 0,0 0 0 0,0 0 0 0,5 0 0 0,10 0 0 0,8 0 0 0,4 0 0 0,3 0 648 0,1 0-412 0,3 0-236 0,1 0 0 15,0 0 0-15,0 0 0 0,-3-2 0 16,-2-2 0-16,-2 3 0 0,-5-2 0 0,0 2 0 16,-4 1-21-16,-4 0-27 0,-7 0 42 15,1 1-950-15,-5 11 477 0,-4 1 128 0</inkml:trace>
  <inkml:trace contextRef="#ctx0" brushRef="#br0" timeOffset="114673.26">3810 10965 3049 0,'-16'2'0'0,"9"0"0"0,2 0 0 0,3-2 0 0,1 0 0 0,1 0 0 0,0 0 0 0,6 0 0 0,10 0 0 0,2 0 0 0,3 0 142 0,0 0-52 0,-1 5 55 0,-1 1-44 16,-3 4-37-16,0-1 0 0,-7 4-7 0,-1 1-20 16,-5 1 0-16,-3 0 10 0,0 3-107 0,-3 3 48 15,-11-6 25-15,-5 3 24 0,1-2 1 0,1-5 8 16,-3 0-10-16,3-1-36 0,-3-3 0 0,6-3 0 15,2 0 0-15,1-4 0 0,4 1 0 0,4-1 0 16,-3 0 0-16,6 0 0 0,0 0 0 0,0 0 0 16,0 0 0-16,9 0 0 0,5 0 0 0,4 0 0 15,2 0 0-15,-1 0 0 16,7 0 0-16,-5 0 0 0,2 4 0 0,0 0 0 16,0-1 0-16,-4-1 0 0,0 1 0 0,-2-2 0 15,0-1 0-15,-7 0 0 0,0 0 0 0,0 0 0 16,-3 0-545-16,-1 0 136 0,-1 0 185 0,-4 0-561 15,1-7 365-15</inkml:trace>
  <inkml:trace contextRef="#ctx0" brushRef="#br0" timeOffset="114888.51">3597 10370 2978 0,'0'0'0'0,"0"0"0"16,0 0 0-16,7 0 0 0,3 0 0 0,5 0 0 0,6 0 0 0,3 0 0 0,1 0 0 0,3 0 0 0,4 0 426 0,0 0-199 0,-2 0 73 0,0 0-300 15,-2-2 0-15,-9 2 0 0,4 0 0 0,-7 0-69 16,-4 0 23-16,-1 0 41 0,-4 0-724 0,-2 0 383 16,-5 6 201-16,0 1 86 0,0 2-844 0,-10 1 433 15</inkml:trace>
  <inkml:trace contextRef="#ctx0" brushRef="#br0" timeOffset="115037.49">3736 10358 2027 0,'-7'4'0'0,"-1"2"0"0,6 2 0 0,-5 1 0 0,3-1 0 0,2 3 0 0,2 0 0 0,0 2 0 0,0 1 0 0,0 1 0 0,0 1 280 0,0 3-122 16,0 0 124-16,2 1-127 0,-2-1-59 0,1 2-30 15,2 0-409-15,-1-3 200 0,1 0 85 0,0-5 47 16,3-5-696-16,-1-2 372 0</inkml:trace>
  <inkml:trace contextRef="#ctx0" brushRef="#br0" timeOffset="115176.36">3849 10378 2676 0,'2'-7'0'0,"1"4"0"0,-3 1 0 0,2 2 0 0,1 0 0 0,-1 4 0 0,-1 5 0 0,4 6 0 0,-2 2 0 0,2 6 0 0,-1-3 157 0,1 12 378 0,0-1-249 16,-2 2-125-16,3 3-61 0,0 2-487 0,-1 1 221 15,5 4 97-15</inkml:trace>
  <inkml:trace contextRef="#ctx0" brushRef="#br0" timeOffset="116207.74">4672 11104 1701 0,'-7'-10'0'0,"4"3"0"0,1-1 0 0,-1-3 0 0,-1-2 0 0,1 1 0 0,-2-3 0 0,-2-1 0 0,1 0 0 0,1 0 0 0,-2 1 61 0,-1 0 101 0,1 2-62 0,-1 2-31 16,0 2 9-16,-3-3 23 16,0 4-32-16,-1 3 0 0,-2 2-31 0,2 0 101 0,-2 2-42 15,-2 1-34-15,2 0 99 0,-2 0-62 16,2 4-31-16,-1 3 104 0,7 1-59 15,-4 3-42-15,4-2-1 0,3 0 12 0,3 2 0 0,2 1-45 16,0 1 9-16,0 0-14 0,9 2 5 0,7 0-1 16,-2-2 1-16,5 3-41 0,0-3 32 15,-2 0-29-15,0-1 0 0,-1 0 0 0,-7 1 0 16,0-2 0-16,-4 3 0 0,-3-1 0 0,0 0 0 16,-2 0 0-16,0 2 0 0,-13 2 0 0,-1 0 0 15,-7 2 0-15,2-2 0 0,-3-1 0 0,1 0 0 16,4-5 0-16,-3-2 0 0,6 0 0 0,2-5 0 15,3 0 0-15,1-2 0 0,4-2-696 0,1 0 242 16,3 0 213-16,0 0 102 0,11-4-364 0,11-15 233 16</inkml:trace>
  <inkml:trace contextRef="#ctx0" brushRef="#br0" timeOffset="116379.21">4760 11064 2342 0,'8'0'0'0,"-5"0"0"0,1 4 0 0,-2 4 0 16,-1-1 0-16,-1 1 0 0,0 4 0 0,0-1 0 0,0 0 0 0,0 2 0 0,2 2 89 0,0 0 429 0,0 2-246 0,-2 0-117 0,3 2-100 0,0-2-18 16,-3-2 1-16,3-4-543 15,-1 0 267-15,-1-1 138 0,1-4 69 0,0-3-627 0,-2-1 302 16,0-2 188-16,0 0-30 0,0-10-131 0,0-12 146 16,0-4 72-16,0-5-218 0</inkml:trace>
  <inkml:trace contextRef="#ctx0" brushRef="#br0" timeOffset="116714.98">4800 10747 1586 0,'5'-29'0'0,"-1"10"0"0,-1 3 0 0,3 4 0 0,1 2 0 0,-4 6 0 0,0 2 0 0,3 2 0 0,1 0 0 0,2 16 0 0,-2 6 63 0,3 4 127 0,-3 6-76 0,2 8-39 16,-4-3-30-16,4 10-8 0,-7-2 1 0,3 0-1 16,1 0-175-16,-5-1 87 0,1-9 54 0,0 5-10 15,0-4-64-15,0-7 55 0,-1-8-4 0,-1-2 15 16,0-7-10-16,0-5-3 0,0-4-18 15,0-1 238-15,0-2-110 0,2 0-43 0,3-7 362 0,2-10-192 16,2 2-82-16,2-2-50 0,0 0 105 0,4 2-77 16,-1 0-29-16,4 2-10 15,-5 1 89-15,4 5-64 0,-4 3-32 0,2 3 50 16,-3 1-119-16,3 0 0 0,-4 1 0 16,0 14 0-16,0 2 0 0,-4 6 0 0,-2-3 0 0,0 7 0 15,0-2 0-15,-3-5 0 0,-1 5 0 0,-1-5 0 16,0-2 0-16,0 0 0 0,0-5 0 0,0-4 0 15,0 1-58-15,2-5-723 0,-2-2 377 0,0 0 183 16,0-3 92-16,3 0-221 0,-2-6 156 16,3-16 69-16,1-9-459 15,2-8 273-15</inkml:trace>
  <inkml:trace contextRef="#ctx0" brushRef="#br0" timeOffset="116981.7">5171 10767 2279 0,'0'-29'0'0,"0"10"0"0,2 3 0 0,2 0 0 0,1 3 0 0,3 2 0 0,0 2 0 0,4 1 0 0,1 3 0 0,-1 1 0 0,3 2 278 16,3 2-125-16,-3 0-57 0,0 2 147 0,-3 9-102 0,1 4-52 16,-1 3-111-16,-5 2 26 0,-3 0-1 15,-2 2 34-15,-2 2-126 0,0-2 62 0,-6-1 43 16,-5-3-30-16,-2 0 27 0,0-4-1 0,1-3 25 16,-5-2 65-16,9 0-54 0,-4-4-30 0,1 1 1 15,3-5 268-15,2 2-128 0,5-3-110 0,-1 0-49 16,0 0 0-16,2 0 0 0,0 0 0 0,0 0 0 15,0 0 0-15,5 0 0 0,4 0 0 0,4 0 0 16,-1 0 0-16,-1 0 0 0,6 0 0 0,-4 1 0 16,4 1 0-16,-2 3 0 0,2 1-313 15,4 0-162-15,-2 1 219 0,4 1-696 16,2-1 462-16</inkml:trace>
  <inkml:trace contextRef="#ctx0" brushRef="#br0" timeOffset="117236.93">5529 11012 2726 0,'0'2'0'0,"0"2"0"0,-4-2 0 0,1-2 0 0,-1 0 0 0,4 0 0 0,0 0 0 0,0 0 0 0,0 2 0 0,8 1 0 0,5 3 234 15,0 2-98-15,3 2-50 0,-1 5 226 0,0-1-142 16,-3 2-66-16,0 2-33 0,-3 2 21 0,-5 3-92 16,-1 0 0-16,-3 3 0 0,0-2 0 0,-5 1 0 15,-4-3 0-15,-6 1 0 0,0-4 0 0,-4 1 0 16,5-7 0-16,-6 2 0 0,-1-4 0 0,4-3 0 15,-5 0 0-15,3-4 0 0,1-4 0 0,-1 0 0 16,2 0 0-16,2 0 0 16,0-3 0-16,5-4 0 0,5-7-429 0,3-2 66 15,2-7 162-15,2 1-537 0,15-4 340 0,3-3 186 16,8-4-451-16,-7 8 313 0</inkml:trace>
  <inkml:trace contextRef="#ctx0" brushRef="#br0" timeOffset="117423.66">5734 10973 2334 0,'12'-8'0'0,"-2"1"0"0,-5 5 0 0,-1 0 0 0,-4 0 0 0,0 2 0 0,-2 0 0 0,-7 6 0 0,-3 5 0 0,1 4 0 0,1 6 753 0,-5 3-362 0,4 1-177 0,4 4-89 15,-1 0-11-15,4 3-114 0,2-6 0 0,2 6 0 16,0-4 0-16,2 0 0 0,10-3 0 0,3-3 0 16,3-3 0-16,3-1 0 0,2-3 0 0,0-3-104 15,-3-5-10-15,7-1 76 0,-4-4-921 0,2-2 465 16,1 0 228-16,-1 0 114 0,3-2-423 0,-2-5 269 15,-3-3 125-15</inkml:trace>
  <inkml:trace contextRef="#ctx0" brushRef="#br0" timeOffset="117822.45">6196 11158 2298 0,'0'-24'0'0,"0"4"0"0,0-3 0 0,0-1 0 0,-12 3 0 0,2 4 0 0,-3 0 0 0,1 4 0 0,-1 2 0 0,-1 3 0 0,0 4 107 0,2 3 213 0,0 1-147 0,-5 1-67 16,0 16 254-16,3 6-162 0,0 5-80 0,3 6-30 15,1 2 75-15,3 1-163 0,4 8 0 0,3-11 0 16,0 4 0-16,0-7 0 0,3-1 0 0,9-3 0 16,-4-8 0-16,6-2 0 15,1-2 0-15,-2-6 0 0,2-3 0 0,-2-6 0 16,2 0 0-16,2 0 0 0,-2-15 0 0,0-8 0 16,0-4-38-16,-2-4-138 0,0-6 31 0,-2-3 56 15,0-4-129-15,-3 6 81 0,2-15 54 0,-3 3-42 16,-1-2 44-16,0-4 0 0,-1-8 88 0,0 12-54 15,-3-5 9-15,1 6 1 0,-1 12 66 0,-1 3-33 16,-1 16 0-16,0 5-43 0,0 1 538 0,0 9-223 16,0 1-139-16,0 4-69 15,-1 0 306-15,-4 19-366 0,3 11 0 0,-3 8 0 16,3 5 0-16,-1 7 0 0,1 2 0 0,0 6 0 16,2-4 0-16,0 0 0 0,0-3 0 0,0-2 0 15,2-2 0-15,3-11 0 0,4 3 0 0,2-4 0 16,-1-4 0-16,-6-9 0 0,5-3 0 15,-1-1-393-15,1-8 170 0,-1-2-644 0,3-6 414 16,1-2 208-16,0 0-485 0,2-17 337 0</inkml:trace>
  <inkml:trace contextRef="#ctx0" brushRef="#br0" timeOffset="118040.05">6444 11014 3124 0,'0'-17'0'0,"0"8"0"0,0-3 0 0,0 5 0 0,0 2 0 0,0 1 0 0,2 0 0 0,6 2 0 0,5 2 0 0,2 0 0 0,6 4 229 0,-4 7-87 15,8 8-56-15,-4 1 74 0,-3 5-61 0,-1 3-31 0,-4 2-45 16,-3 2-23-16,-7 2 0 16,-2 0 0-16,-1 1 0 0,0-3 0 15,-9 1 0-15,-8-6 0 0,1-1 0 0,-4-5 0 0,-1-2 0 16,-2-4 0-16,0-6 0 0,5-1 0 0,-4-4 0 16,0-2 0-16,3-2 0 0,3 0 0 0,5-2 0 15,-1-8-247-15,9-8-20 0,3-9 120 0,0-1-749 16,15-10 429-16,5 3 214 0</inkml:trace>
  <inkml:trace contextRef="#ctx0" brushRef="#br0" timeOffset="118223.21">6734 10885 3523 0,'7'-6'0'0,"-3"3"0"0,0 2 0 0,-4 1 0 0,0 0 0 0,0 0 0 0,-8 5 0 0,-1 9 0 0,-8 9 0 0,6 3 0 0,-2 9 408 15,6-1-408-15,-1 9 0 0,4-1 0 0,4-3 0 16,0-3 0-16,0 2 0 0,8-2 0 0,4-6 0 15,5 1 0-15,-2-5 0 0,6-3 0 16,-2-7 0-16,-2-2 0 0,2-4 0 0,2-3 0 0,-3-3 0 16,1-4-454-16,-1 0-74 15,1 0 236-15,4-6 131 0,-2-8-710 0</inkml:trace>
  <inkml:trace contextRef="#ctx0" brushRef="#br0" timeOffset="118389.29">7039 11142 3415 0,'-9'-6'0'0,"4"4"0"0,1 0 0 0,1 0 0 0,2 1 0 0,1-2 0 0,0 2 0 0,1-1 0 0,8 2 0 0,8-2 0 0,3 2 238 15,3 0-92-15,7 0-41 0,0 0-78 0,0 0-27 0,0 0 0 0,-2 0-188 16,-3 0 46-16,5 0 85 0,-10 0 47 16,-1 0-709-16,-6 0 378 0,-1 0 177 0,-4-2 107 15,-5 2-807-15</inkml:trace>
  <inkml:trace contextRef="#ctx0" brushRef="#br0" timeOffset="118558.55">7179 10767 3097 0,'-9'-2'0'0,"2"2"0"0,0 0 0 0,3 3 0 0,1 12 0 0,3 7 0 0,0 7 0 0,0 3 0 0,2 10 0 0,1 0 0 0,4 13 117 0,-4-3-39 0,1 3 315 0,0 1-177 16,-1 1-186-16,3-3-30 0,-3 0-123 15,-3 0-13-15,0 2 87 0,0-2-939 0,0 0 513 16</inkml:trace>
  <inkml:trace contextRef="#ctx0" brushRef="#br0" timeOffset="119039.96">7730 11014 1979 0,'-25'-24'0'0,"5"3"0"0,2 4 0 0,7 0 0 0,0-1 0 0,5-3 0 0,4 0 0 0,2-3 0 0,2 4 0 0,15-4 0 0,5 4 203 0,8 3-84 0,10 0-40 0,-4 7 217 16,0 7-119-16,3 1-75 0,6 2 132 0,-4 2-99 16,-9 9-48-16,9 6-25 0,-9-4 179 0,0 4-107 15,0 2-51-15,-4-2-83 0,0-2 0 0,-5 0 0 16,-2-4 0-16,1 0 0 0,1-1 0 0,-4-5 0 16,1-1 0-16,-1-2 0 0,0-2-8 0,0 0-7 15,-1 0-661-15,-5-7 334 0,-1-4 111 0,-2-2 101 16,-7 5-585-16,-1-7 343 0,-2 4 168 0</inkml:trace>
  <inkml:trace contextRef="#ctx0" brushRef="#br0" timeOffset="119214.24">8025 10828 2186 0,'-20'10'0'0,"8"3"0"0,0 2 0 0,3-1 0 0,0 2 0 0,2-1 0 0,4 2 0 0,0 3 0 16,3 1 0-16,0 6 0 0,0-5 336 0,0 8-155 0,0 0-71 0,0 0 265 0,0 0-168 15,1 0-85-15,2-4-33 0,1 6-339 16,3-5 143-16,0-4 73 0,-4-3 35 16,5 1-668-16,-1-7 361 0,1-3 167 0,1-5 88 15</inkml:trace>
  <inkml:trace contextRef="#ctx0" brushRef="#br0" timeOffset="119368.08">8165 10980 2640 0,'2'-4'0'0,"-2"3"0"0,0 1 0 0,0 1 0 0,0 15 0 0,0 0 0 0,0 9 0 0,0-1 0 0,-2 6 0 0,2 1 0 0,-2 4 109 0,-1 3-27 0,1 5 110 0,2-9-78 15,0 5-38-15,0-4 0 0,0 2-590 0,0-6 285 16,2 2 128-16,1-5-812 0,-1-5 452 0</inkml:trace>
  <inkml:trace contextRef="#ctx0" brushRef="#br0" timeOffset="119748.54">8848 10614 2243 0,'5'-52'0'0,"1"5"0"0,-3 10 0 0,-3-3 0 0,0 9 0 0,0 9 0 0,-2 3 0 0,-8 4 0 0,-2 4 0 0,-1 9 0 0,-5 0 163 0,-1 2 315 15,-3 0-220-15,3 11-101 0,-3 8-64 0,3 1 277 0,2 5-201 16,4 6-169-16,0 2 0 16,3 5 0-16,3 9 0 0,4 0 0 0,3 3 0 15,0 3 0-15,0 11 0 0,0-10 0 0,5 18 0 16,5-5 0-16,-4 3 0 0,3 3 0 0,-2 4 0 16,-2 2 0-16,-1-3 0 0,0-2 0 0,-3-4 0 15,1-5 0-15,-2-2 0 0,0-12 0 0,0 0 0 16,-3-2 0-16,-8-5 0 0,2-12 0 0,-6-1 0 15,1-9 0-15,-1-1 0 16,-2-4 0-16,-2-5 0 0,0-5 0 0,1-1 0 16,-3-4 0-16,3-2 0 0,-1 0 0 0,1-5 0 15,4-10 0-15,-2-7 0 0,9-6-673 0,3-4 225 16,4-11 206-16,0 0-320 0,6 0 263 0,9 0 131 16</inkml:trace>
  <inkml:trace contextRef="#ctx0" brushRef="#br0" timeOffset="119914.51">8783 11386 3179 0,'21'0'0'0,"-3"0"0"0,-1 0 0 0,-1 0 0 0,2 0 0 0,1-2 0 0,8 0 0 0,5-1 0 0,1-1 0 0,9-4 0 0,-2 1 414 0,-1 3-179 0,5-4-132 16,-8 4-103-16,4-1 0 0,-3 1 0 0,-1 0 0 16,-3 2 0-16,-4-1-42 0,-6 3-52 0,-3 0-852 15,-3 0 491-15,-8 0 247 0,-5 11 94 0,-3 2-515 16</inkml:trace>
  <inkml:trace contextRef="#ctx0" brushRef="#br0" timeOffset="120241.96">9093 11544 2181 0,'-22'7'0'0,"3"-1"0"0,5-1 0 0,3-5 0 0,4 0 0 0,1 0 0 0,6 0 0 0,0 0 0 0,0 0 0 0,13-1 0 0,4-1 431 0,3 0-197 15,2 2-99-15,0 0-39 0,0 0 144 0,-1 4-102 16,-2 7-50-16,-4 0-25 0,-1 2 0 15,-5 5-16-15,-6-2-10 0,-1 3-132 0,-2 3 67 16,0-2 32-16,-13 3-43 16,0-8 46-16,-7 4-9 0,4-3 38 0,-5-4-83 0,1-1 39 15,-1-2-29-15,3-4 31 0,-1-1 141 0,1-2-63 16,4-2-26-16,5 0-41 0,-3 0 130 0,6 0-135 16,1 0 0-16,3 0 0 0,2 0 0 0,0-2 0 15,2-2 0-15,12 0 0 0,7 3 0 0,2-2 0 16,2 2 0-16,0 1 0 0,2 0 0 0,-1 0 0 15,4 0 0-15,-1 0 0 0,-3 4 0 16,-1-1 0-16,-4-3 0 0,2 2 0 16,-2-2 0-16,-4 0 0 0,1 0-359 15,-6 0 161-15,-2 0-544 0,-2 0 343 0,-2-2 185 0,-2-7 89 16,-2-5-225-16,0-2 157 0,-2-8 77 0</inkml:trace>
  <inkml:trace contextRef="#ctx0" brushRef="#br0" timeOffset="120440.79">8887 10962 3266 0,'-12'-12'0'0,"10"8"0"0,0 2 0 0,2 1 0 0,0-3 0 0,9-4 0 0,12 1 0 0,9-2 0 0,6-1 0 0,1 2 0 0,13-3 167 0,-6 5-65 0,0-1 80 0,-10 3-73 15,1-1-27-15,-3 3-59 0,-4 0-23 0,-5 0 0 16,-5 2 0-16,0 0-520 15,-7 0 277-15,-3 0 134 0,-3 2 73 0,-3 6-879 16,-2-1 449-16,0 3 167 0</inkml:trace>
  <inkml:trace contextRef="#ctx0" brushRef="#br0" timeOffset="120609.31">9119 10886 2472 0,'-13'8'0'0,"3"5"0"0,0 0 0 0,0 0 0 0,2 4 0 0,1-2 0 0,3 4 0 0,3 0 0 0,1 2 0 0,0 1 0 0,0 0 157 0,0-1-60 16,1 0 177-16,3-1-109 16,1 1-70-16,3-4-28 0,-4-2-390 0,2-2 180 0,-1-5 89 15,2-1-646-15,1-3 363 0,0-4 187 0,1 0 80 16,-2-4-630-16</inkml:trace>
  <inkml:trace contextRef="#ctx0" brushRef="#br0" timeOffset="120756.04">9190 11001 2169 0,'2'-11'0'0,"1"5"0"0,-1 2 0 0,-2 2 0 0,0 2 0 0,0 4 0 0,0 13 0 0,0 4 0 0,0 3 0 0,0-1 0 0,0 9 101 16,0-1 292-16,0-1-178 0,0 3-89 0,0-3-32 15,0-7-20-15,2 0-9 0,-1-1-29 0,3-6-365 16,-2-5 182-16,1-3 92 0,-1-1-646 0,0-7 365 16,-2 0 134-16,0 0 110 0</inkml:trace>
  <inkml:trace contextRef="#ctx0" brushRef="#br0" timeOffset="120950.18">9057 10393 2937 0,'-5'-19'0'0,"5"6"0"0,0 1 0 0,0 3 0 0,0-1 0 0,9 1 0 0,12 0 0 0,5 2 0 0,2-1 0 0,6 0 0 0,-2 2 573 0,4 3-268 0,-3 1-189 0,3-1-116 16,-4 2 0-16,-6 1 0 15,6 0 0-15,-10 0 0 0,-3 0-283 0,-2 0 1 16,-1 0 159-16,-9 6-786 0,-1 3 405 0,-4 1 255 16</inkml:trace>
  <inkml:trace contextRef="#ctx0" brushRef="#br0" timeOffset="121109.13">9249 10283 2277 0,'-8'0'0'0,"3"0"0"0,-1 0 0 0,5 0 0 0,-1 0 0 0,0 2 0 0,2 10 0 0,0 3 0 0,0 3 0 0,0 8 0 0,2-3 334 0,0 9-153 0,1 0-73 16,-1 0 148-16,0 0-109 0,-2-1-56 0,2-4-493 15,-1 5 215-15,1-13 112 0,0 0 55 0,2-8-749 16,1-3 403-16</inkml:trace>
  <inkml:trace contextRef="#ctx0" brushRef="#br0" timeOffset="121240.67">9354 10330 3181 0,'0'-2'0'15,"0"-1"0"-15,0 1 0 0,0 2 0 0,-5 6 0 0,0 8 0 0,2 9 0 0,3 1 0 0,0 5 0 0,0 3 0 0,0 3 175 0,0 3-70 0,0 5-34 0,8-3-142 0,2-1 53 16,-2-5 37-16,1 5-1067 0</inkml:trace>
  <inkml:trace contextRef="#ctx0" brushRef="#br0" timeOffset="121753.88">10041 10907 2241 0,'0'-21'0'16,"-3"4"0"-16,-3 5 0 0,-4-3 0 0,1-1 0 0,-2 1 0 0,-4 4 0 0,-2 2 0 0,0 1 0 0,-1 4 0 0,-3 3 234 0,1 1-99 0,-3 0-49 0,2 5 168 0,2 6-113 0,1 5-51 15,2-1-27-15,7-2 144 0,4 2-85 0,5 0-33 16,0 2 21-16,0-2-36 0,7 0-1 16,14-1-61-16,-5-2-12 0,11 1 0 0,-5-3 0 15,2 1 0-15,-5-2 0 0,0 0 0 0,-2 3 0 16,-5 1 0-16,-3 0 0 15,-6 4 0-15,-1-1 0 0,-2 3 0 0,-3 2 0 16,-16 4 0-16,-2-1 0 0,-3 1 0 0,-3-3 0 16,-1-1 0-16,4-6 0 0,-5 3 0 0,9-6 0 15,-1-3 0-15,8-1 0 0,2-5 0 0,5 0 0 16,3-3-547-16,3 0 53 0,0 0 229 16,14-16 113-16,7-8-801 0</inkml:trace>
  <inkml:trace contextRef="#ctx0" brushRef="#br0" timeOffset="121909.62">10051 11018 2925 0,'13'-2'0'0,"-2"2"0"0,1 0 0 0,-7 0 0 0,-3 13 0 0,0-1 0 0,0 4 0 0,0 3 0 0,-2-1 0 0,2 3 0 0,-2 0 349 0,0 1-156 0,0-1-77 0,0-2-17 16,0-2-36-16,0-2 1 0,0-5-251 0,0-3 113 31,0-3 55-31,0-2 38 0,0-2-731 0,1 0 375 0,-1-15 187 0,2-9 94 0,0-5-792 0,0-5 396 16,0-11 212-16</inkml:trace>
  <inkml:trace contextRef="#ctx0" brushRef="#br0" timeOffset="122241.46">10126 10524 2242 0,'2'-24'0'0,"0"11"0"0,3 5 0 0,4 4 0 0,1 4 0 0,0 7 0 0,2 18 0 0,2 11 0 0,-1 4 0 0,0 12 0 0,-2 12 165 0,-5-10 300 0,2 18-218 15,-3-8-105-15,-1-1-52 0,0-12 92 0,-1 4-73 0,1-9-26 16,0 5 50-16,-1-17-60 15,2-8-73-15,-1-3 0 0,-1-10 0 0,-1-4-44 16,0-3 38-16,0-6-208 0,1-2 126 0,3-19 63 16,-3-7 40-16,4-2-123 0,0-6 59 0,0 1-25 15,1-3 23-15,4 1-2 0,-3 3-6 0,0 5-3 16,4 7 88-16,-5 1-32 0,1 6 0 0,-4 8 0 16,5 1 345-16,-2 5-141 0,1 1-97 0,-1 7 71 15,-1 13-172-15,-1 5 0 0,-5 3 0 16,3 2 0-16,-2 2 0 0,0 1 0 15,-2 2 0-15,2-2 0 0,-2-6 0 0,1 3 0 16,1-9 0-16,1-3 0 0,-1-3 0 0,1-4 0 16,1-4-174-16,0 0-71 0,-1-7 30 0,3 0-516 15,-1 0 346-15,2-12 174 0,-2-6-390 0,1-10 286 16,-5-4 139-16,1-12 69 0,-2 1-288 0</inkml:trace>
  <inkml:trace contextRef="#ctx0" brushRef="#br0" timeOffset="122501.32">10457 10649 2231 0,'0'-50'0'0,"-3"13"0"0,3-1 0 0,0 6 0 0,3 3 0 0,2 8 0 0,6 0 0 0,3 4 0 0,1 6 0 0,2 3 0 0,1 2 278 0,3 5-111 16,-3 1-70-16,3 0 160 0,-3 1-109 15,-4 10-56-15,-2 4-27 0,-5 5 25 0,-3 6-53 16,-4 1 0-16,0 2-37 0,-14-1-1 0,-4 2 39 16,-3-2 19-16,-2 1-20 0,2-3 0 0,-2-3 1 15,7-7 188-15,0 0-226 0,7-6 0 0,-1-2 0 16,4-3 0-16,4-1 0 15,2 0 0-15,0 0 0 0,2-2 0 0,12 0 0 16,4-1 0-16,3-1 0 0,6 0 0 0,-1 0 0 16,-2 0 0-16,6 0 0 0,-4-1 0 0,1-1 0 15,-6 0 0-15,2 0 0 0,0 0 0 0,-2 2 0 16,0 0-307-16,-5 0-229 0,2 9 249 0,-6 1 115 16,-3 4-838-16</inkml:trace>
  <inkml:trace contextRef="#ctx0" brushRef="#br0" timeOffset="122724.9">10808 10875 2854 0,'-11'4'0'0,"3"-3"0"0,0 1 0 0,5 1 0 0,-1-2 0 0,4-1 0 0,0 5 0 0,0 1 0 0,7 4 0 0,9 6 0 0,-2 0 197 0,6 7-84 0,-6-1 206 16,2 6-141-16,-5 1-70 0,-2 1 54 0,-4 2-162 16,-2 1 0-16,-3-1 0 15,0 2 0-15,-8 0 0 0,-7-4 0 0,-4 0 0 0,1-4 0 0,-5-4 0 16,2-2 0-16,-2-8 0 15,5-2 0-15,-3-3 0 0,1-3 0 0,1-4 0 16,2 0 0-16,2 0 0 0,4-5 0 0,-1-8 0 16,7-4 0-16,5-8 0 0,0 2-214 0,2-6-271 15,10-2 223-15,7 2 103 0,8-7-821 0</inkml:trace>
  <inkml:trace contextRef="#ctx0" brushRef="#br0" timeOffset="122891.53">11026 10854 3133 0,'11'-8'0'0,"-5"2"0"0,-1 2 0 0,-3 2 0 0,-2-1 0 0,0 3 0 0,-2 0 0 0,-9 3 0 0,-4 14 0 0,-1 5 0 0,4 5 144 0,-1 4 510 0,1 3-654 0,5 2 0 15,1 0 0-15,5 3 0 0,1-3 0 0,0-1 0 16,3-3 0-16,12 0 0 0,2-3 0 0,4-5 0 16,5-5-108-16,0-4-263 0,6-6 203 0,2-2-1027 15,4-7 569-15</inkml:trace>
  <inkml:trace contextRef="#ctx0" brushRef="#br0" timeOffset="123281.49">11525 11052 3032 0,'0'-24'0'0,"0"4"0"0,-7 0 0 0,-6 3 0 0,-4 0 0 0,-2 4 0 0,0 3 0 0,-2 5 0 0,3 3 0 0,-3 2 0 0,2 0 203 0,-1 11-83 0,5 10 153 15,0 3-118-15,1 8-50 0,2 10-62 16,3-2-43-16,6 6 0 0,1 1 0 0,2-4 0 15,0-5 0-15,2-1 0 0,6-3 0 0,1-6 0 16,0-8 0-16,3 0 0 0,-3-9 0 0,4 0 0 16,-5-9 0-16,5-2 0 0,-2 0 0 0,4-15 0 15,-2-11 0-15,1-4 0 0,2-10 0 0,1-4 0 16,0-4 0-16,6-10-388 0,-4 6 161 0,3-17 100 16,0 4-208-16,-1-4 150 0,-1-6 74 0,3 0 37 15,-6 9-114-15,2-9 81 16,-9 26 35-16,-5 9 0 0,-3 12 290 0,-2 3-127 0,0 12-73 15,-2 6-22-15,-12 7 316 0,2 0-174 16,-6 23-88-16,4 12 701 0,5-2-439 0,-1 19-312 16,2 0 0-16,5 4 0 15,-1 3 0-15,2-1 0 0,2 1 0 0,0-5 0 0,0-1 0 0,0-3 0 16,4-3 0-16,3-2 0 0,-3-9 0 0,1 1 0 16,0-2 0-16,-1-12 0 0,-1 0 0 0,1-1-329 15,-1-7-53-15,-1-3 178 0,2-5-827 0,1-1 497 16</inkml:trace>
  <inkml:trace contextRef="#ctx0" brushRef="#br0" timeOffset="123501.62">11781 10944 3368 0,'6'-11'0'0,"-3"6"0"0,3 3 0 0,1 0 0 0,0 1 0 0,5 1 0 0,5 0 0 15,5 0 0-15,1 3 0 0,2 8 0 0,1 6 433 0,0 4-303 0,-2 1-130 16,-1 5 0-16,-4 1 0 0,-6-1 0 0,-2 4 0 15,-7-1 0-15,-4 0 0 0,-2 0 0 0,-18 4 0 16,-7-7 0-16,1-2 0 0,-6-2 0 0,-2-3 0 16,-7 1 0-16,1-4 0 0,3-4 0 0,3-3 0 15,-1-3 0-15,10-3 0 0,2-4 0 0,5 0 0 16,8 0-96-16,6-14-775 0,4-9 421 0,7-4 207 16,22-9 103-16</inkml:trace>
  <inkml:trace contextRef="#ctx0" brushRef="#br0" timeOffset="123676.78">12293 10805 3019 0,'8'-5'0'0,"0"3"0"0,-6 0 0 0,-2 2 0 0,-10 4 0 0,-12 15 0 0,-6 8 0 0,-1 7 0 0,3 9 0 0,-1 3 0 0,6 5 784 0,9 3-656 0,4 1-128 16,7-5 0-16,1 3 0 0,7 0 0 0,16-5 0 0,-2-10 0 15,18 3 0-15,0-7 0 0,7-2 0 0,5-7 0 16,4-7 0-16,2-7 0 15,-1-7 0-15,10-4 0 0,-14 0 0 0</inkml:trace>
  <inkml:trace contextRef="#ctx0" brushRef="#br0" timeOffset="123827.81">13375 11324 3486 0,'-2'-7'0'0,"2"7"0"0,2 0 0 0,0 0 0 0,0 0 0 0,-2 0 0 16,0 0 0-16,0 0 0 0,0 0 0 0,0 0 0 0,-8 0-415 0</inkml:trace>
  <inkml:trace contextRef="#ctx0" brushRef="#br0" timeOffset="131854.7">10792 9515 1667 0,'-5'0'0'0,"-1"0"0"0,3 0 0 0,-1 0 0 0,2 0 0 0,1 0 0 0,1 0 0 0,-2 0 0 0,2 0 0 0,0 0 0 0,0 0 178 0,0 3-71 0,5 1 117 0,8 2-98 15,-1-1-45-15,2-1 1 0,4-1 188 0,5 0-116 0,-2-1-49 16,6 1 227-16,-1-3-147 0,1 0-74 16,1 0-37-16,0 0 144 0,-4-3-201 15,6 0-17-15,-6-5 0 0,-3 3 0 0,-1-2 0 16,0 3 0-16,-8-1 0 0,2 2 0 0,-5-1 0 15,-2 1-32-15,-2 0-103 0,-1 2 83 16,-3-1 54-16,-1 2-631 0,0 0 299 0,0-2 130 0,0 0 81 16,0-1-352-16,-5 2 208 0,-3-5 117 15,2 1 54-15,-1-5-394 0,0-1 224 0,-5-2 112 16</inkml:trace>
  <inkml:trace contextRef="#ctx0" brushRef="#br0" timeOffset="132079.87">11054 9257 1944 0,'-9'-12'0'16,"-1"6"0"-16,2-1 0 0,-2 3 0 0,1 0 0 0,2 2 0 0,2 2 0 0,-1 0 0 0,1 0 0 0,3 11 0 0,0 7 130 0,2 6-46 0,0 4 125 0,0 4-85 0,0 5-34 0,0 10 286 0,0 0-169 15,0 2-84-15,0 2-44 16,0-7 266-16,0-1-158 0,0-1-154 0,2 0-33 16,1-6 0-16,3-2 0 0,1-10 0 0,0 1 0 15,4-5 0-15,-2-3 0 0,0-4 0 0,3-6 0 0,-3-1 0 16,2-4 0-16,2-2 0 0,0 0 0 15,1-2 0-15,-1-7 0 0,-1-4 0 0,2-2 0 16,-1-2 0-16,-1 0-44 0,-2-2-505 16,1 1 255-16</inkml:trace>
  <inkml:trace contextRef="#ctx0" brushRef="#br0" timeOffset="132122">11253 9694 373 0,'13'-26'0'16,"-2"-2"0"-16,-2-2 0 0</inkml:trace>
  <inkml:trace contextRef="#ctx0" brushRef="#br0" timeOffset="132244.31">11323 9471 2545 0,'0'-8'0'0,"0"1"0"0,0-1 0 0,-2 4 0 0,-3 0 0 0,5 3 0 0,-1-1 0 16,-1 0 0-16,2 0 0 0,0 2 0 0,0 0 169 0,0 0 159 0,2 0-145 0,8 0-72 0,-1 0-38 16,2 0 71-16,2 0-58 0,-2 0-34 15,5 2-233-15,-4 2 109 0,-1 1 54 0,1-1 38 16,1 4-720-16,-3-1 369 0,-1 2 172 16</inkml:trace>
  <inkml:trace contextRef="#ctx0" brushRef="#br0" timeOffset="132430.7">11373 9647 3101 0,'-17'8'0'0,"6"-1"0"0,2-1 0 0,-1-3 0 0,5 1 0 0,0-1 0 0,5-2 0 0,0 2 0 0,3 1 0 0,8 0 0 0,4 0 169 0,4-3-65 0,0 4-24 0,1-4-5 15,1 1 0-15,-2 1-37 0,-1-2-541 16,0 2 279-16,-4-3 126 0,0 0 68 0,-1 0-701 0,-1 0 378 15,0 0 189-15,-3 0-35 0</inkml:trace>
  <inkml:trace contextRef="#ctx0" brushRef="#br0" timeOffset="132637.56">11653 9410 3055 0,'0'0'0'0,"0"0"0"0,0 0 0 0,0 0 0 0,0 0 0 0,6 0 0 0,10 0 0 0,7 0 0 16,4 0 0-16,3 0 0 0,3 0 118 0,3 0 246 0,1 0-164 0,1 0-81 0,-2 0-44 16,2 0-75-16,-3 0 0 0,-3 0 0 15,-4 0 0-15,-5 0-147 0,-3 2-1 16,-3 3 88-16,-8-1 49 0,1 0-289 0,-6 3 168 16,-2-2-775-16,-2 0 425 0,-2 1 227 0,-8 0 109 15,-3-3-414-15</inkml:trace>
  <inkml:trace contextRef="#ctx0" brushRef="#br0" timeOffset="132820.64">11873 9405 2735 0,'-15'0'0'0,"4"2"0"0,-1 3 0 0,3 2 0 0,2 3 0 0,3 3 0 0,-1 2 0 0,5 2 0 0,0 4 0 0,0 3 0 0,0 2 314 0,3-3-129 0,1 8-79 0,-1-4 220 15,-1 0-145-15,2 1-97 0,-2 1-84 16,-2-6 0-16,0 5 0 0,0-7 0 0,0 2-197 0,0-3 28 15,0-2 102-15,0-5 62 0,0-4-677 16,0-1 358-16,0-5 64 0,0-3-611 0</inkml:trace>
  <inkml:trace contextRef="#ctx0" brushRef="#br0" timeOffset="133023.99">11955 9489 3345 0,'0'0'0'0,"-2"0"0"0,2 0 0 0,0 0 0 16,0 11 0-16,0 2 0 0,2 5 0 0,4 0 0 0,4 9 0 0,-5-4 0 0,2 8 80 0,-1-3 406 0,-1 4-466 0,0-2-20 0,-3 0 0 15,0-4 0-15,-1 5 0 16,-1-5 0-16,0-5 0 0,0 1 0 16,0-1 0-16,0-5-447 0,0-3 113 0,-1-3 185 0,-1-1 12 15,2-3-421-15,0-2 254 0,0-4 124 0</inkml:trace>
  <inkml:trace contextRef="#ctx0" brushRef="#br0" timeOffset="133189.49">12059 9688 2782 0,'0'0'0'0,"-3"0"0"0,3 2 0 0,-1-2 0 0,1 0 0 0,0 0 0 0,4 0 0 0,7 0 0 16,4-2 0-16,2 0 0 0,2-2 187 0,1 3 45 0,1-1-103 0,0 1-45 0,-1-2-24 0,-1 3-532 0,-2 0 255 15,2 0 136-15,-2 0 54 0,-2 0-386 0,-3 0 225 16</inkml:trace>
  <inkml:trace contextRef="#ctx0" brushRef="#br0" timeOffset="133440.72">12369 9542 2493 0,'0'0'0'0,"0"0"0"0,4 0 0 0,3 0 0 0,4 0 0 0,4 0 0 0,2 0 0 0,4 3 0 0,2 7 0 0,-1 1 0 0,0 4 468 0,-3 0-207 0,4 6-116 0,-7-1-54 16,2 1 164-16,-7 0-109 15,-2 1-74-15,-6 1-72 0,0 1 0 0,-3-1 0 16,-3 1 0-16,-9-3 0 0,-1 0 0 0,-3-4 0 16,-5 3 0-16,3-4 0 0,-3 0 0 0,-3-3 0 15,2 0 0-15,-1-2 0 0,-5 1 0 0,3-3 0 0,7-1 0 16,-1-4 0-16,8-2-119 15,-1-2-684-15,5 0 387 0,7-6 190 0,0-13 95 16,9-3-374-16</inkml:trace>
  <inkml:trace contextRef="#ctx0" brushRef="#br0" timeOffset="133654.6">12789 9440 3513 0,'0'-8'0'0,"0"4"0"0,0 1 0 0,-5 2 0 0,-8 1 0 0,-3 0 0 0,-2 15 0 0,1 3 0 0,-1 7 0 0,2 6 0 0,-1 7 244 0,6-2-70 0,0 11-174 16,5-6 0-16,6 2 0 0,0-1 0 0,0-1 0 15,8-7 0-15,6 4 0 0,4-5 0 16,2-1 0-16,1-6 0 0,1-1 0 0,-3-8 0 16,7 2 0-16,-3-8 0 0,2-1 0 0,-3-7 0 15,0-1 0-15,5-2-985 0,-3 0 431 16,1 0 257-16</inkml:trace>
  <inkml:trace contextRef="#ctx0" brushRef="#br0" timeOffset="133813.04">13460 9978 3931 0,'0'0'0'0,"-4"0"0"0,4 0 0 0,0 0 0 0,0 0 0 0,0 0 0 16,0 0 0-16,0 0 0 0,0-2 0 0,0 0 0 0,0 0 0 0</inkml:trace>
  <inkml:trace contextRef="#ctx0" brushRef="#br0" timeOffset="133843.13">13456 9958 360 0,'4'-3'0'0,"-2"1"0"0</inkml:trace>
  <inkml:trace contextRef="#ctx0" brushRef="#br0" timeOffset="139088.01">1242 12434 2037 0,'-1'0'4'0,"-1"0"0"0,0 0-1 0,2 2-1 0,-3 0 0 0,3 4-1 0,0 4 1 0,0 3-2 0,3 5 1 0,8 4 2 0,-2 4 268 0,5 3-117 15,-3 5-58-15,1 2 54 0,4 6-60 0,-4-1-26 16,-4 1 0-16,-1 1-18 0,3-2-8 0,-3-5 9 15,-2-1-9-15,0 0 93 0,0-11-47 0,1 1 1 0,-4-7-47 16,3-6 186-16,-3-5-97 16,-1-1-45-16,1-5-39 0,0-1-43 0,-1 0 0 15,1-1 0-15,3-22 0 0,0-5 0 0,3-7 0 16,1-4 0-16,-1-3 0 0,3 2 0 0,1-13 0 16,3 4 0-16,-3 1 0 0,3-2 0 0,-2-2 0 15,1 4 0-15,0 1 0 0,-3 1 0 0,2 11 0 16,-5-3 0-16,1 4 0 0,-1 5 0 0,-2 6 0 15,-1 2-12-15,-1 6-149 0,1 6-369 16,-5 1 237-16,2 5 132 0,1 1 62 16,0 2-292-16,1 5 176 0,-3 14 89 0,6 1 34 15</inkml:trace>
  <inkml:trace contextRef="#ctx0" brushRef="#br0" timeOffset="139388.28">1614 12678 3316 0,'-5'0'16'0,"0"0"-4"0,5 0 0 0,0 0-3 0,0 0-1 0,0 0-1 0,5 0-1 0,9-1 8 0,5-2-2 0,2 1-5 0,3 2 140 0,-4 0-46 0,10 2 35 0,-5 9-49 16,0 4-46-16,-2-1-41 0,-4 1 0 0,-3 2 0 15,-2 2 0-15,-5 1 0 0,-2 1 0 0,-5 5 0 16,-2-4 0-16,0-1 0 0,-5 4 0 0,-8-6 0 15,-3-1 0-15,0-2 0 0,-3-4 0 0,-2 0 0 16,-2-5 0-16,4-3 0 16,-3-1 0-16,3-3 0 0,0 0 0 0,4 0 0 15,0 0 0-15,4 2 0 0,1-2 0 0,6 0 0 16,-1 0 0-16,2 0-370 0,3 0 164 0,0 3 84 16,3-2-759-16,12-1 422 0,8 0 211 0,-1 0 96 15</inkml:trace>
  <inkml:trace contextRef="#ctx0" brushRef="#br0" timeOffset="139608.51">2050 12694 3144 0,'0'0'0'0,"0"0"0"0,-3 0 0 0,-9 0 0 0,0 0 0 0,-1 6 0 0,1 2 0 0,-1 1 0 0,5 4 0 0,-2 3 0 0,3 3 144 0,2 1 499 0,4 6-643 15,1-2 0-15,0 3 0 0,0 0 0 0,4-2 0 16,5-5 0-16,6 8 0 15,3-6 0-15,-4-3 0 0,2-4 0 0,1 0 0 0,1-3 0 0,0-3 0 16,-3-2 0-16,2-3 0 16,-4-3 0-16,4-1 0 0,-4 0-500 0,4 0 73 15,-2-1 195-15,6-10 98 0,0-7-578 0,2 0 338 16,2-7 159-16</inkml:trace>
  <inkml:trace contextRef="#ctx0" brushRef="#br0" timeOffset="139762.79">2436 12505 3337 0,'0'0'0'0,"0"0"0"0,0 0 0 0,0 0 0 0,0 2 0 0,0-2 0 0,0 0 0 0,2 2 0 0,7-2 0 0,7 0 0 0,2 1 220 0,-3-1-92 0,7 2-45 16,-3-2-139-16,4 3 42 0,-2-3 26 0,2 1 0 16,-4 3-650-16,-1 0 338 0,-1 1 178 0,-4 3 75 15</inkml:trace>
  <inkml:trace contextRef="#ctx0" brushRef="#br0" timeOffset="139930.15">2523 12757 2922 0,'-16'10'0'0,"5"6"0"0,3-8 0 0,-3-1 0 0,6-3 0 0,1-3 0 0,4 2 0 0,0-3 0 0,0 0 0 16,13 0 0-16,2 0 610 0,3 0-286 0,1 0-249 0,-1 2-75 0,4-2 0 0,-5 0 0 15,2 1 0-15,-2 1 0 0,0 1 0 0,-2 1 0 16,-2 2 0-16,1 2 0 0,-3 1 0 0,2 4-276 15,-2 5 140-15,2 0-1120 0</inkml:trace>
  <inkml:trace contextRef="#ctx0" brushRef="#br0" timeOffset="140725.34">3206 12674 1971 0,'-10'-8'0'0,"-1"1"0"0,4-1-3 0,-4-4-1 0,3-1 0 0,-3-4 0 0,2-4 1 0,2 0 1 0,0 1 0 0,5-3 1 0,-3 3 416 0,5-2-193 0,0 0-90 0,0 3 184 16,0 2-138-16,2 2-68 16,10 2-25-16,-1 2 59 0,7 2-52 0,-3 3-25 15,5 4-10-15,-2 2-16 0,4 0 9 0,-2 2-9 16,0 13-39-16,0 2 29 0,-4 4-31 0,-1 0 0 16,-4 8 0-16,0-1 0 0,-6 4 0 0,-3 2 0 15,-2 0 0-15,0 1 0 0,0 1 0 0,-10-2 0 16,-3 2 0-16,-1-5 0 15,-7-1 0-15,1-3 0 0,-2-3 0 0,-5-3 0 0,1-6 0 16,-3-4 0-16,1-3 0 0,2-5 0 16,5 1 0-16,-5-4 0 0,4 0 0 0,2 0 0 15,7 0 0-15,4 0 0 0,0 0 0 0,5 0 0 16,1 0 0-16,3 0 0 0,0-2 0 0,0 2 0 16,5 0 0-16,10 0 0 0,3 0 0 0,7 0 0 15,0 0 0-15,0 0 0 0,-2 0 0 0,9 2 0 16,-4 4 0-16,-3 0 0 0,2 0 0 0,0 0 0 15,-4 2 0-15,5 2 0 0,-3-4 0 0,-1 1 0 16,-3-1 0-16,1-1 0 0,0-2-218 16,-1 2-32-16,2-4-333 0,2-1 269 15,-3 0 135-15,0 0 57 0,6-7-688 0</inkml:trace>
  <inkml:trace contextRef="#ctx0" brushRef="#br0" timeOffset="140934.21">3631 12467 3608 0,'-4'-1'0'0,"3"-1"0"0,-1 0 0 0,0 2 0 0,2 0 0 0,0 0 0 0,5-2 0 0,12 1 0 0,6-1 0 0,4-1 0 0,-2 2 323 0,7 1-323 0,2-2 0 16,-2 1 0-16,2 1 0 0,-1-3 0 0,-1 3 0 16,3 0 0-16,-5 0 0 0,-2-3 0 0,-5 3 0 15,-3 0 0-15,-2 0 0 0,0 0 0 16,-9 0-746-16,3 0 334 0,-6 3 75 0,-3 3-452 0,-1 0 366 15,-2 1 196-15,0 0 94 16,-5-1-319-16</inkml:trace>
  <inkml:trace contextRef="#ctx0" brushRef="#br0" timeOffset="141103.2">3928 12464 1915 0,'-23'-2'0'0,"2"2"0"0,4 0 0 0,-1 0 0 0,2 4 0 0,4 3 0 0,1 3 0 0,2 1 0 0,4 4 0 0,0 0 0 0,5 5 108 0,0 3 375 16,0 1-221-16,0 3-112 0,0 3 113 15,0 0-113-15,0 0-45 0,0 2-38 0,0-2 6 0,0 2 0 0,0-2-34 16,0 0-409-16,0-5 215 16,1 0 92-16,-1-4 50 0,2 0-664 0,2-6 350 15,5-5 87-15,-2-5 114 0,3-5-580 0</inkml:trace>
  <inkml:trace contextRef="#ctx0" brushRef="#br0" timeOffset="141292.21">3974 12544 2692 0,'0'-7'0'0,"0"5"0"0,0 0 0 0,0 1 0 0,0 1 0 0,-2 0 0 0,2 0 0 0,0 7 0 0,0 4 0 0,0 6 0 0,0 6 118 0,0-1-30 0,2 8 384 0,0 0-217 0,3 2-108 16,-4-2 12-16,3 2-159 0,-3-2 0 0,2 1 0 16,-1-1 0-16,0-3-128 0,-2 1 75 0,0 0 46 15,0-4-582-15,0-3 309 0,0 3 98 0,0-7-614 16,0 0 379-16,0-6 189 0,0-3 85 15</inkml:trace>
  <inkml:trace contextRef="#ctx0" brushRef="#br0" timeOffset="141849.18">4707 12436 1490 0,'0'-13'0'0,"0"1"0"0,0-1 0 0,0-3 0 0,0-1 0 0,0 0 0 0,0-4 0 0,0-2 0 0,0 3 0 0,0-3 0 0,0 1 242 0,0 1-102 16,-1 0-51-16,0 1-16 0,-4-1 112 0,-1 1-73 16,0 2-37-16,0 1 125 0,-1 1-80 0,-4 2-32 15,1 3 126-15,1 1-88 0,-2 3-44 0,0 5 0 16,-4 1 23-16,1 1-24 0,0 0-10 0,-2 7-33 16,-2 8 89-16,4 2-44 0,-2 2-1 0,4-1-56 15,0 7-26-15,5-1 0 16,1 1 0-16,1 1 0 0,5 2 0 0,0 5 0 0,0-2 0 0,0 3 0 15,3 3 0 1,2 7 0-16,3-3 0 0,-3-1 0 0,4 11 0 0,-3-3 0 16,0 3 0-16,0-1 0 0,-1 1 0 0,-3 0 0 15,1 0 0-15,-3-1 0 0,0-2 0 0,0 2 0 16,0-5 0-16,0-5 0 0,-10-1 0 0,-2-6 0 16,-1 0 0-16,1-7 0 0,-4-6 0 0,2-3 0 15,-2-2 0-15,-1-3 0 0,0-3 0 0,2-3 0 16,0-5 0-16,0 1 0 0,2-2 0 0,1 0 0 15,-3 0 0-15,4-3 0 0,2-7 0 0,1-1 0 16,3 0-96-16,2-4-296 16,3 3 178-16,0-1 87 0,0 3-618 0,6-2 344 15,9 1 186-15,2 1 88 0,3 1-547 0</inkml:trace>
  <inkml:trace contextRef="#ctx0" brushRef="#br0" timeOffset="142182.72">4795 13051 3439 0,'-8'10'-2'0,"-2"4"1"0,1 1 1 0,-2 1 0 0,2 3 0 0,1 3 0 0,4 3 0 0,4-4 0 0,0 7 0 0,0-4 0 0,9 0 136 16,3-1 165-16,6-3-243 0,-3-4-58 0,2-1 0 15,1-4 0-15,-1-1 0 0,1-5 0 0,-1-3 0 16,-1-2 0-16,-1 0 0 15,0-2 0-15,-1-9 0 0,-3-4 0 0,-4-2 0 16,1-2 0-16,-4 1 0 0,-3-3-47 0,1 0 18 16,-2-1 84-16,0-5-34 0,-3 7-21 0,-7-4 0 15,-1 4 0-15,0 1 0 0,-2 5 0 0,-2 3 0 16,-2 1 0-16,1 5 0 0,2 2 0 16,-2 2 0-16,2 1 0 0,2 0 0 0,3 0 0 0,1 7 0 15,3 0 0-15,2 1 0 0,0 1 0 0,3-1-283 16,0 0 94-16,0-4-636 0,3 3 393 15,4-4 198-15,3-3 98 0,3 0-548 0,-3 0 313 16</inkml:trace>
  <inkml:trace contextRef="#ctx0" brushRef="#br0" timeOffset="142405.44">4948 12346 3632 0,'-8'-11'0'0,"3"6"0"0,2 2 0 0,1 1 0 0,2 0 0 0,0 2 0 0,0-2 0 0,0 2 0 0,12 0 0 0,9 0 0 0,3 0 299 0,4 0-299 0,2 0 0 15,3 2 0-15,0 0 0 0,1 1 0 0,1-1 0 16,0 0 0-16,-4 1 0 0,-1-3 0 0,-4 0 0 16,-3 1 0-16,0 1-16 0,-6 0-87 0,-2 0-914 15,-6 2 490-15,-2 1 244 0,-3 3-544 0,-2 1 386 16</inkml:trace>
  <inkml:trace contextRef="#ctx0" brushRef="#br0" timeOffset="142741.34">5081 12490 2327 0,'-25'4'0'0,"7"0"0"0,3-1 0 0,-2 1 0 0,9-2 0 15,3-2 0-15,3 0 0 0,2 0 0 0,0 0 0 0,6 0 0 0,12 0 201 0,-1 0-82 0,6 0-40 0,-2 3 88 0,1 2-55 16,-2 2-42-16,0 0 64 0,-3 4-48 15,-4 2-25-15,-4-1-54 0,-6 3 9 16,-1 2 21-16,-2 2 1 0,0 0 0 0,-11 1-1 16,-3-3 1-16,-2-2 9 0,-3-1 83 0,1-3-46 15,-1-2-1-15,-2-3-63 0,2-1-20 0,2-3 0 16,4 0 0-16,0-2 0 0,2 0 0 16,5 0 0-16,-1 0 0 0,2 0 0 0,5 0 0 15,-1 0 0-15,1 0 0 0,0 0 0 0,13 0 0 0,0 0 0 16,6 0 0-16,7 0 0 0,-4 0 0 15,3 0 0-15,2 0 0 0,-4 0 0 16,8 0 0-16,-6 4 0 0,-3-2 0 0,0-1 0 16,1-1 0-16,-3 3 0 0,-2-3 0 15,-1 0 0-15,-2 0-593 0,-6 0 186 0,3 0 185 16,-5 0 83-16,0 0-579 0,1-3 340 0,-4-6 171 0</inkml:trace>
  <inkml:trace contextRef="#ctx0" brushRef="#br0" timeOffset="142966.26">4855 11859 2947 0,'-8'-12'0'0,"5"9"0"0,3 2 0 0,0-1 0 0,0-1 0 0,11 2 0 0,6-1 0 0,8 2 0 0,8 0 0 0,2 0 0 0,8 0 197 0,0 0-79 0,-6 0 225 0,11 2-156 16,-13 2-75-16,4-1-238 0,-4 0 82 0,-4 2 42 15,-6-2-226-15,2 1 128 16,-9 2 69-16,-3 1 35 0,-6-1-646 0,-3 2 340 16,-4-1 67-16,-2 4 119 0,0 0-642 0,-12-1 360 15</inkml:trace>
  <inkml:trace contextRef="#ctx0" brushRef="#br0" timeOffset="143116.67">5108 11883 2338 0,'-14'0'0'0,"5"4"0"0,0 2 0 0,-2-1 0 0,4 6 0 0,2-5 0 0,-1 8 0 0,4 1 0 0,2 0 0 0,0 4 0 0,0 1 152 15,0 3 18-15,0 3-70 0,0-2-32 0,0 3 1 0,0-1-234 0,0-6 101 0,0 5 61 0,0-4 16 16,5 0-635-16,0-5 330 0,-2-6 165 0</inkml:trace>
  <inkml:trace contextRef="#ctx0" brushRef="#br0" timeOffset="143264.94">5198 11910 3446 0,'0'-1'0'0,"0"1"0"0,0 0 0 0,0 0 0 0,0 10 0 0,0 4 0 0,0 6 0 0,3 5 0 0,1 1 0 0,1 4 0 0,-3 3 128 0,1 5 71 0,-1 0-70 16,2 5-100-16,-1-2-29 0,1 1-415 0,1 4 162 15</inkml:trace>
  <inkml:trace contextRef="#ctx0" brushRef="#br0" timeOffset="143931.22">5971 12672 1861 0,'-17'-10'0'0,"6"2"0"0,2 0 0 0,1-3 0 0,1-4 0 0,3-2 0 0,0-1 0 0,4 0 0 0,0-2 0 0,0-3 0 0,0 3 135 16,0 1-48-16,0 0 1 0,0 6 6 0,0-1-55 16,0 5 0-16,-3 2 0 0,-3 1 56 0,-3 4-27 15,-5 2 9-15,-1 0-39 0,-5 4 70 0,-3 11-35 16,-2 5 0-16,-1 3 53 0,2 4-34 16,-1-2-10-16,2 5 191 0,5-7-117 0,9-2-58 0,1 2-30 15,6-3 54-15,2 0-122 0,0 1 0 0,8-2 0 16,11 0 0-16,3-4 0 15,4 2 0-15,3-2 0 0,-1 0 0 0,-2-2 0 16,1 2 0-16,-10-1 0 0,1-2 0 0,-6 4 0 16,-3-4 0-16,-5 6 0 0,-2-4 0 15,-2 3 0-15,-2-1 0 0,-16 4 0 0,1-5 0 0,-7 0 0 16,0-2 0-16,-1-4 0 0,3-3 0 0,-2 0 0 16,0-3 0-16,0-3 0 0,4 0 0 15,1 0 0-15,4 0 0 0,3-5 0 16,2-5 0-16,3 0 0 0,4-6-275 0,3 1 122 0,0-3-730 15,13-4 427-15,6 4 209 0,7-2 104 16</inkml:trace>
  <inkml:trace contextRef="#ctx0" brushRef="#br0" timeOffset="144115.28">6056 12706 2589 0,'7'0'0'0,"3"0"0"0,-5 4 0 0,1 1 0 0,-6 1 0 0,2 2 0 0,-2 0 0 0,0 5 0 0,0-5 0 0,0 6 0 0,0-1 385 16,0 2-173-16,0 0 140 15,0 0-162-15,0-2-75 0,0 2-356 0,0-4 140 16,0-1 70-16,0 0 45 0,0-3-308 0,0-3 166 16,0 0 84-16,0-3 41 0,0-1-691 0,0 0 220 15,0-5 228-15,0-11 49 0,3-6-258 0,-1-2 208 16,1-6 104-16,-1-8 42 0</inkml:trace>
  <inkml:trace contextRef="#ctx0" brushRef="#br0" timeOffset="144457.94">6136 12348 1311 0,'4'-21'0'0,"5"6"0"0,-1 3 0 0,1 2 0 0,-1 4 0 0,4 4 0 0,0 2 0 0,0 0 0 0,-1 4 0 0,2 10 0 0,1 7 67 0,-4 4 111 15,1 2-70-15,-1 8-24 0,-3 8 115 0,-4-2-81 0,-1 2-39 0,-2 1 0 16,0 1 44-16,0-8-38 0,0 10-9 0,-2-12-37 16,-1 1 104-16,-2-4-51 0,3-10-27 0,2-1 27 15,0-8-53-15,0-1 0 0,0-7-89 16,0-2 44-16,0-3 0 0,0 0 55 15,0-8 13-15,0-9-24 0,8-6 1 0,-3 5 0 16,3-3-33-16,3-1 36 0,-3-1-50 0,1 2 129 16,3 2-45-16,-1 4-7 0,0 0-38 0,-2 7 165 15,4-3-84-15,-1 7-36 0,-2 3-47 0,0 1-29 16,3 1 0-16,-3 14 0 0,-1 5 0 0,-1 4 0 16,0 2 0-16,-5 5 0 0,3-3 0 15,-3 4 0-15,2-3 0 0,-1 0 0 0,0-3 0 16,-1-5 0-1,0 1 0-15,-1-3 0 0,0-3 0 0,0-5 0 0,0-1-310 0,1-2-129 16,-3-4 188-16,0-1 111 0,0 0-579 0,0-3 340 16,0 0 170-16,2 0 85 0</inkml:trace>
  <inkml:trace contextRef="#ctx0" brushRef="#br0" timeOffset="144809.91">6561 12336 2914 0,'-11'-11'0'0,"6"3"0"0,-2-1 0 0,5 1 0 0,2-2 0 0,0 0 0 0,0 1 0 0,5-1 0 0,10 1 0 0,1 1 0 0,3 1 225 0,4 3-94 0,-3 3-47 16,1-2 51-16,0 3-49 0,-3 0-15 0,-1 0-50 15,-2 10 16-15,-2 0 0 0,-7 3-107 0,-2 7 54 16,-2 1 35-16,-2 1-8 15,0 1-108-15,-7-1 67 0,-5 1 34 16,-3-7 0-16,0 2-65 0,-2-4 36 0,2-1-18 0,0-3 1 16,0-1 291-16,3-3-120 0,5-2-60 0,0 0 20 15,1-2-89-15,5-2 0 0,-2 0 0 0,3 0 0 16,0 1 0-16,0 1 0 0,8 0 0 0,5 2 0 16,2-2 0-16,4 2 0 0,1-3 0 0,3 3 0 15,1-3 0-15,1 1 0 0,-1-2 0 0,1 0 0 16,-2 0 0-16,5 3-234 15,-8-3-264-15,8 1 230 0,-7 3-371 0,1 0 301 16</inkml:trace>
  <inkml:trace contextRef="#ctx0" brushRef="#br0" timeOffset="146067.79">6887 12782 1739 0,'-12'-3'0'0,"2"2"0"0,2-4 0 15,-5-2 0-15,6-1 0 0,2 3 0 0,0-5 0 0,2 3 0 0,3 0 0 0,0-3 0 0,3 3 213 0,11 1-87 0,5 1 150 16,3 1-124-16,5 1-56 0,-2 3-28 0,2 0 95 15,0 0-61-15,-5 7-22 0,4 6 1 0,-3 2 1 16,-5 2-43-16,-8-1 1 0,4 9 3 0,-11-3 6 16,0 8-9-16,-3-2-1 0,-3 3 71 0,-12 1-36 15,-5-2 1-15,-5 0 169 0,-5 1-244 0,4-7 0 16,-5 0 0-16,0-2 0 0,-3-3 0 0,2-4 0 16,2-3 0-16,4-2 0 0,4-3 0 0,2-2 0 15,2-3 0-15,2-2 0 0,3 0 0 16,4 0 0-16,2 0-129 0,2 0-52 15,3-4 92-15,2-6-603 0,2 0 332 0,15-2 160 16,6-3 80-16,5 0-557 0,4-2 308 0</inkml:trace>
  <inkml:trace contextRef="#ctx0" brushRef="#br0" timeOffset="146290.4">7327 12646 2811 0,'0'-20'0'0,"0"6"0"0,-5 2 0 0,-8 0 0 0,1 1 0 0,-5 3 0 0,1 4 0 0,-2 3 0 0,4 1 0 0,-4 0 0 0,2 18 124 16,-1 5 198-16,3 7-142 0,-2 9-70 15,5 2 274-15,5-3-384 0,1 12 0 0,5-5 0 0,0 3 0 16,8-4 0-16,7 0 0 0,6-8 0 0,8 6 0 16,1-7 0-16,2-5 0 0,1-3 0 0,2-5 0 15,-4-5 0-15,10-4 0 0,0-4 0 0,-3-3 0 16,1-4-25-16,5-2-1189 0</inkml:trace>
  <inkml:trace contextRef="#ctx0" brushRef="#br0" timeOffset="149661.24">7950 12083 1496 0,'0'-14'0'0,"0"9"0"0,0 3 0 0,0 0 0 16,0 2 0-16,0 0 0 0,0 2 0 0,0 15 0 0,0 9 0 0,0 5 0 0,0 8 297 0,0 10-134 0,0-1-62 0,0 5 37 0,0 4-50 0,0 2-15 15,0 7-9-15,0-13 96 0,-3 5-60 0,3-2-31 16,0-3 0-16,0-8 32 0,0 6-36 0,0-16 0 15,0 3-2-15,0-9 0 0,0-4-24 16,0-2 9-16,0-8 56 0,0-3-33 16,0-7 0-16,0-1 24 0,0-4-27 0,0 0 8 0,-2 0-37 15,-5-3 81-15,2-10-95 0,-5-3-25 0,2-1 0 16,-1-4 0-16,-3-4 0 0,1 1 0 16,-1 0-113-16,-2-1 18 0,0 1 50 0,-4 5-162 0,-3-1 104 15,-1 4 53-15,3 9-9 16,-4 2 164-16,1 2-75 0,0 3-43 0,-3 6-14 15,2 13 353-15,3 5-165 0,4 3-71 0,2 3-90 16,4 0 0-16,6 1 0 0,4 0 0 0,0-1 0 16,3-2 0-16,8-3 0 0,3-5 0 0,4 3 0 15,-1-10 0-15,3 0 0 0,1-2 0 0,1-5 0 16,3-6 0-16,5 0 0 0,-2 0-216 0,0-13-223 16,-1-6 163-16,1-2-255 0,-3-4 237 15,-3 1 132-15,0 0 62 0,-7-2-557 16,0-3 309-16,-4 0 155 0</inkml:trace>
  <inkml:trace contextRef="#ctx0" brushRef="#br0" timeOffset="149882.84">8043 12626 2315 0,'2'-20'0'0,"-1"2"0"0,1 3 0 0,0 1 0 0,0 3 0 0,4 3 0 0,-1 1 0 0,3 3 0 0,6 3 0 0,2 1 0 0,2 0 115 0,3 4 340 16,-1 11-209-16,1 3-103 0,-2 5 237 0,-1 5-171 15,-4 0-141-15,0 5-68 0,-7 0 0 0,-1-1 0 16,-4 2 0-16,-2-1 0 0,0-1 0 0,-13 2 0 15,-5-4 0-15,-3-2 0 0,-2-3 0 0,-2-4 0 16,-1-3 0-16,-1-3 0 0,1-3 0 0,2-3 0 16,2-6 0-16,-1 0 0 0,6-3 0 0,2 0 0 15,6 0 0-15,3-4 0 0,5-7 0 0,1-4 0 16,1-4-788-16,16-2 291 0,4-1 229 0,9-7-269 16,0 3 248-16,-4 0 116 0</inkml:trace>
  <inkml:trace contextRef="#ctx0" brushRef="#br0" timeOffset="150084.97">8390 12547 2735 0,'8'-15'0'0,"-4"3"0"0,-2 2 0 0,-2 4 0 0,0 2 0 0,0 0 0 0,-4 4 0 0,-6 0 0 0,1 0 0 0,-2 11 0 0,-1 10 93 0,2 1 560 0,0 5-297 16,0 5-262-16,5 1-94 0,1 5 0 0,4-1 0 16,0 1 0-16,0-2 0 15,6 0 0-15,7-5 0 0,5 1 0 0,2-6 0 16,2-2 0-16,2-2 0 0,-1-7 0 0,0-2 0 15,-2-6 0-15,0 1 0 0,0-4 0 0,-1-2 0 16,-3-2 0-16,-3 0 0 0,-1 0-390 0,-2 1-79 16,5-1 216-16,-7 0-645 0,4 0 435 0</inkml:trace>
  <inkml:trace contextRef="#ctx0" brushRef="#br0" timeOffset="150360.65">8894 12590 3329 0,'-5'0'0'0,"5"-2"0"0,0 2 0 0,0-3 0 0,0 3 0 16,0 0 0-16,5-1 0 0,8 1 0 0,2-2 0 0,3 0 0 0,9-1 125 0,-2-3 101 0,-1 4-86 0,6-3-55 0,-2 3-465 0,-4-1 208 15,-1-1 105-15,2 4 52 0,-4 0-902 0,-1 4 467 16</inkml:trace>
  <inkml:trace contextRef="#ctx0" brushRef="#br0" timeOffset="150534.41">8887 12904 3779 0,'-8'-3'0'0,"6"3"0"0,2 0 0 0,0 0 0 16,0 0 0-16,3 0 0 0,18 0 0 0,2-1 0 0,4-1 0 0,8 0 0 0,1 1 152 0,3-2-152 0,-2 1 0 15,3 1 0-15,-4-1 0 0,1 2-344 0,-2 0-57 16,-2 0 229-16,-3 0 100 0</inkml:trace>
  <inkml:trace contextRef="#ctx0" brushRef="#br0" timeOffset="151858.97">9542 12665 792 0,'-7'0'0'0,"-3"0"0"0,1-3 0 0,1 2 0 0,3-3 0 0,-3-3 0 0,2-3 0 15,3 2 0-15,-3-4 0 0,2 1 0 0,4-2 88 0,0-1 71 0,0-1-60 0,0 1-20 0,0-2-9 0,2-1 35 16,6 1-32-16,1 1-1 0,2 1 124 0,0 1-68 15,3 2-49-15,-3 1 0 0,4 3 125 0,-2 3-83 16,4 1-40-16,0 0 10 0,-1 3 83 0,4 0-67 16,-3 0-34-16,0 5 6 0,0 2-1 0,-3 4-28 15,0 1-10-15,-1 0-41 0,-1 4 41 0,-3 1 0 16,0 1-55-16,-6 0 38 0,-1 6-11 0,0 2 28 16,-2 0-68-16,0 0 33 15,-13 1-15-15,-2 1 56 0,-4 0-113 0,-2-2 45 16,-3 1 3-16,-3-2 15 0,-1-1 9 15,1-3 9-15,-1-2-12 0,-1-2 45 0,1-1-1 16,0-6-35-16,0-2 136 0,3-2-52 0,-1-2-39 0,4-2 0 16,0-2 158-16,4 0-133 0,5 0-81 0,2 0 0 15,3 0 0-15,2 0 0 0,4 0 0 0,1 0 0 16,1 0 0-16,0-2 0 0,5-1 0 0,14 2 0 16,1-1 0-16,3-1 0 15,3 2 0-15,0 1 0 0,7 0 0 0,-3 0 0 16,0 0 0-16,-2 0 0 0,0 4 0 0,-1-1 0 15,3 5 0-15,-6-1 0 0,-2 0 0 0,-1 0 0 16,-2 1 0-16,-2-1 0 0,-1-1 0 0,0 1-347 16,-3-4 150-16,-2 3 72 0,0-4-276 0,0-2 169 15,3 0 100-15,-1 0 44 0,1 0-595 16,-2-5 322-16</inkml:trace>
  <inkml:trace contextRef="#ctx0" brushRef="#br0" timeOffset="152096.47">9905 12518 2838 0,'0'-9'0'0,"0"4"0"0,0 1 0 16,0 0 0-16,2 0 0 0,3-1 0 0,4 0 0 0,7-2 0 0,6 3 0 0,2 0 0 0,3 3 201 0,1-1 363 0,2 0-267 16,0 0-266-16,0 2-31 0,0 0 0 0,0 0 0 15,-3 0 0-15,4 0 0 0,-11 0 0 0,3 0 0 16,-2 0 0-16,-4 0 0 0,-5 0 0 0,-2 0 0 15,-2 0 0-15,-3 0-261 0,-2 0-53 0,-1 0 68 16,1 0-551-16,-3 0 383 0,0 0 187 0,-3 4 94 16,-7-2-344-16,-1 1 218 15,0-3 100-15,-5 0 65 0,2 0-117 0</inkml:trace>
  <inkml:trace contextRef="#ctx0" brushRef="#br0" timeOffset="152268.44">10213 12464 1266 0,'-21'0'-1'0,"2"0"1"0,-1 0 0 0,0 0 0 0,3 0 0 0,3 3 0 0,1 3 0 0,1 3 0 0,3-2 0 0,2 2 0 0,0 2 181 15,4 4-75-15,-1 1 131 0,2 4-98 0,0 2-50 0,0 2 306 16,1-1-167-16,-1 7-100 0,-2-2 194 0,1 0-142 16,-3 0-70-16,1 1-35 0,0-7-73 0,0 7-9 15,3-7 47-15,-2 0-1 0,0 0-379 0,3-4 190 16,1-6 104-16,0 2 38 0,0-4-628 0,0 0 318 16,0-5 83-16,5-3-181 0,6-2 179 15,3 0 103-15</inkml:trace>
  <inkml:trace contextRef="#ctx0" brushRef="#br0" timeOffset="152474.28">10235 12525 2252 0,'1'-10'0'0,"1"2"0"0,1 5 0 0,-1 0 0 0,-2 2 0 0,0 1 0 0,2 0 0 0,-1 4 0 0,1 8 0 0,0 9 0 0,0 2 338 15,0 7-154-15,0 4-72 0,-2 7 432 0,0 0-253 16,0 0-126-16,0-3-120 0,0 10-45 0,-2-6 0 15,-2-1 0-15,0-7 0 0,1 4 0 0,-2-5 0 16,2 0 0-16,1-5 0 0,-2-8 0 16,2 0 0-16,2-5-594 0,-3-2 249 0,3-4 69 0,-2-2 134 15,2-1-741-15</inkml:trace>
  <inkml:trace contextRef="#ctx0" brushRef="#br0" timeOffset="157277.93">10594 12758 2049 0,'-9'0'0'16,"2"0"0"-16,4 0 0 0,1 0 0 0,-2 0 0 0,2 0 0 0,2 0 0 0,-2-1 0 0,2-1 0 0,0 2 0 0,0 0 568 0,0 0-265 0,0 0-124 0,0 0 323 0,2 7-232 0,2 3-210 16,3 0-60-16,1-1 0 0,-2-2 0 15,3 4 0-15,1-2 0 0,-1 2 0 16,-2-7 0-16,1 4 0 0,0-2 0 0,-1-2 0 16,-1-1 0-16,-3 1 0 0,-1-3 0 0,2 2 0 15,-2-1 0-15,1-2-425 0,2 2-130 0,0-1 240 16</inkml:trace>
  <inkml:trace contextRef="#ctx0" brushRef="#br0" timeOffset="158470.87">10896 12697 2032 0,'-2'0'0'0,"-3"0"0"0,-3 0 0 0,4-3 0 0,0 2 0 0,1 1 0 0,1-2 0 0,0 2 0 0,2 0 0 0,0 0 0 0,0 0 493 0,0 0-227 16,6 0-113-16,8 0 383 0,9 0-254 0,0 0-121 15,5 0-153-15,2-1-8 0,4-2 0 0,1 1 0 16,3 1 0-16,-3 1 0 0,4 0 0 0,-4-2 0 15,-1 2 0-15,-8 0 0 0,8 0 0 16,-8 0 0-16,-6 2 0 0,1 4 0 0,-3-2 0 0,-7 3-736 16,0-2 207-16,-1 1 245 15,-7 1 123-15,-1 1-352 0</inkml:trace>
  <inkml:trace contextRef="#ctx0" brushRef="#br0" timeOffset="158826.84">11001 12867 2800 0,'-26'6'0'0,"6"3"0"0,0-4 0 0,6-2 0 0,6-1 0 0,2-2 0 0,4 3 0 0,2-3 0 0,4 1 0 0,19 3 0 0,3 0 113 0,4-1 224 15,4 2-150-15,0 1-64 0,-2 4 17 16,-4 1-51-16,0 3-25 0,-10-2 0 0,0 3-193 16,-6 5 94-16,-3 0 32 0,-8 3-57 0,-1 0 50 15,0 2 24-15,-15-2 0 0,0-7-46 0,-9 8-2 16,1-10 31-16,-5 0-1 0,1-5 47 0,0-2 0 15,2-3-92-15,-5-3 308 0,6-1-259 0,3 0 0 16,3 0 0-16,2 0 0 0,7-1 0 0,0-5 0 16,4 3 0-16,3-2 0 0,2 2 0 15,0-4 0-15,14 1 0 0,7 2 0 16,5 1 0-16,2-1 0 0,2 2 0 0,2 0 0 16,3 2 0-16,0 0 0 0,-1 0 0 0,-2 4 0 15,-2 1 0-15,0 5 0 0,-8-4 0 0,0 3 0 16,-2 0 0-16,-4-1 0 0,-2 2 0 0,-5-5 0 15,0 0-371-15,-4 0 114 0,0 0 109 0,-3-3 55 16,-1-2-648-16,-1 0 350 0,0 0 166 16,0-5-414-16</inkml:trace>
  <inkml:trace contextRef="#ctx0" brushRef="#br0" timeOffset="159037.34">11063 11844 3875 0,'0'-18'0'0,"0"8"0"0,0 4 0 0,0 5 0 0,0-1 0 0,0 0 0 0,-2 2 0 0,2 4 0 0,0 19 0 0,0-2 0 0,0 9 56 0,2 4-56 0,2 8 0 16,-3-2 0-16,4 5 0 0,-3 0 0 0,2-5 0 16,-3 11 0-16,3-5 0 0,1 0 0 0,-1 1-43 15,3 0-75-15,0-4 87 0,0 10-1119 0,0-8 494 16</inkml:trace>
  <inkml:trace contextRef="#ctx0" brushRef="#br0" timeOffset="159445.88">11601 12680 3931 0,'0'0'0'0,"0"0"0"0,0 0 0 0,0 0 0 0,-2 0 0 0,2 0 0 0,0 0 0 0,0 0 0 0,0 0 0 0,0 0 0 0,0 4 0 16,2-3 0-16,3 4 0 0,1-4 0 15,-3 1 0-15,3-1 0 0,0 2 0 0,-4 0 0 0,2-2 0 16,-1 0 0-16,1 3-1198 0</inkml:trace>
  <inkml:trace contextRef="#ctx0" brushRef="#br0" timeOffset="161423.5">11810 12665 2468 0,'-5'0'0'0,"1"0"0"0,2 0 0 0,2 0 0 16,0 0 0-16,0 0 0 0,0 0 0 0,0 0 0 0,2 0 0 0,12 0 0 0,2 0 540 0,3 0-256 0,1 0-123 0,7-3 149 0,-3 3-142 16,3-1-168-16,-2 1 0 0,5-2 0 0,-2 2 0 0,0 0 0 15,-2-2-159-15,-5 0-31 0,1 2 122 0,-2-1 49 16,-2-2-756-16,-7 3 334 0,-1 0 213 0,-3 0 26 15,-5 0-283-15</inkml:trace>
  <inkml:trace contextRef="#ctx0" brushRef="#br0" timeOffset="161764.64">11897 12800 2799 0,'-20'3'0'0,"1"8"0"0,6-4 0 15,1-4 0-15,5 0 0 0,3-1 0 0,4-2 0 0,0 0 0 0,0 1 0 0,11 1 0 0,6 1 230 0,2 1-102 0,2 2-44 16,-2 0 29-16,-1 1-38 0,-1 2 0 0,-2 3-28 16,-1-1-153-16,-7 3 72 0,-2-2 35 0,-3 4-71 15,-2 0 54-15,0 3 36 0,-13 2-9 0,-2-3-53 16,-5 2 12-16,-1-6 29 0,-4 0 117 16,5-6-47-16,-8 2-53 0,3-4-13 0,4-2-28 0,0-2 353 15,3-2-188-15,4 0-140 0,4 0 0 0,1 0 0 16,5 0 0-16,2 0 0 0,0 0 0 0,2 0 0 15,2 0 0-15,11 0 0 0,8 0 0 0,-1-2 0 16,6 0 0-16,-3 2 0 16,9 0 0-16,-4 0 0 0,0 0 0 0,1 0 0 15,-3 0 0-15,-4 0 0 0,3 0 0 0,-1 0 0 16,-3 0 0-16,-4 0 0 0,-2 0-518 0,-4 0 109 16,-2 0 189-16,1 0-248 0,-3 0 215 0,-3 0 107 15,0-5-556-15</inkml:trace>
  <inkml:trace contextRef="#ctx0" brushRef="#br0" timeOffset="161995.75">11755 12193 3459 0,'-12'-9'0'15,"6"4"0"-15,5 3 0 0,1 0 0 0,0-4 0 0,1 1 0 0,19-3 0 0,4 2 0 0,8 0 0 0,7-2 0 0,-5 4 339 0,12 0-206 0,2 0-133 0,-1 0 0 0,-2 2 0 16,-1 0 0-16,-5 1 0 0,-2 0 0 0,-3-2 0 16,-4 1 0-16,-9 0 0 0,-1 2-380 15,-6 0 86-15,-5 0 161 0,-4 0 85 0,-3 0-860 16,-2 0 435-16,0 0 219 0,-2 4-148 0,-11 1 187 16</inkml:trace>
  <inkml:trace contextRef="#ctx0" brushRef="#br0" timeOffset="162168.13">12004 12107 2150 0,'-15'4'0'0,"0"1"0"0,2 3 0 0,5-3 0 0,-1 2 0 0,0 3 0 0,5 2 0 0,2 1 0 0,0 4 0 0,2 2 0 0,0 6 173 0,0-3 243 0,0 1-180 0,0 6-105 16,0-3-47-16,2 1-194 0,0-1 73 0,2-6 36 15,0 4-566-15,1-6 297 0,-1-1 153 16,1-4 77-16,1-3-301 0,2-5 108 15,1-3 122-15</inkml:trace>
  <inkml:trace contextRef="#ctx0" brushRef="#br0" timeOffset="162323.59">12118 12156 3126 0,'0'-3'0'0,"0"0"0"0,0 3 0 0,0 0 0 0,0 0 0 0,0 8 0 0,0 5 0 0,3 4 0 0,-1 2 0 0,2 7 0 0,-3 3 381 0,1 3-163 0,0 4-12 0,0 0-206 15,0 2 0-15,-2-1 0 0,1 4-211 0,1-5-68 16,0 1 153-16,0 1 81 0,-2 5-471 0</inkml:trace>
  <inkml:trace contextRef="#ctx0" brushRef="#br0" timeOffset="163493.51">12493 12522 2527 0,'-7'0'0'0,"4"0"0"0,3 0 0 0,0 0 0 0,0 0 0 0,0 0 0 0,0 0 0 0,8 2 0 0,1 2 0 0,2 1 0 0,3 1 186 0,-1-1-65 16,2 1 208-16,-2-1-145 0,4 0-74 0,-2 0-36 16,2-1-27-16,-2 0-1 0,2-2-8 0,-3 0-137 15,0-2 69-15,-3 0 33 0,0 2-565 0,-1-2 295 16,-3 0 152-16,-1 0 77 0,-3 0-891 0</inkml:trace>
  <inkml:trace contextRef="#ctx0" brushRef="#br0" timeOffset="163685.01">12506 12791 3033 0,'-20'9'0'0,"2"6"0"0,1 0 0 0,4-2 0 0,4-5 0 0,1-1 0 0,4-1 0 0,4-1 0 0,0-1 0 0,0 5 0 0,12-4 587 0,5-2-276 0,2 2-311 16,1-2 0-16,1 0 0 0,1 0 0 0,1-2 0 15,3 1 0-15,-7-2 0 0,4 0 0 0,-1 0 0 16,-2 0-234-16,-2 0-93 0,0 0 182 0,-2 0 92 15,-2-2-948-15,2 1 486 16,-5-3 239-16</inkml:trace>
  <inkml:trace contextRef="#ctx0" brushRef="#br0" timeOffset="163933.63">13013 12671 3760 0,'-10'0'0'0,"5"0"0"0,3 1 0 0,2-1 0 0,0 2 0 0,0 2 0 0,0-2 0 0,9 2 0 0,7-3 0 0,2 1 0 0,8-2 171 0,-3 0-171 0,7 0 0 16,0 0 0-16,2 0 0 0,2 0 0 0,-1-3 0 16,1-4 0-16,-2-1 0 0,0 0 0 0,-2 1 0 15,-7 3 0-15,1-2 0 16,-4 2 0-16,0 0 0 0,-3 3 0 0,-4-1-121 0,-4 2-789 0,-1 0 427 15,-2 0 227-15,-3 3-489 0,-1 5 353 0</inkml:trace>
  <inkml:trace contextRef="#ctx0" brushRef="#br0" timeOffset="164315.26">13167 12821 2240 0,'-22'3'0'0,"-1"5"0"0,4-2 0 0,4-3 0 0,4-3 0 0,3 0 0 0,4 0 0 0,4 0 0 0,0 0 0 0,2 0 0 0,14 0 328 0,0 0-144 0,5 0 241 16,0 0-194-16,-3 0-87 16,3 4-58-16,-2 2 109 0,-2 2-97 0,-4 5-98 15,-2-1 0-15,-4 4 0 0,-3 0 0 0,-2 2 0 16,-2 2 0-16,0 3 0 0,-7-3 0 0,-4-3 0 16,-8 5 0-16,-1-1 0 0,2-3 0 0,-3-2 0 15,-2-3-11-15,3-3-30 0,-4-2-18 16,5-1 170-16,-3-4-111 0,3-1 0 15,0-2 0-15,6 0 0 0,0 0 0 0,3 0 0 16,1 0 0-16,5 0 0 0,1-2 0 0,3 0 0 16,0-1 0-16,0-2 0 0,5 1 0 0,10 0 0 15,7-2 0-15,-1 2 0 0,9 1 0 0,-1 2 0 16,1-2 0-16,2 3 0 0,1 0 0 0,1 0 0 16,0 0 0-16,0 0 0 15,-1 3 0-15,-3-1 0 0,0 0 0 0,-9 2 0 0,4-2 0 0,-5 0 0 16,-3-2 0-16,-2 0-6 0,-5 0-448 0,1 0 199 15,-4 0 114-15,0-2-615 0,2-8 359 16,-6-6 180-16</inkml:trace>
  <inkml:trace contextRef="#ctx0" brushRef="#br0" timeOffset="164560.44">12844 12115 3175 0,'-9'-8'0'0,"5"5"0"0,2 0 0 16,2 1 0-16,0 2 0 0,2-1 0 0,14-1 0 0,9 0 0 0,5-2 0 0,11 3 0 0,-4-3 124 0,7-1 320 0,-1 4-256 0,-7-1-188 0,11 0 0 16,-6 0 0-16,-7 0 0 0,4 2 0 0,-6 0 0 15,-8 0-93-15,0 0 24 0,-5 0 54 0,-8 0-306 16,-1 2 179-16,-4 4 91 0,-4 2-878 15,-2 3 450-15,0 0 220 0,-8 0 110 16,-5-2-414-16</inkml:trace>
  <inkml:trace contextRef="#ctx0" brushRef="#br0" timeOffset="164750.43">13065 12067 2506 0,'-16'0'0'0,"6"0"0"0,1 2 0 0,1 0 0 0,3 4 0 0,3 2 0 0,2 5 0 0,0 0 0 0,0 5 0 0,4 6 0 0,5 3 190 0,0 2 330 0,3 2-241 16,-5 1-120-16,0 4-61 0,-1 2 44 0,0-1-105 16,0-1-37-16,-4-1 0 0,1 0-12 0,-1-4-62 15,0-7 66-15,0 3 19 0,-1-7-616 0,1 0 322 16,-2-10 161-16,2 2-792 0,-2-6 443 0,2-3 216 16,0-3 109-16</inkml:trace>
  <inkml:trace contextRef="#ctx0" brushRef="#br0" timeOffset="164938.84">13214 12246 2686 0,'0'0'0'0,"0"0"0"0,0 3 0 0,0 7 0 0,-2 0 0 0,2 3 0 0,0 2 0 0,0 3 0 0,0 2 0 0,0 6 0 0,2-2 610 0,1 5-286 0,3-2-143 15,2-2-51-15,1 5-130 0,-2-4 0 16,3 0-265-16,-2-5 29 0,-1 0 137 0,0-2 77 15,-1-2-746-15,-3-3 402 0,2-4 203 0,-3 1-15 16,0-3-562-16,0-5 341 0</inkml:trace>
  <inkml:trace contextRef="#ctx0" brushRef="#br0" timeOffset="165333.12">13437 11939 2353 0,'0'-13'0'0,"0"2"0"0,0 2 0 0,2-3 0 0,0 1 0 0,2-1 0 0,4-2 0 0,1 1 0 0,2 1 0 0,4 2 0 0,1-2 110 0,4 4 257 0,1 2-169 0,3-3-79 16,-4 8 70-16,3-1-75 0,-2 0-29 0,-1 2-9 15,-1 0-78-15,-1 0-1 0,-6 10 41 16,-1 0 1-16,-5 8-99 0,-2 0 45 15,-4 8 27-15,0-3-1 0,-6 2-141 0,-7-1 85 16,0-3 10-16,-6 1-21 0,4-7 0 0,-4 1 29 16,2-3 108-16,1-4-43 0,0-1-25 0,4-4-22 15,2 1 412-15,0-4-280 0,5 2-123 0,1-3 0 16,2 0 0-16,2 0 0 0,0 0 0 0,0 0 0 16,0 1 0-16,10 2 0 0,5 0 0 15,1-1 0-15,5 1 0 0,0-1 0 16,7 4 0-16,-4-4 0 0,-1 2 0 0,5-3 0 0,-7 4 0 0,3-3 0 15,-1 1 0-15,0-1 0 16,-1 0 0-16,-2 0 0 0,0 1 0 0,-4 2 0 0,1-2-647 16,-2 4 103-16,0-1 244 0</inkml:trace>
  <inkml:trace contextRef="#ctx0" brushRef="#br0" timeOffset="165802.24">14418 12758 380 0,'-30'-43'0'0,"17"42"0"0,13 12 539 0</inkml:trace>
  <inkml:trace contextRef="#ctx0" brushRef="#br1" timeOffset="184866.56">1459 13640 1963 0,'-17'-3'0'0,"4"0"0"0,3 1 0 0,3 0 0 0,0 2 0 0,1-2 0 0,4 2 0 0,2-2 0 0,0 2 0 0,0-1 0 0,2 1 104 0,16-3 242 0,5 2-154 0,5-1-77 15,4 1-39-15,3-2 288 0,2 0-154 0,9-3-91 16,-2 0 169-16,-2 2-134 0,1 0-154 0,0 1 0 0,-6 1 0 15,1-2 0-15,-5 3 0 16,-3 1 0-16,-3 0 0 0,-5 0 0 0,-1 0 0 16,-7 0-151-16,-3 0 1 0,-6 0 94 0,-1 0-640 15,-3 0 331-15,-1 0 147 0,0 0 95 0,-3-3-374 16,-12-2 230-16,2-1 115 0,-12-1-429 0</inkml:trace>
  <inkml:trace contextRef="#ctx0" brushRef="#br1" timeOffset="185064.66">1597 13359 2331 0,'-17'5'0'0,"2"4"0"0,7 2 0 0,-5 0 0 0,6-1 0 0,2 1 0 0,3 2 0 0,2 1 0 0,0 0 0 0,0 5 0 0,0 1 193 0,3 3 295 0,4-1-225 0,2 2-104 16,0 3-65-16,0 0-92 0,3-1 0 0,-1 1 35 15,-1-5-436-15,0 7 214 0,2-4 111 0,-2 1 56 16,-2-2-556-16,-1-4 276 15,1 1 165-15,-1-5-47 0,0-2-182 0,-2-7 163 16,1-1 80-16,4-6-306 0</inkml:trace>
  <inkml:trace contextRef="#ctx0" brushRef="#br1" timeOffset="185229.11">1805 13358 2701 0,'1'-13'0'0,"1"7"0"0,0 1 0 0,0 4 0 0,-1 0 0 0,1 1 0 0,1 0 0 0,1 2 0 0,1 7 0 0,3 4 0 0,-3 2 179 16,2 2-71-16,-2 2-25 0,2 4-1 0,-1-1-35 0,-1 6-10 16,-2-2-475-16,-1 4 237 0,0 0 120 0,-2 2-271 15,0 0 204-15,0 4 88 0,-7-2 38 0,-6-1-717 16</inkml:trace>
  <inkml:trace contextRef="#ctx0" brushRef="#br1" timeOffset="185416.67">1514 13893 2239 0,'-9'3'0'0,"4"1"0"0,2 0 0 0,1 0 0 16,-1-2 0-16,3-2 0 0,0 1 0 0,0 2 0 0,0 1 0 0,3-3 0 0,0 3 187 0,4 2-74 0,0-2-179 0,0 2 61 0,4-4 17 16,-4 7 0-16,0-4-173 0,-1 1 100 0,-2-1 48 15,0 3-488-15,-2-3 259 0,0 2 134 0,-2-2 67 16,0-1-526-16,0-1 264 0</inkml:trace>
  <inkml:trace contextRef="#ctx0" brushRef="#br1" timeOffset="185540.1">1532 13995 1133 0,'-2'0'0'0,"-1"0"0"0,1 0 0 0,-1 0 0 0,3 0 0 0,0 0 0 0,0 0 0 0,0 0 0 0,0 0 0 0,0 0 0 0,0 1 63 16,0 3 118-16,3 2-72 0,2-3-35 0,0 3-170 15,0 1 62-15,2 1 36 0,0-1-1 0,-1 3-403 16,-1 1 218-16,0-3 119 15</inkml:trace>
  <inkml:trace contextRef="#ctx0" brushRef="#br1" timeOffset="185680.36">1554 14253 1510 0,'-10'10'0'0,"6"2"0"0,-3-1 0 15,2-4 0-15,2-2 0 0,-3-1 0 0,6-1 0 0,0-3 0 0,0 3 0 0,0-3 0 0,0 0 166 0,6 0-69 0,2 0-29 16,3-3 1-16,3-5 0 0,0-3-32 0,1-2-305 0,0-5 148 0,3 0 79 15,-1-1 39-15,1-2-542 0</inkml:trace>
  <inkml:trace contextRef="#ctx0" brushRef="#br1" timeOffset="185846.83">1737 13859 2237 0,'-5'-6'0'0,"3"5"0"15,1-1 0-15,-3 0 0 0,4 0 0 0,0 1 0 0,0-7 0 0,7 0 0 0,11 1 0 0,-1-1 0 0,10 1 89 0,-3-3-25 0,5 1 226 0,-1 1-127 0,-2 1-63 16,-1-1-164-16,3 1 45 0,-5 2 29 16,0 3-1-16,-5-1-491 0,-1 2 259 0,-7 1 140 15,3 0-653-15,-8 5 314 0</inkml:trace>
  <inkml:trace contextRef="#ctx0" brushRef="#br1" timeOffset="186241.65">1792 13873 1665 0,'-9'13'0'0,"3"1"0"0,-4 4 0 0,5-2 0 0,0 0 0 0,0-1 0 0,3-1 0 0,2-1 0 0,0 2 0 0,0-1 0 0,0-3 102 0,2 0-36 0,3-2-321 0,0-1 147 16,0-2 72-16,3-2 37 0,-6-4-400 0,3 0 202 15,-2 0 103-15,0-2 51 0,-1-12-142 0,0 1 86 16,-2-3-55-16,0-2 17 0,0 0 55 0,0 1 37 15,0-2 151-15,0 5-90 16,0 1-36-16,0 1 9 0,0 0 309 0,0 1-168 16,0 2-49-16,5 2-53 0,8 0 322 0,1 0-166 15,4 1-44-15,-1 3-51 0,4-1 66 0,0 2-59 16,0 1-20-16,-1-1 4 0,1 2 0 0,-4 0-42 16,1 0-1-16,-6 0 29 0,1 0 9 0,-4 3-37 15,-3 1 62-15,1 3-31 0,-5 1 0 0,4 0-31 16,-4-1 103-16,-2 3-56 0,3-2-24 0,-3 4 0 15,0-3 47-15,0 1-36 0,0-3 10 16,0 3-84-16,0-1 0 0,2-1 40 16,-2 1-264-16,0-2 132 0,0 3 75 0,0-3 23 15,0 3-583-15,0-2 285 0,0 0 102 0,0 0 83 16,-7-1-442-16,-4 1 261 0</inkml:trace>
  <inkml:trace contextRef="#ctx0" brushRef="#br1" timeOffset="186498.87">1833 14000 1589 0,'-11'0'0'0,"4"0"0"0,4 0 0 0,-1 0 0 0,2 0 0 0,1 0 0 0,1 0 0 0,0 0 0 0,7 0 0 0,5-2 0 0,6 0 81 0,-1 1 0 0,4-2-77 16,-3 2 34-16,-1-4-1 0,-2 5-268 0,-3-3 134 16,-2 0 67-16,1 3 43 0,-9 0-332 15,0 0 169-15,-2 0 85 0,0 6 41 16,0 0-155-16,-7 0 70 0,-5 3 9 0,1-2 250 0,0 0-94 15,2-2-47-15,-3 1 296 0,5-2-168 16,-2 0-64-16,7-1-44 0,-3-3 142 0,3 2-80 16,2-2 12-16,0 0 6 0,0 0-94 0,2 0 22 15,5 0 1-15,2 0-1 0,3 0-235 0,-5 0 127 16,4-4 50-16,1-1-415 0,-5-1 221 0,0 1 110 16,-1-5-330-16</inkml:trace>
  <inkml:trace contextRef="#ctx0" brushRef="#br1" timeOffset="186681.09">1896 13672 1798 0,'0'-4'0'0,"0"2"0"0,-1 2 0 0,-5 0 0 0,4 9 0 0,-3 6 0 0,3 3 0 16,2 3 0-16,0 3 0 0,0 2 0 0,0-1 278 0,0 1-120 0,0-3-51 0,0 8-39 0,0-7-221 15,7-3 96-15,-5 0 47 0,5-1-406 0,-2-4 236 16,4-1 104-16,-4-4 57 0,0-2-461 15,3-8 187-15,-1-1 131 0,0 0 25 16</inkml:trace>
  <inkml:trace contextRef="#ctx0" brushRef="#br1" timeOffset="186806.44">1998 13677 1391 0,'2'-9'0'0,"0"1"0"0,-1 5 0 0,1 0 0 0,0 3 0 0,-1 0 0 0,1 3 0 0,0 6 0 0,0 4 0 0,2 0 0 15,3 3 106-15,-7 5-152 0,5 1 41 0,-3 4 0 0,-1-6-444 0,1 8 233 16</inkml:trace>
  <inkml:trace contextRef="#ctx0" brushRef="#br1" timeOffset="187232.53">1840 14123 1650 0,'-11'5'0'0,"2"0"0"0,4-1 0 0,2-2 0 0,1 0 0 0,2-2 0 0,0 0 0 0,0 0 0 0,7 0 0 0,9 0 0 0,1 0 94 0,3-2-29 0,2 0 29 0,3-3-32 0,-5 1-1 0,3-2-228 16,-3 2 102-16,0 1 52 16,-8 1-392-16,1 0 216 0,-1-1 113 0,-4 3 57 15,0-1-381-15,-6 1 136 0,1-2 92 0,-1 0 71 16,-2-1 5-16,0-5 37 0,-2-2 59 0,-3-1 0 16,-3-2 0-16,0-2 0 0,-1 2 0 0,1 2 0 15,-2-1 0-15,3 5 0 0,-1 2 205 0,3-1-139 16,-3 3-7-16,3 3-40 15,0 0 440-15,5 0-215 0,-2 5-78 0,2 8-69 16,0 4 169-16,0 2-115 0,2 5-57 0,3 0 134 16,0 1-87-16,6 5-56 0,-4-2-24 0,0-1 21 15,-2 2-44-15,-2-8 8 0,2 11-100 16,-2-10 46-16,-1 1 0 0,-2-3 45 0,0 0-117 16,0-4 68-16,-11-1 20 0,2-3 0 0,-1-5-80 15,-3-1 50-15,1-4-42 0,-3-2 39 0,2 0 0 16,1 0-1-16,-1-9 20 0,1-4 1 0,2 1-5 15,0-3 2-15,0 2 20 16,7-3-18-16,-3 4 8 0,6-2-6 0,0 0-45 16,0 6-1-16,0-5-207 0,2 2 120 0,7 1 54 15,3 0 32-15,4 0-363 0,1-4 179 0,6-1 104 16,-5-1 46-16</inkml:trace>
  <inkml:trace contextRef="#ctx0" brushRef="#br1" timeOffset="187448.55">2275 13534 2802 0,'-5'-4'0'0,"3"3"0"0,2-2 0 0,0 2 0 0,0-1 0 15,3 0 0-15,16-1 0 0,2-4 0 0,8 2 0 0,1 0 0 0,0-1 104 0,3-2-28 0,0 1 0 0,-1-1-28 0,3 1-347 0,-3 1 168 16,-2 0 85-16,-5 3 42 0,-4 1-218 0,-2 0 139 15,-3 2 56-15,-7 0 33 16,-3 0-687-16,-1 4 280 0,-3 3 181 0,-2-2 82 16</inkml:trace>
  <inkml:trace contextRef="#ctx0" brushRef="#br1" timeOffset="187715.3">2507 13272 1801 0,'-4'-4'0'0,"-3"4"0"0,4 0 0 0,1 0 0 0,-1 5 0 0,1 7 0 0,0 1 0 0,2 0 0 0,0 4 0 0,-1 3 0 0,1 5 92 0,-2-3-89 16,-4 1 9-16,3 7 26 0,-4-6 0 0,0 0-64 0,-4 1 32 15,2-6 0-15,-1 0 42 0,-3-2-61 0,1-2 26 0,0-2-1 16,-1-4 133-16,5-3-54 0,1 0-16 16,-1-3-41-16,6-1 213 0,1 0-104 0,1-2-53 15,0 3-26-15,0-1 64 0,9 1-50 0,3-2 0 0,3 1-6 16,3 0-35-1,1-2 1-15,1 0-75 0,1 0 32 0,-1 2 0 16,1-2 43-16,-7 0-432 0,2 1 212 0,-4 2 117 16,-1 0-705-16,-1 1 369 0,-2 2 171 0,-5 0-351 15,-3 3 271-15</inkml:trace>
  <inkml:trace contextRef="#ctx0" brushRef="#br1" timeOffset="187883.31">2338 13748 1737 0,'-10'11'0'0,"4"3"0"0,2 1 0 0,-1-2 0 0,3 0 0 0,2 2 0 0,0 1 0 0,0-4 0 0,0 4 0 0,0-2 0 0,2-1 122 0,0 1-381 16,3-2 149-16,-3-2 74 0,2-2 37 0,0-1-479 0,-1-3 239 0,-3-2 120 16,2-2 59-16,-2 0-238 0</inkml:trace>
  <inkml:trace contextRef="#ctx0" brushRef="#br1" timeOffset="188084.87">2313 13880 1571 0,'-8'-15'0'0,"3"5"0"0,-2 1 0 15,4 2 0-15,0 1 0 0,3 2 0 0,0 0 0 0,0 1 0 0,1 0 0 0,14 2 0 0,2-1 145 0,8 2-54 0,-2 0-17 0,9 0 102 0,-2 0-69 0,0 0-34 16,1 0-1-16,1 0-18 0,-6 0-7 0,8 0-9 16,-8 0 0-16,-5 0-77 0,-1 0 38 0,1 2 1 15,-11-2 47-15,-1 1-100 0,-1 2 46 0,-3-3-1 16,-5 0-32-16,3 2 21 0,-3-2 31 0,0 0-49 15,0 0 26-15,-3 1-21 16,-4-1 39-16,1 2-343 0,-3 0 159 0,1-1 75 16,-2 3 42-16,2 1-278 0,-4-1 150 0,-1-1 75 0</inkml:trace>
  <inkml:trace contextRef="#ctx0" brushRef="#br1" timeOffset="188482.94">2403 13957 1917 0,'-5'6'0'0,"0"-1"0"0,0 3 0 0,0-4 0 0,2 5 0 0,3 0 0 0,0 5 0 0,0-4 0 0,0 5 0 0,0 5 0 0,0-1 149 0,2 0-55 16,-1 1 184-16,1 2-120 0,1-3-60 0,0 2-204 15,-3-3 67-15,0 0 39 0,0-4-168 16,0-4 103-16,0-1 51 0,-3-2 36 0,-3-3-391 16,0-4 145-16,1 0 120 0,-3 0-65 0,6-9-247 15,-4-6 179-15,3-7 105 16,1-3-97-16,0-1 95 0,1-4 49 0,1 0 23 15,0 7-2-15,0-2 26 0,0 5 0 16,0 3 241-16,0 3-128 0,1 5-57 0,4 3-37 0,5-1 196 16,0 4-107-16,0 1-54 0,2 2 38 0,1 0 414 15,2 0-174-15,-3 6-128 0,0 6 180 0,1 5-153 16,-1 4-78-16,-3 0 211 0,-2 5-149 0,0 0-70 16,-2 4-34-16,0-1 95 0,1 0-64 0,-3-4-24 15,2 5-10-15,1-8-25 0,-1 0-7 16,2-4 0-16,0-3 0 0,0-4-32 15,0 0-10-15,1-5 42 0,0-2-97 0,-1-2 48 16,2-2 25-16,-3 0-119 0,2 0 49 0,-1-7 42 16,0-7-13-16,-2 1-244 0,0-2 118 0,-1-2 69 15,2-4 13-15,-1-3-465 0,2-3 250 0,3-4 123 16,1-6 63-16,1-1-268 0</inkml:trace>
  <inkml:trace contextRef="#ctx0" brushRef="#br1" timeOffset="188627.29">2793 13592 2362 0,'0'-5'0'0,"0"3"0"0,0 0 0 0,-2 1 0 0,2 1 0 0,0 0 0 0,0 0 0 0,0 0 0 16,0 0 0-16,2 0 0 0,1 0 138 0,2 3-195 0,0 3 47 0,4-1 34 0,-3 3-10 0,1 1-621 0,-2 0 323 16,0 3 161-16</inkml:trace>
  <inkml:trace contextRef="#ctx0" brushRef="#br1" timeOffset="188758.39">2815 13758 1551 0,'-5'7'0'0,"3"1"0"0,0-1 0 0,2-1 0 0,0-1 0 0,0 1 0 0,0 1 0 0,2-1 0 0,5 2 0 0,4 1 0 0,-2 3 78 0,1-1-40 0,-1 0-483 0,0 3 241 0</inkml:trace>
  <inkml:trace contextRef="#ctx0" brushRef="#br1" timeOffset="188905.79">2881 14145 1926 0,'-6'8'0'0,"-1"1"0"0,5-6 0 0,-5 1 0 0,4-4 0 0,1 0 0 0,0 0 0 0,2-1 0 0,0-11 0 0,2-1 0 0,5-2 80 0,5-2-1 0,1 1-276 16,4-8 117-16,-1 5 59 0,0 1 39 0,5-7-221 15,-6 2 121-15,5 0 59 0,-2-1 31 16,-6-7-545-16</inkml:trace>
  <inkml:trace contextRef="#ctx0" brushRef="#br1" timeOffset="189080.03">3048 13602 2189 0,'-5'-4'0'0,"3"2"0"0,0 1 0 0,-1 1 0 0,0 0 0 0,3-3 0 0,0 2 0 0,0-1 0 0,10 0 0 0,5-2 0 0,5 3 376 15,3-4-174-15,-1 2-81 0,6-3-42 0,-3 3-67 16,5-3 26-16,-5 2 9 0,5 0-469 0,-2 0 229 15,-8 3 116-15,4-1 57 0,-6 2-273 0,-5 0 174 16,2 0 74-16,-5 0 42 0,-3 0-729 0,-2 0 348 16</inkml:trace>
  <inkml:trace contextRef="#ctx0" brushRef="#br1" timeOffset="189361.43">3227 13269 1763 0,'-5'-1'0'0,"4"1"0"0,-1 0 0 0,-2 7 0 0,4 7 0 0,0 0 0 0,0 5 0 0,0 4 0 0,0 3 0 0,0 3 0 0,0 1 67 0,-7 8-106 0,-2 2 34 15,-5-2 0-15,-2 1 43 0,-2-3-68 0,-2 1 34 0,-2-8 9 16,1-2 25-16,2-2-90 0,1-8 44 0,0 0 120 16,6-6-45-16,2-1 9 0,3-6-84 0,1 1 302 15,4-5-134-15,0 0-64 0,2 0-21 0,0 0 111 16,7 0-78-16,10 0-35 0,1-2-1 15,6-4 18-15,-1-1-26 0,-2 1 9 16,9-3-35-16,-5 4-123 0,-6-1 61 0,4 0-377 16,-2 2 219-16,-2 3 120 0,-3-2 32 0,-5 3-641 15,0 0 290-15,-1 0 172 0,-3 0 85 0,-5 0-350 16,1 5 223-16</inkml:trace>
  <inkml:trace contextRef="#ctx0" brushRef="#br1" timeOffset="189707.37">3229 13751 1612 0,'-5'1'0'0,"-4"3"0"0,5 4 0 0,-4 1 0 0,1 2 0 0,0 2 0 0,-1 3 0 0,0 0 0 0,-1 3 0 0,-2 3 0 0,1-2 102 0,-2 1-37 0,-5 1 28 0,5-5-28 15,0-1 50-15,0-3-39 0,3-3 10 0,-2-1-48 16,4-3 140-16,2-3-70 0,0 2-35 0,5-5 0 16,0 0 166-16,0 0-106 15,0 0-47-15,0 0-24 0,7 0 13 0,3 0-1 16,4 0-26-16,0 0-10 0,4 0-178 0,-2 0 89 15,3 0 44-15,1 0-222 0,-5 0 143 16,3 0 57-16,-2 0-674 0,0 0 340 0,-2 0 170 16,2 0 38-16,-4 0-329 0,1 0 228 0,-1-3 108 15,-2-5 56-15,-2 2-112 0,2 0 73 0,-3-3 51 16,-4 3 1-16,1-2 227 0,-3 3-107 0,1 1-39 16,0 0 197-16,-2 2-113 0,1 1-62 0,-1-1 552 15,0 2-298-15,0 0-64 0,3 0-99 0,-1 0 381 16,5 7-229-16,-4 3-114 0,0 1-58 15,3 2 148-15,-3-1-92 0,2 3-62 16,0 1-26-16,0-1-359 0,0-2 167 0,0-2-264 16,0-2 224-16,3-1 99 0,2 0 54 0</inkml:trace>
  <inkml:trace contextRef="#ctx0" brushRef="#br1" timeOffset="189866.4">3672 13687 2219 0,'2'0'0'0,"0"0"0"0,0 0 0 0,-1 0 0 0,2 1 0 16,-1 3 0-16,1 0 0 0,-1 1 0 0,3 1 0 0,0 3 0 0,0 1-71 0,3 1 53 0,-6-3-519 0</inkml:trace>
  <inkml:trace contextRef="#ctx0" brushRef="#br1" timeOffset="189995.75">3712 13986 3298 0,'2'12'0'0,"1"-1"0"0,-1-4 0 0,-1-1 0 0,-1-3 0 0,1-2 0 16,-1-1 0-16,0 3 0 0,3-2 0 0,-1 1 0 0,3 0 302 0,-2 0-137 0,1-1-64 0,2 2-682 0,0 0 309 0,-2 2 164 16</inkml:trace>
  <inkml:trace contextRef="#ctx0" brushRef="#br1" timeOffset="191762.42">2220 6497 638 0,'0'0'0'0,"0"0"0"0,0 0 0 0,0 0 0 0,-2-1 0 0,2-1 0 0,-3-1 0 0,1 2 0 0,2 0 0 0,0-2 0 0,0 1 64 0,0 1 0 0,0-1-15 0,0 2-10 15,0 0 30-15,0 0-30 0,0-2 0 0,0 2 53 16,0 0-17-16,0 0-10 0,0 0 47 16,0 0-37-16,0 0 1 0,0-2-37 0,0 2 148 15,0-2-79-15,0 0-34 16,0 2 0-16,2-2 113 0,1 1-73 0,-1-1-28 15,-2 0-9-15,2 0 79 0,3 0-58 0,-2 0-29 16,-1-2 28-16,2 2-19 0,-2 1-10 0,1-2-29 16,1 2 48-16,-1-1 0 0,-1 2-48 0,3 0 13 15,0 0-13-15,-2 0 0 0,4 0 1 0,-2 0-25 0,2 0 24 16,1 0 10-16,-2 0-10 0,1 0-32 16,1 0 32-16,-1 0 0 0,1-2-12 0,-1 2 10 15,0 0 2-15,-2 0-28 16,0 0 24-16,0-2 0 0,1 2-1 0,-2 0 22 15,2 0-56-15,-2 0 0 0,1 0 0 0,3 0 0 16,-1 0 0-16,-1 0 0 0,3 0 0 0,2 0 0 16,-1-2 0-16,1 0 0 0,0 1 0 0,1-2 0 15,0 2 0-15,1-1 0 0,-3 0 0 0,1 0 0 16,1 0 0-16,-2 0 0 0,0 1 0 0,-2-1 0 16,-1 2 0-16,3 0 0 0,-2 0 0 0,-1 0 0 15,0-3 0-15,1 3 0 0,2 0 0 0,-3 0 0 16,1 0 0-16,1 0 0 15,2 0 0-15,-1-1 0 0,0 1 0 0,0-2 0 16,0 2 0-16,0-2 0 0,0 2 0 0,0 0 0 16,0-2 0-16,0 2 0 0,-2 0 0 0,1 0 0 15,2-2 0-15,-4 2 0 16,0 0 0-16,3 0 0 0,-2-1 0 0,-2 1 0 0,3-2 0 0,-2 2 0 16,4-2 0-16,-4 1 0 0,3-2 0 0,-1 1 0 15,0 0 0-15,3 1 0 0,-3-1 0 0,2 2 0 16,-1-2 0-16,1 0 0 15,1 2 0-15,0 0 0 0,-1-1 0 0,3 1 0 16,-3 0 0-16,4 0 0 0,-3-3 0 0,3 3 0 16,-3 0 0-16,1-2 0 0,2 2 0 0,0 0 0 15,-2-2 0-15,2 2 0 0,-3 0 0 0,0-2 0 16,2 2 0-16,0 0 0 0,-1 0 0 16,-4 0 0-16,1 0 0 0,1 0 0 0,-4 0 0 0,0 0 0 15,-1 0 0-15,1 0 0 16,-2 0 0-16,-2 0 0 0,1 0 0 0,-1 0 0 15,2 0 0-15,-2 0 0 0,1 0 0 0,-1 0 0 16,0 0 0-16,0 0 0 0,1 0 0 0,1 0 0 16,-3 0 0-16,-2 0 0 0,3 0 0 0,-1 0 0 15,-1 0 0-15,-1 0 0 0,0 0 0 0,0 0 0 16,0 0 0-16,0 0 0 0,0 0 0 0,0 0-109 16,-6 0-2-16,-6 9-493 0,0 1 287 0,-3 1 139 15</inkml:trace>
  <inkml:trace contextRef="#ctx0" brushRef="#br1" timeOffset="192950.37">2181 6652 752 0,'-1'1'0'0,"-1"-1"0"0,0 0 0 0,2 0 0 0,-1 0 0 0,-4 0 0 0,2 0 0 0,3 0 0 0,0 0 0 0,-5 0 0 15,3 0 51-15,0 0 62 0,1 0-36 0,-1 0 0 0,0 0-36 0,0 0 62 0,1 0-21 0,-1 0-11 16,0 0-30-16,2 0 100 0,0 0-50 0,0 0 0 16,0 0 18-16,-1 0-39 0,1 0 1 0,0 0 108 15,0 0-69-15,0 0-35 16,0 0 11-16,0 0 67 0,0 0-56 0,0 0-28 15,0 0 0-15,0 0 7 0,0 0 11 0,0 0-46 16,0 0 0-16,0 0-11 0,0 0 10 0,1 0 30 16,1 0 9-16,3 0-28 0,0 0-10 0,4 0 48 15,-3 0-1-15,1 0-47 0,0 0 10 0,-2 0 38 16,3 0 0-16,0 0-48 16,-3-1 0-16,2-1-14 0,1-1-27 0,0 2 0 0,-1-1 0 0,0 0 0 15,1 2 0-15,0-2 0 16,-1 2 0-16,0-2 0 0,1 2 0 0,-3-2 0 15,5 2 0-15,-2 0 0 0,-1-1 0 0,3 1 0 16,0 0 0-16,-1 0 0 0,-1 0 0 0,2 0 0 16,0 0 0-16,-2-2 0 0,4 2 0 0,-2 0 0 15,0 0 0-15,-1 0 0 0,0 0 0 0,0-2 0 16,3 2 0-16,-3-2 0 0,3 0 0 0,-3 2 0 16,0-2 0-16,1 2 0 0,1-2 0 15,-4 2 0-15,5-2 0 0,-5 2 0 16,2-1 0-16,0 1 0 0,1 0 0 0,-2-2 0 15,1 2 0-15,1 0 0 0,-1-2 0 0,2 0 0 16,0 0 0-16,1 0 0 0,0 1 0 0,-2-1 0 0,6 1 0 16,-4-2 0-16,3 0 0 0,-3 0 0 0,1 1 0 15,-2 0 0-15,3 0 0 0,-1 1 0 0,-3-1 0 16,2 0 0-16,1 2 0 0,-4 0 0 16,5-1 0-16,-2 1 0 0,0-3 0 15,1 3 0-15,2 0 0 0,-2-2 0 16,3 0 0-16,-2 1 0 0,0-1 0 0,1-1 0 15,0 2 0-15,-4 0 0 0,4-2 0 0,-3 3 0 16,0-2 0-16,-1 0 0 0,1 0 0 0,-2 2 0 16,0 0 0-16,0-1 0 0,0 1 0 0,-2-3 0 15,1 3 0-15,2 0 0 0,-1 0 0 0,-1 0 0 16,2-1 0-16,-1 1 0 0,1-2 0 0,3 0 0 16,0 2 0-16,-1-2 0 0,-1 0 0 0,4 2 0 15,-2-2 0-15,2 1 0 16,-2 1 0-16,0-2 0 0,0 2 0 0,-2 0 0 15,-1 0 0-15,1 0 0 0,1 0 0 0,-1 0 0 16,-4 0 0-16,4 0 0 0,-2 0 0 0,0 0 0 16,0 0 0-16,0 0 0 0,-4 0 0 0,3 0 0 15,-1 0 0-15,-3 0 0 0,-2 0 0 0,1 0 0 16,-3 0 0-16,1 0 0 0,-2 0 0 16,0 0 0-16,0 0 0 0,0 0 0 0,0 0 0 0,0 0 0 15,0 0 0-15,0 0 0 16,0 0 0-16,0 0 0 0,0 0 0 0,0 0 0 15,0-2 0-15,-2 2 0 0,1 0 0 0,-3 0 0 16,-1 0 0-16,-1 4-1113 0</inkml:trace>
  <inkml:trace contextRef="#ctx0" brushRef="#br1" timeOffset="201737.53">4215 13490 1733 0,'0'-8'0'0,"-2"4"0"0,2 2 0 0,-1-2 0 0,1 3 0 15,0-1 0-15,0 1 0 0,0 1 0 0,0 0 0 0,0 0 0 0,0 4 133 0,0 9 189 0,1 6-142 0,3 0-72 0,3 5 204 16,-5 8-142-16,2 1-67 0,0 7-33 0,-1-2 225 16,-2 4-128-16,-1-3-56 0,0 14-42 0,0-7 71 15,0 5-122-15,-8 0-18 0,2 2 0 16,-3 1 0-16,2-1 0 0,-2-2 0 15,2-1 0-15,-2-5 0 0,4-11 0 0,2-2 0 16,-1-2 0-16,4-8-23 0,0-7 27 0,0-3-580 16,0-4 248-16,0-7 102 0,4-1 99 0,6-9-486 15,-1-16 288-15,7-8 144 0,-2-9-187 0,0-6 157 16,-3-6 91-16</inkml:trace>
  <inkml:trace contextRef="#ctx0" brushRef="#br1" timeOffset="201987.21">4356 13735 1935 0,'4'-21'0'0,"1"7"0"0,-3 2 0 0,0 4 0 0,1 5 0 0,-2 1 0 0,-1 0 0 0,0 2 0 0,0 0 0 0,2 4 0 0,3 9 266 16,-1 0-113-16,4 0 235 0,2 3-180 0,0-1-85 15,3-3-43-15,-1 0-9 0,3-3-34 0,2-1 9 16,0-7-8-16,-3-1-172 0,4 0 85 0,-4 0 43 16,-5-9-53-16,2-3 57 0,-8-4 15 0,-1-3 53 15,-2 0-28-15,0 1-41 16,0-3 0-16,-11 0 167 0,-1 2-76 0,-2 2-49 15,-2 3 0-15,2 2 263 0,-2 3-209 0,2 5-93 16,-4 2 0-16,4 2 0 0,2 0 0 0,1 6 0 16,4 3 0-16,1 5 0 0,1 1 0 0,5-1 0 15,0 3-65-15,0 3 24 0,11-4 40 0,1 1-1037 16,8 4 505-16</inkml:trace>
  <inkml:trace contextRef="#ctx0" brushRef="#br1" timeOffset="202549.17">4809 13574 2310 0,'-8'-6'0'0,"7"4"0"0,-1 1 0 0,2 1 0 0,0 0 0 0,0 0 0 0,9 0 0 0,9 0 0 0,4 0 0 0,3 0 0 0,5 0 152 0,0-2-47 0,1 0 260 0,3 0-164 16,-3 0-81-16,1-2-42 16,-4 2-6-16,-1 1 9 0,3-2-43 0,-9 3-315 15,0 0 158-15,-5 0 78 0,-4 0 39 0,-1 0-565 16,-4 4 294-16,0 2 151 0,-7 2-21 0,2-1-306 15,-2 4 194-15,0-3 98 0</inkml:trace>
  <inkml:trace contextRef="#ctx0" brushRef="#br1" timeOffset="202722.54">4976 13559 2304 0,'-8'4'0'0,"3"3"0"0,-1 2 0 0,2 3 0 0,1 1 0 0,-1 4 0 0,4-1 0 0,0 5 0 0,0 0 0 0,0 1 0 0,0 0 215 0,0 6-88 15,2-5-45-15,2-2-104 0,-1 6 25 0,2-4 0 16,-4 0 35-16,3-1-395 0,-2-1 197 0,-2 1 109 16,0-5-192-16,0-1 140 0,0-5 70 0,0-2-47 15,1-3-546-15</inkml:trace>
  <inkml:trace contextRef="#ctx0" brushRef="#br1" timeOffset="202961.58">5143 13523 2838 0,'2'-2'0'0,"0"0"0"0,-2 2 0 0,0 0 0 0,0 2 0 0,1 11 0 0,1 3 0 0,0 6 0 0,4 2 0 0,0 5 0 0,1 4 270 0,2 9-121 0,1-3 159 0,0 6-136 16,0 0-67-16,-3 4-34 0,2-1-53 0,-4 3-18 16,1 2 0-16,-3-1 0 15,2 3 0-15,-4-3 0 0,1 3 0 0,-2-4 0 16,0-4-1-16,0-3-9 0,0-7 21 0,0 0-344 15,0-10 178-15,-2-1 22 0,-2-7-372 0,2-8 232 16,2-2 117-16,-5-5 59 0,0-4-183 0,-1 0 125 16,3-13 59-16,-3-15-372 0,1-11 215 0</inkml:trace>
  <inkml:trace contextRef="#ctx0" brushRef="#br1" timeOffset="203128.46">5020 13714 2254 0,'-5'-3'0'0,"0"0"0"0,3 2 0 0,0 1 0 0,2 0 0 0,0-2 0 0,0 0 0 0,0 0 0 0,7 1 0 0,5 1 0 0,1 0 215 0,0-2-88 0,1 2-45 0,1 0-274 15,-3 0 124-15,4 0 48 0,-6 0 29 0,-1 2-237 16,2 6 133-16,-8 4 66 0,1 1 43 0,-2 2-687 16,-2-1 249-16</inkml:trace>
  <inkml:trace contextRef="#ctx0" brushRef="#br1" timeOffset="203265.59">5090 13822 1823 0,'-4'2'0'0,"1"-2"0"0,0 1 0 0,-1-1 0 0,3 0 0 0,1 0 0 0,0 0 0 0,-2 0 0 0,2 0 0 0,0 0 0 0,0 0 130 0,2 0 33 0,4 0-63 16,-1 0-31-16,3 0-381 0,1 2 184 0,-2 4 79 16,-2 0 43-16,0 3-606 0,0 0 307 0,-3 3 154 15</inkml:trace>
  <inkml:trace contextRef="#ctx0" brushRef="#br1" timeOffset="203400.46">4942 14101 1609 0,'-10'12'0'0,"1"-3"0"0,2-1 0 0,4-2 0 0,0-5 0 0,1 1 0 0,2-2 0 0,0 0 0 0,2 0 0 0,10 0 0 0,3-2 14 0,1-7 24 0,9-4-1 15,-1-5-462-15,1 0 219 0,1-4 111 0</inkml:trace>
  <inkml:trace contextRef="#ctx0" brushRef="#br1" timeOffset="203731.24">5246 13769 2232 0,'4'-10'0'0,"4"2"0"0,2-2 0 0,0-3 0 0,5 1 0 0,6 1 0 0,-2 4 0 0,8-1 0 0,-3 5 0 0,-2 1 0 0,4 2 119 0,-5 0-41 15,0 2 87-15,-3 9-69 0,-2 2-29 16,-6 4-9-16,-3 3-20 0,-6 6 0 0,-1 3 9 15,0-3-77-15,-8 2 33 0,-4-1 1 0,-4-6-86 16,-1 0 60-16,-1-6 39 0,-2 1-9 0,0-7-306 16,1-1 155-16,1-6 40 0,0-2 50 0,0 0-277 15,4-4 151-15,-2-11 69 0,5-2-9 0,3-2 41 16,3 0-1-16,0 4 65 0,2 3 9 0,1 2-33 16,2 2 0-16,0 3 375 0,0 1-187 0,0 2-104 15,8 2-36-15,4 0 442 16,0 4-221-16,3 7-58 0,6 6 198 0,-6-2-158 15,8 6-92-15,-5-1-42 16,1 3 50-16,1 0-46 0,-6-2 10 0,7 4-273 0,-2-3 109 0,-1-2 55 16,0-6 26-16,-1 1-583 0,1-1 315 0,-1-5 103 15,0-3 91-15,1-6-700 0,-1 0 364 0,0 0 181 16</inkml:trace>
  <inkml:trace contextRef="#ctx0" brushRef="#br1" timeOffset="203915.34">5746 13587 2661 0,'-6'-8'0'0,"6"6"0"0,-2-1 0 0,2-1 0 0,0 0 0 0,2-1 0 0,14 1 0 0,-2 0 0 0,7 1 0 0,4-1 0 0,-4 2 198 0,6-2-85 0,-1 0-38 0,3 0-181 16,0 2 72-16,-4 1 36 0,-4-2-445 15,-1 2 236-15,-2 1 122 0,-6 0 62 16,-2 0-639-16,-2 0 328 0,-7 0 74 0,-1 4-203 15</inkml:trace>
  <inkml:trace contextRef="#ctx0" brushRef="#br1" timeOffset="204187.7">5866 13476 1455 0,'-17'-1'0'0,"3"1"0"0,2 0 0 0,1 7 0 0,5 6 0 0,3 3 0 0,3 9 0 0,0 2 0 0,0 2 0 0,3 5 0 0,2 10 75 0,0-6 135 16,-4 6-86-16,3-2-44 0,-2-6 10 0,-2 4-23 15,0-2 0-15,0-2-30 0,-6-4 98 0,-3-4-49 16,1-6-14-16,-1-1 246 0,0-4-140 0,3-5-71 16,-2-2-34-16,5-4 356 0,-1-2-201 0,2-3-128 15,1-1-100-15,1 0 0 0,0 3 0 0,0-2 0 16,7 1 0-16,6 0 0 0,0 0 0 0,7-1 0 16,-5-1 0-16,6 0 0 0,0 0 0 0,-1 0 0 15,3 0 0-15,-2 0 0 16,0 0 0-16,-3 0-815 0,-1 0 361 0,-2 0 208 15,0 0 104-15,-1 0-253 0,-2 0 179 0,0 0 79 16,-1 0 55-16</inkml:trace>
  <inkml:trace contextRef="#ctx0" brushRef="#br1" timeOffset="204362.43">6091 13722 2994 0,'0'-4'0'0,"0"2"0"0,-2 0 0 0,2 2 0 0,0-1 0 0,0 1 0 0,3 0 0 0,8 0 0 0,2 0 0 0,4 7 0 0,-4 2 180 0,4 1-71 0,-1-1-36 0,-4 2-396 16,4 3 181-16,-6-3 99 0,1 0 35 0,1-2-300 15,-4 0 172-15,1-4-680 0,-2 1 390 0,1-5 186 16,-1-1 107-16</inkml:trace>
  <inkml:trace contextRef="#ctx0" brushRef="#br1" timeOffset="204632.8">6443 13437 3132 0,'0'-2'0'0,"0"2"0"0,0 0 0 0,0 0 0 0,0 0 0 0,-2 11 0 0,2 2 0 0,-4 4 0 0,2 2 0 0,-3 5 0 0,1 3 305 16,-2 3-134-16,-2 1-66 0,2 3 113 0,-4 10-218 15,2-6 0-15,-3 7 0 0,0 0 0 0,-1 3 0 16,-1 9 0-16,-2 16 0 0,0-7 0 0,-2-5 0 15,4-10 0-15,2 1 0 0,2-8 0 0,-3 10 0 16,5-8 0-16,-1-5 0 0,2-6 0 0,1 0 0 16,1-8 0-16,1-3 0 0,1-4 0 0,0-7 0 15,0-2 0-15,2-4 0 16,0-4 0-16,0-2-405 0,0-1 62 0,0 0 153 0,0 0 76 0,0-7-552 16,0-10 304-16,7-5 167 0</inkml:trace>
  <inkml:trace contextRef="#ctx0" brushRef="#br1" timeOffset="204824.49">6566 14019 2631 0,'5'-3'0'0,"-2"3"0"0,1 0 0 0,-2 0 0 0,0 0 0 0,0 0 0 0,0 9 0 0,-1-2 0 0,-1 4 0 0,0 3 0 0,0 0 181 0,0 2-71 0,-1 0 133 16,-5 1-93-16,-2 0-61 0,2-1-294 0,-4 0 121 15,1-5 61-15,0-2 31 0,2-1-540 0,0-2 280 16,3-5 145-16,0-1-645 0,3 0 333 0,1-7 190 16</inkml:trace>
  <inkml:trace contextRef="#ctx0" brushRef="#br1" timeOffset="204999.94">6679 13654 3121 0,'1'0'0'16,"3"3"0"-16,1 2 0 0,-2-1 0 0,1 2 0 0,4 2 0 0,-1 0 0 0,2 2 0 0,3 0 0 0,1 2 0 0,4 0 147 0,-2 1 182 0,2-2-146 0,0 2-73 0,-1 0-413 15,-2 0 171-15,0-1 94 0,-2-1 33 0,0-2-784 16,-6-2 414-16,3 4 206 0,-4-6 103 0,1 0-433 16</inkml:trace>
  <inkml:trace contextRef="#ctx0" brushRef="#br1" timeOffset="205210.34">7039 13471 3323 0,'0'-2'0'0,"0"2"0"0,0 0 0 0,-3 6 0 0,1 9 0 0,-2 6 0 0,1 8 0 0,-3 13 0 0,-1 1 0 0,0 7 0 0,-3 4 137 0,1 1 334 0,-2 4-471 15,-2 6 0-15,-1-5 0 0,0-6 0 16,-2 16 0-16,-3-6 0 0,3-2 0 0,5-11 0 15,-3-1 0-15,9-12 0 0,-4 1 0 0,7-12 0 16,-1-7 0-16,3-8-927 0,-2-3 446 0,2-7 182 16,0-2 135-16,0-6-581 0</inkml:trace>
  <inkml:trace contextRef="#ctx0" brushRef="#br1" timeOffset="205379.59">7044 13803 2518 0,'6'-5'0'0,"1"5"0"0,2 0 0 0,2 0 0 0,-1 0 0 0,7-1 0 0,3-1 0 0,7 1 0 0,3-2 0 0,3 0 0 0,-1-1 390 0,2 2-176 0,-2-1-88 15,0 1-310-15,-8-2 121 0,7 2 45 0,-12-1 28 0,-1 0-644 16,-4 2 336-16,-5-1 167 0,-4-1 94 0,-3 2-755 16,-2-4 377-16</inkml:trace>
  <inkml:trace contextRef="#ctx0" brushRef="#br1" timeOffset="205554.76">7322 13440 2423 0,'-2'-10'0'0,"0"4"0"0,2 2 0 0,-3 2 0 0,0 2 0 0,1 0 0 0,2 12 0 0,0 8 0 0,0 5 0 0,0 4 0 0,0 8 80 0,0 5 507 0,0 0-265 0,0 10-148 16,0-6-67-16,0 4 62 15,0-4-100-15,0 3-69 0,-1-13 0 0,-3 13-199 16,1-13 25-16,-2 1 107 0,2 1-690 0,1-5 398 15,2-7 139-15,0-1 116 0,0-4-744 0</inkml:trace>
  <inkml:trace contextRef="#ctx0" brushRef="#br1" timeOffset="206021.45">7685 13933 2389 0,'2'-18'0'0,"-2"3"0"0,0-3 0 0,0-5 0 0,0 3 0 0,0-3 0 0,0 1 0 0,-2-3 0 0,-3 3 0 0,2-2 0 0,-1 6 304 0,-2 1-132 0,1 8-58 0,-2 0-43 16,-5 3 110-16,1 6-72 0,-6 0-35 0,0 13 25 15,1 10-21-15,-1 3-9 0,1 1-31 16,3 8 114-16,1-1-71 0,7 1-81 0,1 1 0 0,4-3 0 16,0-2 0-16,0-2 0 15,7-1 0-15,4-8 0 0,1-2 0 0,3 0 0 16,0-8 0-16,3-2 0 0,1-6 0 0,-1-2 0 15,2-2-79-15,-3-13 12 0,3-6 3 0,-6-5-74 16,2-4 22-16,-3-1 39 0,-1-5-21 0,2-7-6 16,-3 0 33-16,0-5 0 0,-1-2 30 0,-1-7-6 15,3-9 9-15,-1 5 1 0,-4 0-62 0,0 9 31 16,-2 5 0-16,-3 14 155 0,0 8-57 0,-2 1-34 16,0 14 1-16,0 1 497 15,-4 5-237-15,-5 4-131 0,0 0-37 0,0 18 118 16,1 5-207-16,4 8 0 0,-1 8 0 0,3 0 0 15,0 16 0-15,2-3 0 0,0 13 0 0,0-13 0 16,0 6 0-16,0-2 0 0,0-1 0 0,0-7 0 16,4-2 0-16,5-3 0 0,-1-7 0 0,1-1 0 15,0-6 0-15,0-8 0 0,0 2 0 0,0-6 0 16,-2-7-507-16,2-5 47 0,0-4 216 0,0-1-506 16,1-5 356-16,1-17 178 15,-2-4 90-15,-2-8-412 0,-1-11 254 0</inkml:trace>
  <inkml:trace contextRef="#ctx0" brushRef="#br1" timeOffset="206164.33">7970 13737 3252 0,'0'-24'0'0,"0"9"0"0,0 2 0 0,2 3 0 0,-2 5 0 0,0 3 0 16,0 0 0-16,0 0 0 0,2 2 0 0,-1 0 0 0,9 6 345 0,0 7-154 0,0 0-77 0,1 2-85 0,3 2-29 0,-1 3 0 16,2 0 0-16,-6 0 0 0,4-1 0 0,-3-2 0 15,1-2-351-15,-4-4 150 0,2 0 115 0,-2-2 62 16,-3 1-1011-16,3-6 453 0,-2-2 263 0</inkml:trace>
  <inkml:trace contextRef="#ctx0" brushRef="#br1" timeOffset="206356.8">8280 13529 3129 0,'3'-19'0'16,"-3"5"0"-16,2 5 0 0,0 4 0 0,-2 1 0 0,0 2 0 0,0 2 0 0,0 0 0 0,-2 15 0 0,-7 12 0 0,-5 8 154 0,0 10 494 0,-7 14-648 0,0 0 0 0,1-1 0 0,-6 16 0 15,1-4 0-15,-2-2 0 0,4 9 0 0,-2-3 0 16,5 2 0-16,0-5 0 0,4 2 0 0,-2-5 0 16,4 1 0-16,-2-7 0 0,5-14 0 0,-3 2 0 15,0-6-17-15,3-9-1104 0,-1-5 541 0,1-7 270 16</inkml:trace>
  <inkml:trace contextRef="#ctx0" brushRef="#br1" timeOffset="207258.95">8398 13351 1421 0,'-12'0'1'0,"4"0"0"0,3 0 0 0,-2 0 0 0,4 0 1 0,3 0 0 0,-3 0-1 0,3 0 0 0,0 0 0 0,6 0 0 0,9-3 134 0,4 0-49 0,1 1-25 16,1-2 98-16,2 2-51 0,-1 2-41 0,1 0 30 15,-2 0-30-15,0 0 0 0,-2 4-31 0,-1 2 18 16,-2 1-18-16,0 1 0 0,-2-2 1 0,-2 1 4 16,-3-3-4-16,0 1 8 0,0 1-7 0,-4-3-2 15,-1 1 1-15,-1-1 36 16,-1-3 0-16,0 0-27 0,-2 0-10 0,0 0 119 0,0 0-59 0,0 0-30 16,0 0 9-16,0 0 136 15,0 0-87-15,0 0-44 0,-2 0 1 0,-1 0 21 16,1-3-102-16,0 3 0 0,0 0 0 0,2 0 0 15,-2 0 0-15,2 0 0 0,0 3 0 0,0 7 0 16,0 4 0-16,0 2 0 0,0 3 0 0,2 7 0 16,0-3 0-16,2 10 0 0,-3 2 0 0,3 7 0 15,0-3 0-15,-3 4 0 16,1-2 0-16,3 9 0 0,0-4 0 0,-5-1 0 0,5-2 0 0,-1-2 0 16,0-6 0-16,0 4 0 15,-1-6 0-15,-1-3 0 0,3-3 0 0,-3-6 0 16,-1-3 0-16,1-7 0 0,-2 0 0 0,0-1 0 15,0-7 0-15,0 2 0 0,0-3 0 0,0-2 0 16,-12 0 0-16,1 0 0 0,-1 0 0 0,-6 0 0 16,-3 0 0-16,-2 0 0 0,0-2 0 0,-5 0 0 15,-1-1 0-15,-2 2 0 0,0-4 0 0,0 2 0 16,-1-1 0-16,0-1 0 0,2 2-29 16,1 2-1056-16,3 1 515 0,-4 0 272 0</inkml:trace>
  <inkml:trace contextRef="#ctx0" brushRef="#br1" timeOffset="210699.58">1558 6277 1519 0,'-1'0'7'0,"-2"0"-1"0,3 0-1 0,-2 0-1 0,2 0 0 0,0 1-2 0,0-1 0 0,0 1 0 0,2-1-1 0,4 3 0 0,1-3 67 15,3 0 75-15,0 0-52 0,0 0-16 0,0 0 24 16,-2 0-30-16,2 0 0 0,-1 0-31 0,1 0-137 15,-2-3 78-15,2 2 25 0,-3 1 0 16,-1 0-338-16,4 0 187 0,0 0 57 0,-1 0-512 0</inkml:trace>
  <inkml:trace contextRef="#ctx0" brushRef="#br1" timeOffset="210854.01">1935 6238 1740 0,'10'4'0'0,"-3"1"0"0,1 0 0 0,-5-1 0 0,4-4 0 0,-5 0 0 0,4 0 0 0,1 0 0 0,3 0 0 0,2 0 0 0,-1-3 83 0,3-4 123 0,-1 2-89 0,4-3-40 16,-4 1 1-16,7 1-357 0,-2-2 158 15,-1 3 90-15,4 1-580 0,1-2 316 16</inkml:trace>
  <inkml:trace contextRef="#ctx0" brushRef="#br1" timeOffset="211115.29">2388 6155 1626 0,'7'5'0'0,"1"-4"0"0,-1-1 0 0,-2 0 0 0,4 0 0 0,-2 0 0 15,2 0 0-15,4 0 0 0,-1 0 0 0,0 0 0 0,2 0 79 0,2 0 132 0,-2-1-91 0,2-2-41 0,2 1 0 0,0 2-256 16,-1-1 108-16,2 1 64 16,0 0-506-16,1 0 273 0,-2 0 138 0,-1 0-410 15,-2 0 208-15,-5 0 137 0,2 0 87 0,-1 1 39 16,-3 5 39-16,-2 0 0 0,-3-2 0 0,-1 0 0 15,1-3 0-15,-3 1 0 0,2 1 0 0,-2-3 218 16,0 1-147-16,0-1-65 0,0 0 580 0,0 0-287 16,0 0-66-16,0 0 109 0,0 0-153 0,0 0-65 15,0 0-47-15,0 0-343 16,3 0 153-16,0 0 76 0,-1 6 37 0</inkml:trace>
  <inkml:trace contextRef="#ctx0" brushRef="#br1" timeOffset="211782.69">1227 6131 1430 0,'0'-1'0'16,"0"-1"0"-16,0 0 0 0,-2 0 0 0,1 0 0 0,-1 0 0 0,0-2 0 0,2 3 0 0,0-1 0 0,0-1 0 0,0 2 171 0,0 1-66 0,0-2 114 0,0 2-79 15,0 0-55-15,2 0-1 0,0 0 56 0,3 8-51 16,-2 1-24-16,-1 5 68 0,1-2-51 0,-1 5-1 16,0 0-41-16,-1-1 143 0,1 4-71 0,0-2-27 15,-2 1-9-15,0 2 93 0,2 0-65 0,-2-2-32 16,2 3 0-16,-2 1 59 0,2-3-68 0,0 1-63 15,-1-2 0-15,3-1 0 0,-1-3 0 0,-1-3 0 16,3-1 0-16,-2-1 0 16,1-5 0-16,-3 0 0 0,2-4 0 0,-1 3 0 0,-2-4 0 0,0 0 0 15,0 0 0-15,0 0 0 16,0 0 0-16,0 0 0 0,0 0 0 0,0 0 0 16,0-5 0-16,0 0 0 0,0 0 0 0,0 0 0 15,0 0-356-15,0 1 22 0,0 2 130 0,0 0-271 16,0 2 217-16</inkml:trace>
  <inkml:trace contextRef="#ctx0" brushRef="#br1" timeOffset="213074.52">9615 13613 1706 0,'0'0'0'0,"0"0"0"0,0 0 0 0,0 0 0 0,0-1 0 0,0-4 0 0,0 0 0 0,0-1 0 0,-4 1 0 0,2-3 0 0,-1-1 102 0,-3-2-37 16,3-1 32-16,-6 1-30 0,4 0 1 0,-4 1-29 16,0-1 26-16,-3 4-27 0,-3-1 1 0,-2 5 52 15,-1 0-27-15,-9 3 1 0,-1 0-17 0,-1 0 107 16,-4 13-58-16,-4 2-29 0,0 6-1 0,2 0 52 15,5-1-31-15,-1 7-10 16,2-1 135-16,0 2-87 0,7 1-44 0,3-2 1 0,7-2 118 0,0 7-201 16,8-6 0-16,4-5 0 15,0 6 0-15,4-4 0 0,15-1 0 16,4-4 0-16,2-1 0 0,5-2 0 0,5-2 0 0,2-3 0 16,1-3 0-16,-1 0 0 0,2-4 0 0,-1 0 0 15,-2 0 0-15,-4 0 0 0,-6-1 0 0,6-1 0 16,-10 2 0-16,1-3 0 0,-2 0-32 0,-5 0-142 15,-2 0 26-15,-1 0-591 16,-1 0 351-16,-3 0 174 0,1-3 88 0,1-6-561 0,-4-8 315 0</inkml:trace>
  <inkml:trace contextRef="#ctx0" brushRef="#br1" timeOffset="213281.74">9763 13368 3093 0,'0'0'0'0,"0"0"0"0,0 0 0 0,0 0 0 0,0 0 0 0,8 0 0 0,5 0 0 0,2 0 0 0,4 0 0 0,4 0 0 0,2 0 589 0,3 0-340 0,-3 1-249 0,4 1 0 0,-5-2 0 15,6 2 0-15,-5 0 0 16,-5-2-92-16,1 2-131 0,-5-2 130 0,-2 2 76 16,-1-2-326-16,-5 1 190 0,-3-1 96 0,-1 2 14 15,-2 2-780-15,-2 0 383 0,0 1 206 0,-4 1-278 16,-8-4 236-16</inkml:trace>
  <inkml:trace contextRef="#ctx0" brushRef="#br1" timeOffset="213575.8">9896 13362 1719 0,'-20'0'0'0,"1"0"0"0,3 0 0 0,-1 2 0 0,4 2 0 0,3-1 0 0,3 3 0 0,-1 1 0 0,5 4 0 0,3 4 0 0,0 5 230 0,0 5-95 0,0 2 232 0,3 5-164 15,3 4-83-15,-1 1-31 0,1 6 70 0,-3-1-61 16,2-3-29-1,-3-3 23-15,0 1-26 0,-2-2 9 0,0-1-37 0,0-3 122 0,0-10-61 0,-4 0-30 16,-1-1 0-16,3-7 5 0,-1 0-74 0,-1-5 0 16,2 1 0-16,1-3 0 0,1-5 0 15,0 3 0-15,0 0 0 0,0-2 0 16,0 1 0-16,3 2 0 0,8-4 0 0,3 3 0 16,0-2 0-16,4-2 0 0,1 0 0 0,2 0 0 15,-3 0 0-15,0 0 0 0,3 0 0 0,-2 0 0 16,1 0 0-16,0 0 0 0,-1 0 0 0,-1 0 0 15,-1-2-537-15,0 2 81 0,2-3 209 16,-3 2 104-16,1 0-605 0,3-6 346 0,1-4 186 0</inkml:trace>
  <inkml:trace contextRef="#ctx0" brushRef="#br1" timeOffset="213889.97">10268 13666 2662 0,'-9'-4'0'0,"0"2"0"0,2 2 0 0,-5 0 0 0,1 0 0 0,2 6 0 0,-1 8 0 0,3 4 0 0,1 0 0 0,3 5 0 0,1 0 194 0,2-1-83 0,0-2 282 0,2 3-178 16,8-2-88-16,6 0 38 15,0-8-101-15,3 0-64 0,0-4 0 0,3-3 0 16,1-2 0-16,2-4 0 0,-5 0 0 0,6-3 0 16,-5-12 0-16,-1-1 0 0,-2-5 0 0,-1-1 0 15,-8 1 0-15,0-1 0 0,-3-1-77 0,-5-1 9 16,-1 0 0-16,0 4 18 0,-5 0 20 0,-10-3 17 15,-2 4-17-15,-4 3 158 0,-1 3-66 0,0 3-35 16,-3 4 8-16,-5 5 49 0,3 1-84 16,-1 0 0-16,4 0 0 0,5 7 0 15,0 4 0-15,3 2 0 0,5-2 0 0,3 3 0 16,2 1 0-16,6-2-390 0,0 2 68 0,0 2 133 16,4-2 84-16,11 2-654 0,4-1 360 0,3-1 180 15,-4-3 81-15</inkml:trace>
  <inkml:trace contextRef="#ctx0" brushRef="#br1" timeOffset="214090.31">10714 13762 3733 0,'0'2'0'0,"0"-2"0"0,0 1 0 0,-2 2 0 0,-1-2 0 0,-1 1 0 16,-1 1 0-16,2 3 0 0,1 0 0 0,-4 3 0 0,3 3 149 0,-3 3-100 0,-1 0-49 0,-1 1 0 0,-1 6 0 0,0-6 0 15,-2 4 0-15,2-2 0 0,0-1 0 16,-1 0-154-16,1-3 42 0,2 0 76 0,1-7-346 0,3 1 166 16,-2-7 118-16,5 1-821 0,0-2 444 15</inkml:trace>
  <inkml:trace contextRef="#ctx0" brushRef="#br1" timeOffset="214315.93">10866 13487 3490 0,'2'-2'0'0,"0"1"0"0,-2 1 0 0,0 0 0 0,0 0 0 0,0 3 0 0,0 10 0 0,2 1 0 0,-2 2 0 0,1 5 0 0,1 4 146 0,0-1 149 0,2 4-295 16,-2-2 0-16,1 0 0 0,0 5 0 0,1-3 0 16,-3-3 0-16,1 0 0 0,-2-4 0 0,0 2 0 15,0-3 0-15,0 0 0 0,0-6 0 0,0-5 0 16,0 0-526-16,0-3 73 0,0-3 220 0,0-2 42 15,0-1-484-15,0 0 318 0,0-5 160 0,0-12-166 16,2-8 168-16</inkml:trace>
  <inkml:trace contextRef="#ctx0" brushRef="#br1" timeOffset="-214672.95">10960 13418 1893 0,'4'-8'0'0,"1"3"0"0,1 0 0 0,0 0 0 0,1 1 0 0,2 1 0 0,2 1 0 0,1-2 0 0,5 2 0 0,2-1 0 0,0 1 214 0,3 0-88 0,1 0 164 0,-1 2-117 16,1 0-71-16,1 0-32 0,-1 0 77 0,-1 0-54 16,-2 0-18-16,0 0 35 15,-3 0-36-15,-3 0 0 0,2 0-36 0,-5 0 31 16,0 0 10-16,-1 0-40 0,-3 0-1 0,-1 0 68 16,-3 0-34-16,1 0-23 0,-2 0-49 0,-1 0 0 15,1 0 0-15,-2 0 0 0,0 0 0 0,0 0 0 16,0 0 0-16,0 0 0 0,0 0 0 0,0 0 0 15,0 0 0-15,0 0 0 0,0 6 0 0,0-1 0 16,0 4 0-16,0 3 0 0,0-1 0 0,0 2 0 16,0 3 0-16,0 0 0 15,0 3 0-15,0 5 0 0,0 0 0 0,0 5 0 16,0 3 0-16,0 3 0 0,0 9 0 0,0-3 0 16,0 0 0-16,3 0 0 0,-1-5 0 0,3 2 0 15,1-3 0-15,1 0 0 0,0-3 0 0,2-5 0 16,-4-4 0-16,1-1 0 0,1-2 0 0,-4-4 0 15,2-2 0-15,-3-5 0 0,0-2 0 0,0-3 0 16,-2-3 0-16,0 2 0 0,0-1 0 0,0-2 0 16,-9 0 0-16,-2 0 0 15,-1 0 0-15,-4 0 0 0,2 2 0 0,-4-2 0 16,0 1 0-16,-1-1 0 0,-2 0 0 0,1 2 0 16,-3 0 0-16,-3-2 0 0,3 2 0 0,-5 2 0 15,2 2 0-15,5-2 0 0,0-1 0 0,5 1 0 16,4 0 0-16,3 0 0 15,2-3 0-15,5-1-640 0,-2 1 301 0,4-1 150 0,0 0-200 0,0 0 180 16,9-1 85-16,2-6 43 0,5-5-535 16</inkml:trace>
  <inkml:trace contextRef="#ctx0" brushRef="#br1" timeOffset="-214455.36">11888 14026 3917 0,'2'0'0'0,"1"0"0"0,3 3 0 0,-3-3 0 0,0 0 0 16,-1 0 0-16,-2 0 0 0,2 0 0 0,-2 0 0 0,2 0 0 0,-2 0 14 0,1 0-14 0,1 0 0 0,0-3 0 0,0-2 0 0,0-2 0 15,-1-3 0-15,1 1 0 0,0 0 0 16,-2 0 0-16,0 2-393 0,0 3-111 0,0 1 271 0</inkml:trace>
  <inkml:trace contextRef="#ctx0" brushRef="#br1" timeOffset="-211646.46">959 14972 1616 0,'-21'-10'0'0,"5"6"0"0,2 2 0 0,0-2 0 0,4-3 0 0,2-1 0 0,3 3 0 0,5-6 0 0,0 3 0 0,0-4 0 0,8 1 235 0,7 0-99 0,3 2-41 16,6 0-34-16,-1 3 73 0,2 3-48 0,-2 3-25 16,5 0-1-16,-9 0 12 0,8 12-10 0,-4 3-25 15,-6 2-34-15,-1 3 33 0,-4 3 1 0,-2 0 9 16,-5 8 5-16,-4 2-15 0,-1 0 1 0,0 1 2 15,-11 2-2-15,-4-2 8 16,-5 0-8-16,0-2-18 0,-2-5 18 0,-3 0-1 16,-1-5 0-16,-1-3 92 0,0-4-50 0,0-3-1 15,1-5 168-15,8 0-104 0,-1-3-66 0,6-1-75 16,-1 0 0-16,8-3 0 0,1 0 0 0,2 0 0 16,3 0 0-16,0 0 0 0,0 0 0 0,5 0 0 15,10 2 0-15,4 0 0 0,2 1 0 0,2-1 0 16,5 1 0-16,-5 2 0 0,4-2 0 15,-2 3 0-15,0 0 0 0,5-1 0 16,-3 1 0-16,1-1 0 0,-6-1 0 0,6 2-308 16,-8-5 71-16,5-1 105 0,-3 0 47 0,0 0-667 15,1-1 358-15,0-10 178 0,-6-9 81 0</inkml:trace>
  <inkml:trace contextRef="#ctx0" brushRef="#br1" timeOffset="-211352.79">1382 14868 2277 0,'0'0'0'0,"-2"11"0"0,-1 0 0 0,-2 0 0 0,2 4 0 0,3 1 0 0,0 0 0 0,0-1 0 0,8 0 0 0,4 2 0 0,6-1 135 0,-1-4 19 0,3-2-50 0,1-3 57 16,1-3-93-16,-2-4-102 0,1 0 36 0,-2 0 0 16,-3-7 45-16,0-7-89 0,-3-2 41 0,-3-4-1 15,-3-1 8-15,-4 2 32 0,-1-2 9 0,-2-1-9 16,0 0 20-16,-2 2 1 0,-8-1-68 0,-2 3 122 15,-4 0-36-15,2 6-7 0,-6 0-22 16,5 3 29-16,-5 3 8 0,4 5-47 16,-3-1 9-16,3 2-24 0,2 0 14 0,1 7 1 15,3 4-115-15,3 2 57 0,-1 1 39 0,3 1-10 16,5 1-339-16,0 1 173 0,0 0 63 0,0 1-518 16,5 0 270-16,5-1 157 0,0 0 73 0,3 0-485 15,1-2 279-15,-2-4 140 0</inkml:trace>
  <inkml:trace contextRef="#ctx0" brushRef="#br1" timeOffset="-210860.83">2116 14466 2637 0,'-7'-4'0'0,"3"2"0"0,4 0 0 0,-3 1 0 0,1 1 0 0,2 0 0 0,0 0 0 0,0 0 0 0,0 3 0 0,0 13 0 0,2 5 155 15,3 6-57-15,1 5 148 0,-3 7-107 0,-1 3-49 16,0 3 0-16,-1 4 25 0,1 3-37 0,-2 3 10 16,0-2-47-16,0 1 87 0,0-4-102 0,0-1-26 15,0-6 0-15,0-9 0 0,0 2 0 16,0-9 0-16,2-1 0 0,-2-4 0 0,2-4 0 0,-2-6 0 15,0-4 0-15,0-2 0 0,0-5 0 16,0-1 0-16,0 0 0 0,-4 0 0 16,-3-7 0-16,-4-7 0 0,-1-1 0 0,-4-6 0 15,1 1 0-15,-2 3 0 0,-3-6 0 0,0 5 0 16,-3-1 0-16,1 5 0 0,4 7 0 0,-5 2 0 16,0 2 0-16,-1 3 0 0,-1 7 0 0,5 11 0 15,1 2 0-15,3 1 0 0,1 8 0 16,7-3 0-16,6-2 0 0,2-2 0 0,0 3 0 0,0-4 0 15,15 2 0-15,0-4 0 0,1-7 0 0,4 4 0 16,-3-6 0-16,5 0 0 16,-5-5 0-16,4 0 0 0,0-4 0 0,-2-1 0 15,1 0 0-15,-2 0 0 0,-3-6 0 0,2-3 0 16,-2-2-237-16,0 1 52 0,-2-2-650 0,1 1 403 16,0-2 195-16,0-2 99 0,6 1-588 0</inkml:trace>
  <inkml:trace contextRef="#ctx0" brushRef="#br1" timeOffset="-210498.5">2333 14848 2840 0,'-3'-10'0'0,"-1"1"0"0,0-1 0 0,0 1 0 0,3 1 0 0,-1 4 0 0,2 0 0 0,0 0 0 0,0 3 0 0,0-2 0 0,0 3 204 15,5 0 230-15,3 3-202 0,-1 10-96 0,1 1-51 16,1 9-85-16,-3 2 0 0,1 2 0 15,1 6 0-15,-3 1 0 0,0 1 0 0,5 3 0 0,-5 2 0 16,2-3 0-16,0-1 0 16,4 2 0-16,-4-5 0 0,1-1 0 0,1-2 0 15,0-6 0-15,0-1 0 0,-2-2 0 0,2-6 0 16,-6-6 0-16,3-1 0 0,-3-4 0 0,-1-3 0 16,1-1 0-16,2 0 0 0,-1-10 0 0,2-11 0 15,-3 0 0-15,0-11 0 0,3-2 0 0,2-10 0 16,-1 1 0-16,1-1 0 0,2-3 0 0,-2-2 0 15,2 4 0-15,-1 0 0 16,-4 11 0-16,3-2 0 0,-2 7 0 0,-1-3 0 16,1 12 0-16,-1-1 0 0,-2 5 0 0,0 5 0 15,-1 2 0-15,2 1 0 0,0 4 0 0,1 2 0 16,0 2-234-16,2 0-4 0,-2 2-800 0,5 10 504 16</inkml:trace>
  <inkml:trace contextRef="#ctx0" brushRef="#br1" timeOffset="-210201.18">2713 15059 3021 0,'-2'6'0'0,"0"-3"0"0,1 2-1 0,1-5 0 0,0 1-5 0,1-1 1 16,8 0 1-16,6 0 0 0,0 2 1 0,5 3 0 0,0 0 253 0,0 2-106 0,1 2 120 0,1 2-113 0,-5 3-47 0,1 1-80 0,-4 2-24 15,0 3 0-15,-7 1 0 16,-2 5 0-16,-3-3 0 0,-2 7 0 0,0-5 0 16,-12 1 0-16,-4-4 0 0,5-5 0 0,-5 0 0 15,1-2 0-15,-3-5 0 0,2-3 0 0,-2-5 0 16,3-2 0-16,-3 0 0 0,6 0 0 0,-3-2 0 16,7-5 0-16,1-4 0 0,-1 0 0 0,8 3 0 15,0-7-268-15,0 5 42 0,0-1 93 0,10 2-647 16,2-3 371-16,4 3 174 0,-1-2-209 0,5-1 202 15</inkml:trace>
  <inkml:trace contextRef="#ctx0" brushRef="#br1" timeOffset="-209990.69">3036 15023 3036 0,'0'-3'0'0,"-3"1"0"0,-2-1 0 0,-2 0 0 0,-1 3 0 0,1 0 0 0,-3 0-2 0,2 3 0 0,-2 9 0 0,2 9 1 0,1 4 545 15,0 3-256-15,2 2-218 0,3 2-70 0,2 4 0 16,0-5 0-16,0 1 0 0,10-2 0 0,2-2 0 16,5-2 0-16,-4-6 0 0,7-2 0 0,2-1 0 15,4-6 0-15,-2-3 0 0,-1-6 0 0,4-1 0 16,-4-1-16-16,5 0-1064 0,-3-1 516 0,0-9 262 16</inkml:trace>
  <inkml:trace contextRef="#ctx0" brushRef="#br1" timeOffset="-209732.91">3507 14841 3882 0,'-14'-15'0'0,"9"9"0"0,1 5 0 0,3-2 0 0,-1 1 0 0,0-2 0 0,2 2 0 0,0-2 0 0,0 0 0 0,2 2 0 0,8 0 49 0,3 0-49 0,4 1 0 0,-1 1 0 0,3 0 0 15,1 0 0-15,1 0 0 0,0 0 0 0,0 0 0 16,-1 0 0-16,-3 0 0 0,3 0 0 0,-7 1-319 16,2 3-136-16,-5 3 197 15,-3 3 139-15</inkml:trace>
  <inkml:trace contextRef="#ctx0" brushRef="#br1" timeOffset="-209562.42">3562 15109 3931 0,'-6'0'0'0,"6"4"0"0,0 1 0 0,3-2 0 0,5 1 0 0,8 0 0 0,2 4 0 0,5-3 0 0,1-1 0 0,6-1 0 0,0 2 0 0,1-2 0 0,1 0 0 16,-2 1 0-16,1-4 0 0,-1 0 0 15,-1 0 0-15,-4 0-352 0,3 0 195 16,-8-1-1191-16,0-5 684 0</inkml:trace>
  <inkml:trace contextRef="#ctx0" brushRef="#br1" timeOffset="-202598.19">3153 6385 1345 0,'0'0'0'0,"0"0"0"0,0 0 0 0,0 0 0 0,-2 0 0 0,2 0 0 0,-3 3 0 0,1 0 0 0,2 4 0 0,0 3 0 0,0 0 101 16,0 4 52-16,0-1-44 0,0 2-38 0,0-2-6 16,0 3-22-16,0-6 0 0,0 0 0 0,0-1-61 15,0-1 26-15,0-5-1 0,0 2 36 0,0-5-94 16,2 0 47-16,3 0 11 0,-3-10 33 16,5-7-338-16,0 0 125 0,-2 0 90 0,2-2-396 0,-3 0 211 15,2 5 101-15,-3 2-64 16,-1 1 95-16,-1 2 46 0,1 3 10 0,-2 4 180 15,0 0-93-15,0 1-1 0,0 1-49 0,0 0 389 16,0 0-195-16,-2 5-108 0,1 1-37 0,-3 0 247 16,4 2-84-16,0-3-88 0,0 2 330 0,0 1-173 15,0-3-103-15,0 2-18 0,0-1-38 0,0 2 1 16,2-3-37-16,0 3-190 16,-1-2 89-16,3-1 51 0,-2 3 0 0,1-5-457 15,-1 3 233-15,3-2 126 0,-3-1 7 0,2-3-245 0</inkml:trace>
  <inkml:trace contextRef="#ctx0" brushRef="#br1" timeOffset="-202010.54">3238 6408 1561 0,'0'0'0'0,"0"0"0"0,-2 0 0 0,-3 1 0 0,1 1 0 0,1 4 0 0,1 0 0 15,1-1 0-15,1 2 0 0,0 1 0 0,0-1 100 0,0 2-18 0,0 0 49 0,0-2-45 0,1 2 1 16,1 1-44-16,1 0-82 0,-1 1 52 0,2-2-11 15,-1 1 41-15,-1-3-267 0,1 2 133 0,-1-2 67 16,-1-1-123-16,1-2 36 0,-2 1 64 0,2-2-274 16,-2 0 148-16,0-3 28 0,0 2 42 0,3-2 17 15,-3 2 1-15,0 1 42 0,0 0 0 0,0 0 136 16,0 3-79-16,0 0-23 0,0 1 0 16,0 3 291-16,0-1-155 0,0 0-49 15,0 0 144-15,0 5-72 0,0-7-70 0,0 3 249 16,0 0-143-16,0-2-72 0,0 4-24 0,0-4 27 15,0 1-37-15,0 0 0 0,0 0-37 0,0 1-115 16,0-1 69-16,0 1 17 0,0-3 0 0,0 3-139 16,0-2 83-16,0-1 43 0,0 1-142 0,0-2 57 15,0 2 49-15,0 0-11 0,0-1-13 0,0 1-3 16,0-1-3-16,0 5 9 0,0-2 0 0,0 0 10 16,0 1 19-16,0 1 39 15,0-1-6-15,0 3-26 0,-3 1-4 0,3-2 174 16,0-3-81-16,-2 2-37 0,2 2 192 0,-2-4-101 15,2 0-56-15,0-1 73 0,0 4-59 0,0-3 0 16,0-1-8-16,0 0 98 0,0 2-64 0,0-3-32 16,0 2-1-16,0 1-93 0,0 0 26 0,0 2-1 15,2 0 36-15,0 1-50 16,-2-1-1-16,3-1 61 0,-3 2-11 0,0-1-111 0,0 2 35 0,1-4 31 16,-1-1-2-16,0-1 18 15,0-2-17-15,2-1-2 0,-2-2 5 0,0-1 15 16,0-2 2-16,0-1-38 0,0 0-3 0,0 0 36 15,0 0 1-15,0 0-91 0,0 0 38 0,0 0 2 16,0 0-53-16,0 0 45 0,0 0 14 0,0 0-164 16,0 0 82-16,0 0 39 0,0 0 12 0,0 0-136 15,0 0 71-15,0 0 44 16,0 0 0-16,2 0-444 0</inkml:trace>
  <inkml:trace contextRef="#ctx0" brushRef="#br1" timeOffset="-201100.3">2227 6490 1353 0,'-5'-7'0'0,"3"1"0"0,0 0 0 0,-3 3 0 0,3-1 0 0,1 2 0 0,-3 0 0 0,3 1 0 0,-1-2 0 0,2 3 0 0,-3 0 108 16,1 0-10-16,1 0-54 0,1 0 0 0,-2 8-101 15,2-1 50-15,0 5 12 0,0-4 39 0,0 5-285 16,0-2 140-16,0-2 71 16,0 1 36-16,0-1-438 0,0-2 167 0,0 0 124 15,0-1-95-15,0 1 118 0,0-5 44 0,-3 3 74 16,1-4 0-16,-1-1 0 0,-1 2 0 0,2-2 41 15,1 0-82-15,-1 0 41 0,2 0 0 0,-2 0 271 16,2 0-130-16,0 2-80 0,0 2 26 0,0 0 256 16,0-1-115-16,0 4-92 0,0 0 91 15,0-2-90-15,2 3-47 0,3 1-7 0,-1 0-11 0,-1-1-28 16,2 3 0-16,-2-3-88 0,4 1 44 16,-4-1 12-16,2-1 32 0,0-1-368 15,-3-2 162-15,5-3 99 0,-4-1-2 0</inkml:trace>
  <inkml:trace contextRef="#ctx0" brushRef="#br1" timeOffset="-200970.94">2211 6600 1100 0,'-6'0'0'0,"-1"0"0"0,1 0 0 0,1 0 0 0,1-3 0 15,1-3 0-15,3 0 0 0,0-1 0 0,0-1 0 0,0-1 0 0,0 4 6 0,1-3 0 0,5 3 38 0,2 0-427 0,-3-1 204 0</inkml:trace>
  <inkml:trace contextRef="#ctx0" brushRef="#br1" timeOffset="-200472.94">2206 6511 1314 0,'-6'2'0'0,"1"0"0"0,-2-2 0 0,4 1 0 0,-2-1 0 0,1 0 0 0,3 0 0 0,-1 0 0 0,2 0 0 0,0 0 0 0,0 0 109 0,0 0 2 0,0 0-34 0,0 0 0 15,0 4-48-15,0 4 15 0,0 3 12 0,0 2-84 16,0 0 36-16,0 2 0 0,0 2 36 0,0 0-90 15,0-2 56-15,0 2-11 0,0-2 45 0,0 0-86 16,0-2 16-16,0 2 0 0,0-2 11 0,0 1-5 16,0 1 0-16,0-2 29 0,0 1 0 0,0 2-3 15,0-1 0-15,0-1 37 0,0 2 0 0,0-1-30 16,0 1-4-16,0 0 55 0,0-1 3 16,0 2-46-16,0-2-5 0,0 0 75 15,0-2-34-15,2 2 8 0,-1-3-34 0,1 0 36 16,0 2-36-16,-1-3 9 0,1 0-16 0,-2 0 16 15,0-1 4-15,0 3-64 0,0-2 54 0,0 2 2 16,0 0-2-16,0 1-41 0,0-1 46 0,0-1-14 16,0 3 5-16,0-3-16 0,0 2 14 0,0-1-8 15,0-2 12-15,2 4-45 0,0-2 0 16,-1-2 35-16,1 0-40 0,-2-2 37 0,2 4 7 16,1-5-57-16,-1 0-1 0,-2 1 43 0,0-4 4 15,1 4-41-15,-1-4 3 0,0 1 22 16,0-1 8-16,0-2-43 0,0 2 40 0,0-1-8 15,0-3-28-15,0-1 31 0,0 3 1 0,0-3-34 16,0 0 32-16,0 0-3 0,0 0 3 0,0 0-41 16,0 0 0-16,0 0 33 0,0 0 4 0,0 0-56 15,0 2 4-15,0-1 38 0,0 1 8 0,0 0-77 16,0-1 36-16,0-1-17 16,-1 2 48-16,1-2-133 0,0 0 61 0,0 0-362 15,0 0 206-15,0 0 92 0,0 0 62 0</inkml:trace>
  <inkml:trace contextRef="#ctx0" brushRef="#br1" timeOffset="-190475.35">11978 14410 1476 0,'-2'-10'0'0,"0"3"0"0,1 0 0 0,-1 0 0 0,0 0 0 0,0 1 0 0,-1 3 0 0,3-1 0 0,-2 0 0 0,2 2 0 0,0 2 271 0,0-2-116 0,0 2-59 16,0 0-19-16,0 0 61 0,0 12-50 0,0 2-25 15,0 5 153-15,0 8-89 0,0 1-35 0,0 3-10 16,0 7 169-16,0 5-106 0,0 2-54 0,0 1 72 16,-1-6-53-16,-1 14-41 0,0-8 0 0,2-1 83 15,0-8-152-15,0 2 0 0,0-6 0 0,0-3 0 16,0-6 0-16,0 0 0 0,2-4 0 0,1-5 0 15,-1-3 0-15,1-3 0 16,-1-2 0-16,0-3 0 0,-2-3 0 0,0 2 0 16,0-3 0-16,0 0 0 0,0 0 0 0,-4-3 0 15,-4-4 0-15,-1-4 0 0,0-4 0 0,-3-2 0 16,-1-6 0-16,-1-1 0 0,0 2 0 0,-4-2 0 16,4 3 0-16,-5-2 0 0,2 7 0 0,-2 4 0 15,-1 3 0-15,-3 1 0 0,-1 7 0 0,-1 1 0 16,1 0 0-16,2 5 0 0,-3 10 0 0,4 5 0 15,3 0 0-15,1 6 0 0,6-1 0 0,2 4 0 16,6-3 0-16,3 1 0 16,0 2 0-16,2-3 0 0,13 2 0 0,1-6 0 15,5-2 0-15,4 0 0 0,2-7 0 0,3-2 0 16,-2-5 0-16,2-6 0 0,-2 0 0 0,-6 0 0 16,3 0 0-16,-3-9 0 0,-3 1 0 0,0-7 0 15,-5 1 0-15</inkml:trace>
  <inkml:trace contextRef="#ctx0" brushRef="#br1" timeOffset="-190428.22">11964 15089 377 0,'12'-21'0'0,"1"1"78"0,6-5-53 16</inkml:trace>
  <inkml:trace contextRef="#ctx0" brushRef="#br1" timeOffset="-190270.07">12115 14737 3931 0,'0'-4'0'0,"0"2"0"0,0 0 0 0,0 2 0 0,0 0 0 15,0 0 0-15,3 0 0 0,6 0 0 0,0 10 0 0,0 1 0 0,1 2 0 0,1-1 0 0,-2 6 0 0,1 0 0 0,-1 0 0 0,0 0 0 16,-2 1 0-16,2 1 0 0,-2-5-587 16,0 0 212-16,-1-1 206 0,0-7 104 15,1-1-825-15,-1-2 384 0,3-4 224 0,-4 0 128 0</inkml:trace>
  <inkml:trace contextRef="#ctx0" brushRef="#br1" timeOffset="-189976.57">12433 14537 2870 0,'2'-5'0'0,"-2"0"0"0,0 4 0 0,0-3 0 0,0 2 0 0,0 0 0 0,0 2 0 0,0 0 0 0,0 0 0 0,-2 4 0 0,-5 11 593 0,2 6-277 0,-4 3-164 16,0 7-152-16,-5 8 0 0,3-4 0 0,-6 17 0 16,4-5 0-16,-4 5 0 0,2 0 0 0,0 3 0 15,-2 2 0-15,0 7 0 0,-1-3 0 0,0-1 0 16,0 2 0-16,-1 0 0 0,6-8 0 0,-2 4 0 15,4-5 0-15,3-4 0 16,2-11 0-16,2-2 0 0,3-12 0 0,-1 0 0 16,2-9 0-16,-2-4 0 0,2-5 0 0,0-4 0 15,0-2 0-15,0 0 0 16,0 0 0-16,-2 0 0 0,0 0 0 0,1-2 0 0,-3-2 0 0,2-1 0 16,-1-1 0-16,1 0 0 0,2 2 0 0,0-3-278 15,0 3-241-15,0 0 246 0</inkml:trace>
  <inkml:trace contextRef="#ctx0" brushRef="#br1" timeOffset="-182914.83">3206 6522 625 0,'0'0'0'0,"0"0"0"0,0 0 0 0,0 0 0 0,0 0 0 0,0 0 0 0,0 0 0 0,0 0 0 0,0 0 0 0,0 0 0 0,0 0 41 0,0 0 1 0,0 0 0 0,0 0 0 15,0 0 0-15,0 0 29 0,0 0-29 0,0 0 0 16,0 0 0-16,0 0 27 0,0 0-27 0,0 0 10 16,0 0-36-16,-3 0 0 0,1 0 25 0,0 0-44 15,0 0 1-15,1 0 50 16,-1 0-7-16,2 0-101 0,-2 0 46 0,2 0 16 15,0 0-1-15,-1 0-127 0,1 0 68 0,0 0 22 16,0 0 0-16,0 0-235 0,0 0 129 0,1-2 39 16,1-2-151-16,0-1 107 0</inkml:trace>
  <inkml:trace contextRef="#ctx0" brushRef="#br1" timeOffset="-182557.13">3184 6489 1243 0,'0'1'0'0,"-1"0"0"0,-4 2 0 0,0-3 0 0,-1 2 0 0,3-2 0 0,0 1 0 0,-3-1 0 0,6 0 0 0,-2 0 0 0,0 0 74 0,2 2 0 0,0-2-32 0,-3 0 56 16,3 1-11-16,0-1-45 0,0 4-97 0,0-2 48 15,-2-1 1-15,2 1-123 0,0 2 80 0,-2-2 46 16,2 1 0-16,0-1-295 0,0 2 134 0,0 1 84 16,0 0 3-16,0-1-104 0,0 1 40 0,0-2 52 15,0 3-5-15,0-2-57 16,0 1 64-16,0-3 41 0,0 2 46 0,-1 0 0 15,1 0 0-15,-4-1 0 0,1-1 0 16,-1 3 0-16,1-4 0 0,-3 1 115 0,3 1-99 16,-1-1-22-16,-1 0 16 0,2 0 119 0,-1 1-38 15,2-3-47-15,1 3 208 0,-4 0-116 0,2-2-23 0,3 1 11 16,0-1-42-16,-3-1 1 0,3 2-31 0,0-2-80 16,0 2 35-16,0 2 0 0,-2-1 35 0,2 1-143 15,0 0 82-15,0 2 26 16,0-3-257-16,0 1 135 0,0 0 49 0,0 2 38 15,0-2-9-15,0-3-78 0,2 1 21 0,1 0-115 16,-3-2 71-16</inkml:trace>
  <inkml:trace contextRef="#ctx0" brushRef="#br1" timeOffset="-182224.62">3076 6684 1084 0,'0'9'0'0,"-3"0"0"0,1 0 0 0,-6-2 0 0,5 2 0 0,-3-2 0 0,3 0 0 0,1-1 0 0,-1 0 0 0,0 0 0 0,3 2 42 0,0-2 0 0,0 3 0 0,0-2-84 16,0 2 37-16,0-1 0 0,0 1-23 0,0 0 34 15,0 0 1-15,0-1 45 0,0 0-10 0,0 2-211 16,0-1 75-16,0-2 56 0,0 3-86 0,0-4 59 16,0 4 5-16,0 0 15 0,-2 1-14 15,2 1 38-15,-2-1-17 0,-1-4 59 16,0 5 3-16,1-4-47 0,2 0 4 0,0 2 47 15,-1-3-38-15,1 0-11 0,0 3 26 0,-2-3 13 16,2 1 11-16,0 1-37 0,-2 1 74 0,0-1-34 16,1 1 9-16,-1 1-42 0,2 0 115 0,-2 1-52 0,1-3-5 15,-1-1-4-15,2 3-29 16,0-2-5-16,0 0-134 0,0 0 66 0,0-3 39 0,0 2-5 16,2-3-108-16,1-1 66 0,4 2 26 0,-2-2 1 15,3-3-244-15,-6 4 129 0</inkml:trace>
  <inkml:trace contextRef="#ctx0" brushRef="#br1" timeOffset="-181895.99">3061 7243 855 0,'0'10'0'0,"0"1"0"0,0 3 0 0,0-2 0 0,0-1 0 0,-3 5 0 0,-1-4 0 0,1 2 0 0,0-3 0 0,1-1 0 0,-1 1 169 15,3-2-69-15,0 2-29 0,0-2 1 0,0 1-50 16,0 0 20-16,0-3 10 0,3 2-10 0,2 1-150 16,2-3 75-16,1-1-266 0,2 2 167 15,-3-3 75-15,3 2 38 0,1 0-274 16,-6 2 141-16,2 0 41 0,0 0 44 0,-1 1-21 15,-1 1 22-15,0 0 66 0,-1-2 0 0,-1 3 0 16,-1-1 0-16,1-1 0 0,-1 1 0 0,0-2 110 16,-2 2-96-16,0-1 303 0,0-3-166 15,0 3-59-15,0-1-11 0,4 0 157 0,-2-2-85 0,-1 1-56 16,1 0-28-16,0-1 36 0,3 0-37 0,-2 2 0 16,4 0-26-16,3-2-27 0,-4 3 1 15,3-3 36-15,-2 1-10 0,1-3-124 16,-2 4 62-16,3-6-182 0,-4 3 106 0,2 0 69 15,-3-3-4-15,1 1-163 0,-1-1 81 0,1 2 51 16,-3-4-42-16,1 1 33 0,-1 0-1 0,-1-2 0 16,1 0-9-16,1 0-39 0,2 0 39 0,-3 0-76 15,1 0 63-15,-1 0 43 0</inkml:trace>
  <inkml:trace contextRef="#ctx0" brushRef="#br1" timeOffset="-181483.77">3176 6470 1001 0,'2'0'0'0,"-2"-2"0"0,3 0 0 0,-3 2 0 0,0 0 0 0,2 0 0 0,-1 0 0 0,0 0 0 0,6 0 0 0,-2 0 0 0,1 0 92 0,2 2 0 0,0 3-39 15,-1 1-12-15,0-1-103 0,3 1 52 0,-1 1-1 16,0 2 53-16,-2-2-92 0,3 2 40 16,-2 1 1-16,2-1-344 15,-3 0 183-15</inkml:trace>
  <inkml:trace contextRef="#ctx0" brushRef="#br1" timeOffset="-181334.64">3338 6678 1367 0,'0'10'0'0,"0"1"0"0,0 0 0 0,0-4 0 16,0 1 0-16,0 0 0 0,0-1 0 0,0-4 0 0,0 3 0 0,1 1 0 0,6-1 86 0,1 2-134 0,1-3 44 0,-3 3 1 15,6-1 55-15,-4 3-376 0,1-1 182 0,-1 3 92 16,0 1-205-16,-5 2 136 0,-1 4 75 0</inkml:trace>
  <inkml:trace contextRef="#ctx0" brushRef="#br1" timeOffset="-181197.12">3419 7007 798 0,'0'5'0'0,"0"3"0"0,0-1 0 0,0-3 0 0,0 1 0 0,0-1 0 0,0 2 0 0,0-1 0 0,2 0 0 0,1 0 0 0,1 4 179 16,-1 2-69-16,5-1-34 0,-5 3 54 0,1 0-34 0,1 3-10 0,-2 0-44 15,4 2 0-15,-1 0-181 16,-3-1 91-16,1 2-350 0,1-5 211 0,-1 2 108 15,-1-2 55-15,-1-4-326 0</inkml:trace>
  <inkml:trace contextRef="#ctx0" brushRef="#br1" timeOffset="-180907.78">3479 7361 1504 0,'-5'10'0'0,"0"3"0"0,-1-3 0 0,1-1 0 0,-1 0 0 0,3 0 0 0,0-1 0 0,1 1 0 0,0 1 0 0,2-1 0 0,0 1 94 0,0-1-1 16,0 1-51-16,0 0-147 0,2 0 84 0,3 4 26 15,0-5-399-15,2 0 211 0,-1 2 106 0,-3 1 60 16,1-3 19-16,-1 4-384 0,-1-1 185 0,0 0 6 16,-2 2 84-16,0-5 41 0,0 6 66 0,0-3 0 15,-2 1 0-15,-1-4 0 0,-4 2 0 0,1-2 148 16,4 1-116-16,-5-2-37 0,4-1 0 0,-1 1-37 0,1-2 435 16,1 1-143-16,-1 1 96 0,-3 0-146 0,4 2-79 15,-3 2-40-15,1-3-21 16,3 0-8-16,-1 2-10 0,0-2 0 0,1-1-161 15,-1 2 80-15,2-3 41 0,-3-1 10 0,3-1-105 16,0-1 68-16,0-2 33 0,0 0-19 0,0-2-410 16,0 0 160-16,-2 0-144 0,2 0 203 0</inkml:trace>
  <inkml:trace contextRef="#ctx0" brushRef="#br1" timeOffset="-180763.39">3368 7850 1413 0,'-9'11'0'0,"1"0"0"0,-4 2 0 0,2-2 0 0,2-1 0 0,-4 4 0 16,7-7 0-16,-1 1 0 0,1-1 0 0,3-2 0 0,0 1 277 0,2-2-123 0,0-3-56 0,0 1-24 0,0 0-32 16,0-2 0-16,0 2-331 0,0-2 160 0,9 0 85 15,-3 0 43-15,4-2-232 0,2-7 137 16</inkml:trace>
  <inkml:trace contextRef="#ctx0" brushRef="#br1" timeOffset="-180616.67">3364 7895 2364 0,'-10'13'0'0,"-2"0"0"0,4-7 0 0,0 2 0 0,1-3 0 0,0 1 0 0,3-6 0 0,2 1 0 0,2-1 0 0,0 0 0 0,0 0-232 0,0 0 137 0,6 0 68 0,3 0 35 16,1 0-702-16,-2-1 337 0</inkml:trace>
  <inkml:trace contextRef="#ctx0" brushRef="#br1" timeOffset="-176786.29">4295 15027 1533 0,'-11'0'0'0,"-1"0"0"0,0 0 0 0,1-1 0 0,0-4 0 0,-1 0 0 0,-2-3 0 0,1 1 0 0,1-1 0 0,2 1 0 0,-1-2 264 16,4 3-99-16,1-3-67 0,1-1 179 15,2 1-117-15,3-2-58 0,0-1 19 0,0-1-33 16,2-3-10-16,6 2 34 0,8 1-35 0,0-3 0 0,-1 4-35 0,5 1 42 15,-4 1-11-15,0 5-31 0,2 3 1 16,-1 2-1-16,-2 0 1 0,0 0 51 0,1 8-10 16,-4 7-42-16,-2 2 54 0,2 5-27 15,-1 2-44-15,-4-3-25 0,3 9 0 16,-4-3 0-16,-4 2 0 0,0 3 0 0,-2 0 0 16,0 0 0-16,0 2 0 0,-5-5 0 0,-10 4 0 15,3-6 0-15,-3 0 0 0,-2-6 0 16,-6 1 0-16,1-5 0 0,-1-3 0 0,-3-3 0 0,1-4 0 15,1-3 0-15,-5-1 0 0,8-3 0 0,0 3 0 0,1-3 0 16,8 0 0-16,2 0 0 0,-1 0 0 16,7 0 0-16,2 0 0 0,1 0 0 15,1 0 0-15,0 0 0 0,5 0 0 0,11 0 0 16,3 0 0-16,2 0 0 0,2 0 0 16,6 0 0-16,-3 0 0 0,3 7 0 0,-2 0 0 15,3 2 0-15,0 0 0 0,-2-1 0 16,2 0 0-16,0 2 0 0,-3-5 0 0,-1 3 0 0,-3-5 0 0,-1 1 0 15,0 0 0-15,-2-2 0 0,-2-2-638 16,-3 0 174-16,-1 0 200 0,2 0-609 16,-7 0 416-16,3-2 207 0</inkml:trace>
  <inkml:trace contextRef="#ctx0" brushRef="#br1" timeOffset="-176579.01">4527 14945 3258 0,'-9'0'0'0,"7"0"0"0,1 0 0 0,1 0 0 0,0-4 0 0,3-5 0 0,16 1 0 0,6-1 0 0,2 1 0 0,4 2 0 0,2 1 584 15,4 0-495-15,3 2-89 0,5 1 0 0,-3 2 0 0,1-4 0 16,-3 3 0-16,-8-1 0 0,6 0 0 0,-4 1 0 16,-6-2 0-16,-5 3-121 0,-3 0-129 0,-9 0 146 15,3 0 82-15,-8 0-439 0,-2 0 106 0,-3 0 157 16,-1 4-492-16,0 0 325 0,-8 1 152 0,-10-5-329 15</inkml:trace>
  <inkml:trace contextRef="#ctx0" brushRef="#br1" timeOffset="-176393.97">4810 14819 3121 0,'-12'1'0'0,"1"5"0"0,1 2 0 0,-1 1 0 0,2 3 0 0,4 3 0 0,0 1 0 0,3 7 0 0,0 5 0 0,2 1 0 0,0 5 134 0,0-1 430 16,0 5-452-16,0-2-112 0,0 1 0 0,2-2 0 15,0 1 0-15,3-2 0 0,0 0 0 0,-2-2 0 16,0-2 0-16,0-3-44 0,-1-7-220 0,0-1 152 16,1-8 77-16,-1 0-796 0,1-6 330 0,-1-3 231 15,5-2 108-15,-1-3-485 0</inkml:trace>
  <inkml:trace contextRef="#ctx0" brushRef="#br1" timeOffset="-176180.37">4888 14927 3931 0,'2'-7'0'0,"-1"5"0"15,1 0 0-15,0 2 0 0,-2 0 0 0,0 0 0 0,0 4 0 0,0 8 0 0,0 4 0 0,5 5 0 0,-1 3 0 0,2 3 0 0,0 3 0 16,1 3 0-16,2 2 0 0,-4 1 0 0,2-3 0 16,1 3 0-16,-5 2 0 0,2-1 0 0,-2-1 0 15,-1-1 0-15,-2-3 0 0,0-2 0 0,0-7 0 16,0-1 0-16,0-7 0 0,0-2-143 0,0-5-436 15,0-2 269-15,0-2 135 0,2-4 67 0,-1 0-735 16,4-9 406-16</inkml:trace>
  <inkml:trace contextRef="#ctx0" brushRef="#br1" timeOffset="-175961.61">5120 14896 3931 0,'0'-5'0'0,"0"4"0"0,0-1 0 0,0 0 0 0,0 2 0 0,0 0 0 0,0 0 0 0,0 0 0 0,7 4 0 0,2 7 0 0,2 4 0 0,0 1 0 0,2 6 0 15,1-1 0-15,-1-1 0 16,-1 1 0-16,2 3 0 0,-3 1 0 0,-1-3 0 16,-1 0 0-16,-3 0 0 0,-3 1 0 0,2-3-193 15,-3 1 49-15,-2-4-856 0,0-3 480 0,0-2 239 16,0-1 111-16,1-4-262 0</inkml:trace>
  <inkml:trace contextRef="#ctx0" brushRef="#br1" timeOffset="-175477.55">5585 14739 3002 0,'0'-5'0'0,"0"4"0"0,0-3 0 0,0 0 0 16,0 2 0-16,0-1 0 0,0 2 0 0,0 1 0 0,0 0 0 0,0 0 0 0,0 0 292 0,0 0-126 0,0 0-64 0,0 0-32 0,0 0 67 16,0 0-40-16,-2 6-33 0,-2 6-63 0,-4-1-1 15,-1 4 0-15,-1 1 0 16,-3 5 0-16,-1 5 0 0,0 0 0 0,-2 3 0 16,-1 1 0-16,-1 2 0 0,2 0 0 0,-3 8 0 15,0-5 0-15,1 2 0 0,-2 3 0 0,2-1 0 16,3-1 0-16,-6 8 0 0,5-1 0 15,-2 3 0-15,1 1 0 0,0-1 0 0,1 1 0 16,-2 1 0-16,2 0 0 0,0-5 0 0,0 4 0 16,4-10 0-16,-2 11 0 0,1-7 0 15,1-1 0-15,2 0 0 0,-1-1 0 16,2-5 0-16,1 3 0 0,-3-4 0 0,2-1 0 0,-1-1 0 16,1-1 0-16,0-8 0 0,-3 5 0 0,1-5 0 15,2-6 0-15,1-1 0 0,4-2 0 0,-3-5 0 16,3-1 0-16,0-2 0 0,3-3 0 0,1-3 0 15,-2 2 0-15,2-1 0 0,0-2 0 0,0 0 0 16,0 0 0-16,0 1 0 0,0-1 0 0,0 3 0 16,0-2 0-16,0 2 0 0,0-1 0 0,0-1 0 15,0 1 0-15,0-2 0 16,0 0 0-16,0 0 0 0,0 0 0 0,0 0 0 16,0 0 0-16,0 0 0 0,0 0-147 0,0 0-45 15,3 0 62-15,5-3-987 0</inkml:trace>
  <inkml:trace contextRef="#ctx0" brushRef="#br1" timeOffset="-173885.98">3194 6504 510 0,'0'0'0'0,"0"0"0"0,0 0 0 0,0 0 0 0,0 0 0 0,0 0 0 0,0 0 0 16,0 0 0-16,0 0 0 0,0 0 0 0,0 0 68 0,0 0-16 0,-2 0-10 0,2 0 0 0,0 0 36 16,0 0-37-16,0 0 1 15,0 0 10-15,-1 0 22 0,1 0 0 0,0 0-32 16,-2 0 29-16,2 0 0 0,0 0-19 0,0 0-42 16,0 0 31-16,0 0 1 0,0 0 0 0,0 0-3 15,0 0 13-15,-4 0-10 0,4 0-1 0,0 0-42 16,0 0 42-16,0 0 1 0,0 2 10 0,0 1-51 15,-1 1 39-15,1 1-12 0,0-1-3 16,-1 2 7-16,1 1 12 0,0-1-44 0,-2 3 33 0,2-2 0 16,0 3 0-16,-3 0-33 15,3-1 37-15,0 5-6 0,0-4-1 0,0 1-29 16,0 3 1-16,0-2 24 0,0 2 2 0,0-1-57 16,0 1 22-16,0 0-1 0,3 0-57 0,-3 1 39 15,2 1-7-15,-1 1 2 0,-1 1-7 0,1 0 42 16,-1 0-11-16,0 2 44 0,0 1-41 0,0-2 3 15,0-1-9-15,4-1 46 0,-4-1-5 0,0 1-33 16,2-2-1-16,-1-2 51 0,1 3 7 0,-2-3-51 16,2 0 14-16,-1 2-7 15,1-1 10-15,-2-2-10 0,0 3-42 0,2-3 42 16,-2 0 2-16,0-2-28 0,0 1-4 0,0-1 27 16,0 1-6-16,0-3-12 0,0-1 7 0,0 1 9 15,0-2-12-15,0-3 41 0,0 1-34 0,0-3 1 16,0-1 38-16,0 2-34 0,0-2-1 0,0 0 14 15,0 0-11-15,0 0-1 0,0 0 4 0,0 0-10 16,0 0 8-16,0 0-1 0,0 0 3 0,0 0-43 16,0 0 39-16,0 0 1 15,0 0-4-15,0-2-66 0,0-1 29 0,0-2 0 16,0-3-482-16,0-2 236 0</inkml:trace>
  <inkml:trace contextRef="#ctx0" brushRef="#br1" timeOffset="-161512.34">2188 6593 802 0,'0'0'0'0,"0"-2"0"0,0 1 0 0,-1-1 0 0,-1 0 0 0,2-2 0 0,-2 2 0 0,2 0 0 0,-2 2 0 0,2-1 0 0,0 1 96 0,-1 0 12 0,1 0-62 16,0 0 19-16,0 0-19 0,0 0 0 0,0 0 32 15,0 0-20-15,0 0-12 0,0 0 0 0,0-2 44 16,0 2-44-16,0-3 0 16,0 2 57-16,0 0-11 0,0 1-46 0,0-3 46 15,0 3-1-15,0 0-45 0,0 0 12 16,0 0 18-16,0 0 1 0,0 0-31 0,0 0 0 0,0 0 0 0,0 0 11 15,0 0-41-15,0 0 0 0,1 0 30 16,1 0-7-16,0-2 7 0,0 2 12 0,-1 0 13 16,1-2-25-16,0 2 0 0,1-2 0 0,-1 2 26 15,-1 0-26-15,-1 0 0 0,2-1-37 16,-2 1 36-16,3 0 0 0,-3 0 12 16,2 0-56-16,-1 0 45 0,1 0-1 0,1 0-23 15,4 0 21-15,-3 0 9 0,2 0-10 0,4 0-25 16,-3-3 23-16,3 2-14 0,-2-1 12 15,2 0 5-15,4-2-7 0,-5 2-1 0,0-1-7 0,1-1 6 16,-3 3 2-16,1-2 11 0,-3 2-43 0,1-1-2 16,0 2 32-16,-1 0-19 0,1 0-22 0,-1 0 14 15,2 0-8-15,-2 0-22 0,0 0 47 16,0 0-24-16,5 0 0 0,-4 0 0 0,1 0 0 16,2 0 0-16,4 0 0 0,-3 0 0 0,1 0 0 15,-1 0 0-15,-1 0 0 0,4 0 0 0,-5 0 0 16,-1 0 0-16,2 0 0 0,0 0 0 0,-2 0 0 15,0 0 0-15,0 0 0 16,2 0 0-16,-2 0 0 0,0 0 0 0,3 0 0 16,-1 0 0-16,2 0 0 0,-3 0 0 0,5 0 0 15,-4 0 0-15,5 0 0 0,0 0 0 0,-4 0 0 16,3-3 0-16,-1 2 0 0,-4-1 0 16,7-2 0-16,-5 2 0 0,2 0 0 0,1 0 0 15,-1 1 0-15,-1-1 0 0,1 0 0 16,5 0 0-16,-4 0 0 0,4-1 0 0,-2-2 0 0,3 3 0 15,-1-1 0-15,-1-1 0 0,3 3 0 0,-1-2 0 16,-4 0 0-16,2 1 0 0,-2 0 0 0,-3 0 0 16,1 0 0-16,-4 2 0 0,2 0 0 15,-2 0 0-15,1-2 0 0,-1 2 0 16,2-2 0-16,-3 1 0 0,3-1 0 0,3 0 0 16,-3 0 0-16,3-2 0 0,-3 0 0 0,1 1 0 0,0 0 0 15,-1 2 0-15,-3-1 0 0,4 0 0 0,-6 0 0 16,0 0 0-16,0 0 0 0,-1 2 0 0,-1 0 0 15,-1 0 0-15,-1 0 0 0,-1 0 0 0,0 0 0 16,0 0 0-16,0 0 0 0,0 0 0 0,0 0 0 16,0 0 0-16,0 0 0 0,0 0 0 0,0 0 0 15,0 0 0-15,0 0 0 0,-1 0 0 0,-8 0 0 16,-1 0 0-16,-1 0 0 0,-5 0 0 16,2 4 0-16,-3 2 0 0,-3-1 0 0,0 1 0 15,0 2 0-15,-2-3 0 0,-1 1 0 16,1-1 0-16,1 0 0 0,-2-3 0 15,0 3 0-15,0-2 0 0,2-2 0 16,1 5 0-16,0-5 0 0,-2 1 0 0,1 0 0 16,2 0 0-16,-4 0 0 0,3-1 0 0,0-1 0 0,-2 2 0 15,1-2 0-15,2 2 0 0,1-2 0 0,1 2 0 16,1-2 0-16,-1 0 0 0,2 0 0 0,0 2 0 16,0-2 0-16,0 2 0 0,-2-2 0 0,4 2 0 0,-4-1 0 15,2 2 0 1,0-3 0-16,2 2 0 0,-4-1 0 15,4-1 0-15,-4 0 0 0,4 3 0 0,-2-3 0 16,0 1 0-16,0-1 0 0,0 2 0 0,2 0 0 16,1-2 0-16,-3 2 0 0,4-2 0 0,2 1 0 15,0-1 0-15,0 2 0 0,2-2 0 16,-1 0 0-16,3 0 0 0,-2 0 0 0,4 0 0 0,-2 0 0 16,0 0 0-16,1 0 0 0,1 0 0 0,0 0 0 15,-2 0 0-15,2 0 0 0,-2 0 0 0,1 0 0 16,1 0 0-16,1 0 0 0,0 0 0 0,1 0 0 15,-1 0 0-15,0 0 0 0,2 0 0 0,0 0 0 16,0 0 0-16,0 0 0 0,0 0 0 0,0 0 0 16,0 0 0-16,0 0 0 0,0 0 0 0,0 0 0 15,0 0 0-15,0 0 0 0,0 0 0 16,0 0 0-16,0 0 0 16,2 0 0-16,5 0 0 0,3 0 0 0,0 0 0 15,2-2 0-15,4 1 0 0,-1-1 0 0,1-2 0 0,2 0 0 16,1 1 0-16,2-1 0 15,5-2 0-15,-3 2 0 0,-1 1 0 0,-3-1 0 0,2 0 0 16,0 1 0-16,-3-2 0 0,1 2 0 16,-3 1 0-16,2-1 0 0,-2 2 0 0,-2 0 0 15,1-2 0-15,3 1 0 0,-3 1 0 0,2-1 0 0,-3 0 0 16,2 0 0-16,2 0 0 16,0-2 0-16,-1 1 0 0,0-1 0 0,1 0 0 15,-3 0 0-15,1 1 0 0,-2-1 0 0,2 2 0 16,-2 0 0-16,-3 0 0 0,-1 0 0 0,1 0 0 15,-2 1 0-15,0-2 0 0,1 3 0 0,-2-1 0 16,0 1 0-16,-1-2 0 0,3 2 0 0,-2-2 0 16,1 2 0-16,1-2 0 0,-1 0 0 0,0 0 0 15,0 2 0-15,1-1 0 0,-2-1 0 0,0-1 0 0,1 3 0 16,-3-1 0-16,2 1 0 0,-1 0 0 16,0 0 0-16,-2 0 0 0,1 0 0 0,1 0 0 15,0 0 0-15,-2 0 0 16,0 0 0-16,3 0 0 0,-3 0 0 0,3 0 0 15,-1-2 0-15,-2 2 0 0,5 0 0 0,-5-2 0 16,2 2 0-16,-2-2 0 0,3 2 0 0,-2-2 0 16,1 2 0-16,2-1 0 0,-2-1 0 0,2 0 0 15,0 2 0-15,-1-1 0 0,0-2 0 0,-1 3 0 16,0-2 0-16,-4 2 0 0,4 0 0 0,-5 0 0 16,2 0 0-16,-2-2 0 0,-1 2 0 0,1 0 0 15,-2 0 0 1,0 0 0-16,0 0 0 0,0 0 0 0,0 0 0 15,0 0 0-15,0 0 0 0,0 0 0 0,0 0 0 16,0 0 0-16,0-1 0 0,0 1 0 0,-3-2 0 16,-4 2 0-16,1 0 0 0,-1 0 0 0,0 0 0 0,-4 0 0 15,-1 0 0-15,0 0 0 0,-3 0 0 16,0 2 0-16,-3 1 0 0,-2 3 0 0,2-1 0 0,-6 1 0 16,1 2 0-16,-5-1 0 0,0 1 0 15,0-1 0-15,-2-2 0 0,4 4 0 0,-1-4 0 16,-3 2 0-16,4-1 0 15,-2 0 0-15,3-3 0 0,-2 1 0 0,7 0 0 16,-3-2 0-16,-1 1 0 0,2 2 0 16,-1-3 0-16,2-1 0 0,1 3 0 0,-1-2 0 15,0 1 0-15,4-1 0 0,-1 2 0 0,2-2 0 16,4-2 0-16,-2 2 0 0,1 0 0 0,3-2 0 16,-3 1 0-16,3-1 0 0,0 0 0 0,0 0 0 0,2 0 0 15,1 0 0-15,-3 0 0 0,2 0 0 0,1 0 0 16,0 0 0-16,-1 0 0 0,1 0 0 15,2 0 0-15,-1 0 0 0,2 0 0 0,-1 0 0 0,0 0 0 16,-1 0 0-16,2 0 0 0,-2 0 0 0,4 0 0 16,-3 0 0-16,0 0 0 0,-1 0 0 0,2 0 0 15,1 0 0-15,-2 0 0 0,3 0 0 0,0 3 0 16,-1-3 0-16,3 0 0 0,-2 2 0 16,2-2 0-16,0 0 0 0,0 0 0 0,0 0 0 31,0 0 0-31,0 0 0 0,0 0 0 0,0 0 0 0,0 0 0 0,0 0 0 15,0 0 0-15,0 0 0 0,0 0 0 16,0 0 0-16,0 0 0 0,0 0 0 0,0 0 0 16,0 0 0-16,0 1 0 0,0-1 0 0,5 0 0 0,4 0 0 0,0 0 0 15,5 0 0-15,-2 0 0 16,6 0 0-16,-2 0 0 0,3-1 0 0,1-4 0 16,0 2 0-16,0 1 0 0,0-2 0 0,0 2 0 15,-2-1 0-15,0 1 0 16,-1 0 0-16,3 0 0 0,-3 0 0 0,1 1 0 15,2-1 0-15,-3-2 0 16,2 3 0-16,0-1 0 0,3-1 0 16,-1-1 0-16,-4 0 0 0,5 1 0 0,-1-3 0 0,-2 2 0 0,2 1 0 15,-1-3 0-15,-1 2 0 0,-1 0 0 0,-1 1 0 0,1-1 0 16,0 0 0 0,-3 2 0-16,1 0 0 0,0-1 0 0,-2 0 0 15,2 2 0-15,-4-1 0 0,4 0 0 0,-4 2 0 0,1-2 0 16,-1 2 0-16,1-2 0 0,0 0 0 0,-1 1 0 0,0-1 0 15,1 2 0-15,-3-3 0 0,3 2 0 0,-4-1 0 0,4 2 0 16,-5-2 0 0,1 0 0-16,2 2 0 0,-3-2 0 0,-1 2 0 0,0 0 0 0,-3 0 0 15,3-1 0-15,-3 1 0 0,-3 0 0 0,1 0 0 16,0 0 0-16,0 0 0 16,-2 0 0-16,0 0 0 0,0 0 0 0,0 0 0 0,0 0 0 0,0 0 0 0,0 0 0 15,0 0 0-15,0 0 0 0,0 0 0 16,0 0 0-16,0 0 0 15,0 0 0-15,0 0 0 16,0 0 0-16,0 0 0 0,0 0 0 0,0 0 0 0,0 0 0 16,0 0 0-16,0 0 0 0,0 0 0 0,0 0 0 15,0 0 0-15,-2 0-28 0,-3 0-57 0,-6 1-1211 16,2 13 624-16</inkml:trace>
  <inkml:trace contextRef="#ctx0" brushRef="#br1" timeOffset="-157679.89">1527 6636 1820 0,'-5'0'11'0,"2"0"-2"15,1 0-1-15,-1 0-2 0,1 0-1 0,2 0-2 0,-2 0 0 0,2 0-2 0,0 0 1 0,0 0-2 0,0-1 134 0,0-1 17 0,2 0-56 0,5 0-27 0,2 0 0 0,0 0-115 16,4 0 38-16,-1 0 1 0,0 1-279 15,2-1 163-15,-2 2 82 0,-2-2 50 16,3 2-266-16,1 0 81 0,-1 0 93 0</inkml:trace>
  <inkml:trace contextRef="#ctx0" brushRef="#br1" timeOffset="-157402.71">1732 6582 1827 0,'0'3'0'0,"0"-2"0"0,3-1 0 0,-1 2 0 0,4-2 0 0,-2 0 0 0,6 0 0 0,-3 0 0 0,4 0 0 0,-1 0 0 0,2 0 146 0,1 0 170 0,-1 0-128 0,4 0-80 16,-2 0-34-16,4 0-180 0,-3 0 72 0,1 0 37 16,2 0 10-16,-2 0-434 0,-1 0 230 0,0 0 116 15,0 0 57-15,-5-2-240 0,2 1 74 16,-6 1-29-16,0-3-218 0,-2 3 196 0,-2 0 98 16,-2 0 5-16,0 0 37 0,0 0 9 0,0 0 47 15,-5 0 283-15,0 0-151 0,3 0-66 16,1 3-43-16,-1-3 494 0,0 0-256 0,2 0-62 15,0 0-84-15,0 1 301 0,0-1-173 0,0 0-83 16,5 2 45-16,2-2-64 0,3 2-31 0,-2 1-295 16,4 4 128-16,-4 0 67 0,-1 2 34 0</inkml:trace>
  <inkml:trace contextRef="#ctx0" brushRef="#br1" timeOffset="-156943.83">889 6782 2179 0,'-4'0'11'0,"3"0"-1"0,1 0 0 0,0 0-2 0,0 0-2 0,0 0 0 0,0 0-3 0,0 0 0 0,3 0-2 0,6 0 0 0,-1 3 128 16,5 2-50-16,-1 3 59 0,1 0-48 0,-1 1 0 16,0 2-48-16,1-2-165 0,-1 3 78 0,-1 0 42 0,-1-1 1 15,-1-2-325-15,-3 0 184 0,2 1 103 0,-4-2-262 16,4-1 83-16,-4-4 106 0,1-1-47 0,0-2-327 15,3 0 213-15</inkml:trace>
  <inkml:trace contextRef="#ctx0" brushRef="#br1" timeOffset="-156696.15">1121 6740 1766 0,'0'-4'0'0,"0"2"0"0,0 1 0 0,-2-1 0 0,2 2 0 0,0 0 0 0,0 0 0 0,-3 0 0 0,3 0 0 0,-2 0 0 0,0 7 107 0,1 4 312 16,-3 2-189-16,2 4-95 0,-4 2 255 0,2 5-174 15,-2-1-78-15,-2 7-53 0,1 1 86 16,-2-1-65-16,-2 5-32 0,2 1-16 0,-1-1-22 0,-1 4-36 16,3-6 0-16,-1 0 0 0,-1-1 0 0,4-4 0 15,1-7 0-15,-2 2 0 0,3-6 0 0,3-2-7 16,1-4-47-16,-2-4 42 16,2 0-11-16,0-2-193 0,0-4 91 0,0-1 59 15,0 0 6-15,0 0-298 0,0 0 137 0,0 0 96 16,0 0 41-16,0-1-160 0,0-6 101 0,3-3 51 15,6-1-535-15,1-3 299 0</inkml:trace>
  <inkml:trace contextRef="#ctx0" brushRef="#br1" timeOffset="-156228.05">1593 6468 1408 0,'-1'0'1'0,"-1"0"1"0,-1 0-1 0,0-2 0 0,1 0 0 0,0 0 0 0,1 0 0 0,1 1 0 0,0-2 0 0,0 0 0 16,0 0 146-16,0 0-53 0,0-1-27 15,1 2 0-15,3-1 89 0,2 0-62 0,-3 2-27 0,4-1-1 16,-3 2-94-16,2 0 34 0,-1 0 9 16,2 0-299-16,-2 2 161 0,2 7 82 0,-2 1 40 15,0-1-592-15,3 0 254 0</inkml:trace>
  <inkml:trace contextRef="#ctx0" brushRef="#br1" timeOffset="-156062.85">1813 6481 1790 0,'2'0'0'0,"1"0"0"0,1 0 0 0,1 0 0 0,-3 0 0 0,4 0 0 0,1-2 0 0,1 0 0 0,1 0 0 0,4 0 0 0,0 0 126 0,2 1-87 0,2 1 1 16,1 0-1-16,1 0-435 0,2 0 228 0,2 0 98 15,-1 0 55-15,0 0-559 0,1 0 277 0,-3-2 137 16</inkml:trace>
  <inkml:trace contextRef="#ctx0" brushRef="#br1" timeOffset="-155952.79">2188 6459 1805 0,'0'0'0'0,"0"0"0"0,0 0 0 0,0 1 0 0,0-1 0 0,0 0 0 0,0 0 0 0,0 0 0 0,0 0 0 0,0 0 0 0,0 0 156 0,0 0-59 0,0 0-29 16,2 0 1-16,3 0-330 0,-2 0 160 0,4 0 66 15</inkml:trace>
  <inkml:trace contextRef="#ctx0" brushRef="#br1" timeOffset="-155483.28">369 6268 1997 0,'-3'-5'0'0,"1"3"0"0,2 0 0 0,0 0 0 0,0 2 0 0,0 0 0 0,2 0 0 0,6 0 0 0,5 0 0 0,-4 0 0 0,3 8 127 0,1-1-43 0,-1 0 0 16,-2 2 2-16,3 0 1 0,-3 0-37 0,3 2-10 15,-5-1-139-15,1 1 69 0,1 0 35 0,-2 0 1 16,-3-3-323-16,0 2 174 0,2 0 91 0,-5-5-528 0,6-2 241 16,-5-1 155-16,2-2-126 15</inkml:trace>
  <inkml:trace contextRef="#ctx0" brushRef="#br1" timeOffset="-155273.71">623 6109 1976 0,'0'0'0'0,"1"0"0"0,-1 0 0 0,0 1 0 0,0 5 0 0,0 4 0 0,0 2 0 0,0 2 0 0,0 2 0 0,0 8 0 0,0 2 147 0,-3 2-44 0,-2 4 259 15,-2 2-161-15,0 1-80 0,1 3 2 0,1-2-42 16,-2 2 11-16,0-3-191 0,2 0 70 0,-1-3 35 15,1 0 0-15,-2-2-95 0,4-6 75 0,-1 5 22 16,3-6 1-16,-3-4-416 0,4-1 153 0,0-2 128 16,0-8-33-16,0 2-377 0,0-7 247 0,0-3 125 15,0 0-295-15</inkml:trace>
  <inkml:trace contextRef="#ctx0" brushRef="#br1" timeOffset="-155105.66">607 6466 2339 0,'2'-4'0'0,"5"2"0"0,-2-2 0 0,0 1 0 0,6-1 0 0,-2-2 0 0,4 1 0 0,4-3 0 0,-2 2 0 0,5-1 0 0,-2 1 190 0,2 3-80 0,-2-2-35 15,2 2-99-15,-5 1 32 0,5 0 0 0,-6 1 42 0,2 1-399 16,-7 0 194-16,3 0 98 16,-5 0-505-16,-3 0 296 0,-1 0 75 0,-1 0 98 15,-2 0-417-15</inkml:trace>
  <inkml:trace contextRef="#ctx0" brushRef="#br1" timeOffset="-154937.21">790 6270 1645 0,'-3'-2'0'0,"-1"2"0"0,2 0 0 0,0 0 0 0,2 4 0 0,0 3 0 0,0 6 0 0,0-1 0 16,0 1 0-16,0 4 0 0,0 5 229 0,2-3-94 0,0 4-47 0,2 2 10 0,-2 1-86 15,-1 0 1-15,1-2 27 0,0-1-243 0,0 1 131 16,-2-3 52-16,1 2-384 0,1-4 221 0,0-5 110 15,-2-2 0-15,1-1-419 0,1-5 230 0,-2-5 112 16</inkml:trace>
  <inkml:trace contextRef="#ctx0" brushRef="#br1" timeOffset="-154597.91">896 6252 1642 0,'3'-2'0'0,"-1"2"0"0,-2 0 0 0,0 6 0 0,0 6 0 0,0 4 0 0,0 0 0 0,0 2 0 0,0 6 0 0,-2 2 0 0,2-1 111 0,0-1-36 0,0-3 0 0,0 0 14 16,0-1-48-16,0-2-1 15,0 0 0-15,0-5-46 0,2-3 0 0,-1-2 57 0,1-2-11 0,0-2-101 16,0-3 50-16,0 2 26 16,-2-3-55-16,0 0 17 0,0 0 23 0,0-3-58 15,0-6 35-15,0 0 0 0,-4-1-1 0,-3-1-75 16,-3 0 48-16,1 1 13 0,0 3 1 0,0 1-11 15,1 3 36-15,-2-1-13 0,2 4 140 0,1 0-61 16,2 0-32-16,0 0 6 0,-1 4 158 0,4 4-82 16,2 0-48-16,0 2 42 0,0-1-39 0,0 3-5 15,2-1 0-15,5-4-48 0,2 4-10 0,1-1 65 16,0-2-21-16,-2-1-383 16,4-1 183-16,-2-3 88 0,0-1 43 0,2-2-543 15,-1 0 271-15,1 0 107 0,-2 0-237 0</inkml:trace>
  <inkml:trace contextRef="#ctx0" brushRef="#br1" timeOffset="-154478.59">979 6494 1565 0,'0'-4'0'0,"0"3"0"0,0-2 0 0,0 1 0 0,-2 2 0 0,2 0 0 0,0 0 0 0,0 0 0 0,0 0 0 0,0 6 0 0,5 1 98 0,2 3-30 0,0-1 1 16,1 3-18-16,2-2-180 0,-2 0 84 0,1-1 43 15,2-1 0-15,1-2-525 0</inkml:trace>
  <inkml:trace contextRef="#ctx0" brushRef="#br1" timeOffset="-154344.3">1132 6435 2285 0,'-5'0'0'0,"-3"0"0"0,1 0 0 0,-1 3 0 0,-5 8 0 0,3 6 0 0,-2 3 0 0,-6 7 0 0,2 6 0 0,-5 9 0 0,-1 1 126 0,2 4-276 15,2 2 95-15,-4 1 48 0,2 6 9 0,2 7-719 16</inkml:trace>
  <inkml:trace contextRef="#ctx0" brushRef="#br1" timeOffset="-153791.54">3339 6403 404 0,'-1'-3'0'0,"1"1"129"0,-2 2-65 0</inkml:trace>
  <inkml:trace contextRef="#ctx0" brushRef="#br1" timeOffset="-153121.35">3326 6391 3212 0,'-2'0'0'0,"-1"0"0"0,1 0 0 0,-5 0 0 0,1 7 0 0,1 4 0 0,0 4 0 0,-2 0 0 0,4 2 0 0,-1-2 0 0,4-2 165 0,-3 3-68 0,3-5-28 16,0-2 25-16,0-1-27 0,0-2 10 0,3-2-36 15,1-3-24-15,3-1 23 0,3 0 1 0,-1-4-30 16,3-11-11-16,-3-1 0 0,0-4 0 0,-2 0 0 16,-2-1 0-16,0 1 0 0,-3 0 0 0,0 0 0 15,-2 3 0-15,0 4 0 0,0 3 0 16,0 5 0-16,-7-2 0 0,-3 5 0 16,-2 2 0-16,2 0 0 0,-2 4 0 0,-2 9 0 15,5 1 0-15,-1 4 0 0,4-1 0 0,1 1 0 16,3-1 0-16,-1 2 0 0,3-4 0 0,0 0 0 15,0-3 0-15,5 1 0 0,0-4 0 0,1-2 0 16,4-1 0-16,-3-3 0 0,0 0 0 0,-1-1 0 16,4-2 0-16,-3 0 0 0,0-2 0 0,-1-10 0 15,1-1 0-15,-2-3 0 16,0 0 0-16,-2-3 0 0,-1 1 0 0,0-3 0 16,-2 2 0-16,0 2 0 0,0 2 0 0,0 5 0 15,-7 0 0-15,0 2 0 0,-4 4 0 0,0 3 0 16,0 1 0-16,-1 0 0 0,-1 5 0 0,1 10 0 15,4 0 0-15,-2 5 0 0,5 0 0 0,1-2 0 16,3 3 0-16,1-2 0 16,0-2 0-16,0-3 0 0,0 0 0 0,5-3 0 0,0-5 0 0,2 1 0 15,3-3 0-15,-2-4 0 16,2 0 0-16,-2 0 0 0,2 0 0 0,0-5 0 16,-3-7 0-16,0-1 0 0,-1 0 0 0,1-2 0 15,-4-2 0-15,-1 2 0 0,-1 0 0 0,-1 2 0 16,0 0 0-16,0 3 0 0,0 1 0 0,-6 3 0 15,-3 2 0-15,-2 3 0 0,-1 1 0 0,-1 0 0 16,0 7 0-16,-1 8 0 0,3 0 0 0,2 4 0 16,2 0 0-16,3-1 0 15,0 0 0-15,4-1 0 0,0-3 0 0,0 0 0 16,2-5 0-16,4-2 0 0,3 0 0 0,3-3 0 16,-1-2 0-16,3-2 0 0,-3 0 0 0,4-2 0 15,-3-5 0-15,3-6 0 0,-5 1 0 0,-3-1 0 16,1-3-116-16,-3 6 21 0,-2-5 11 15,-1 4 34-15,-2 0 9 0,0 1 1 0,0 2 65 0,-10 3-42 16,-3 1 9-16,1 2 277 0,-5 2-155 0,2 0-71 16,0 0-43-16,0 6 0 0,5 3 0 0,5-1 0 15,-1 1 0-15,6 1 0 16,0 3 0-16,0-2 0 0,3 3 0 0,12-3-73 16,5 2-367-16,3-3 201 0</inkml:trace>
  <inkml:trace contextRef="#ctx0" brushRef="#br1" timeOffset="-152051.91">2228 6347 1520 0,'-6'-5'0'0,"2"3"0"0,-1 0 0 0,0 2 0 0,2 0 0 0,-2 0 0 0,2 0 0 0,-4 4 0 0,4 7 0 0,1 2 0 0,0 2 153 0,0-1-57 0,2 0-28 0,0 0 56 15,0-3-42-15,0-2 10 16,0-2-87-16,4-1 36 0,1 0-1 0,0-4 0 0</inkml:trace>
  <inkml:trace contextRef="#ctx0" brushRef="#br1" timeOffset="-151646.79">2213 6462 2510 0,'5'-9'0'15,"-3"-3"0"-15,0 5 0 0,-2-4 0 0,0 1 0 0,0 1 0 0,0 1 0 0,0 3 0 0,0 2 0 0,0 0 0 0,-2 1 140 0,-5 2-53 0,2 0-26 0,-3 6 22 0,0 9-32 0,1 4-11 16,-2-1 0-16,3 3 35 0,1 0 0 0,2-4-34 15,1 3 9-15,2-5 26 0,0 0 0 0,0-5-35 16,0 0-1-16,7-5-82 0,-1-2 51 0,1-3-10 16,0 0-113-16,-2 0 73 15,1 0 25-15,1-6 70 0,-6-3-3 0,3-4-30 16,-3 1-21-16,-1 0 75 0,0-1-19 0,0-1-41 16,0 5-19-16,0-2 180 0,-3 3-68 0,-2 1-40 15,0 3-38-15,-3 3-30 16,3-2 0-16,-4 3 0 0,0 0 0 0,0 12 0 0,2 1 0 0,1 3 0 15,-2 2 0-15,6 1 0 0,-3-3 0 0,5-1 0 16,0-3 0-16,0-3 0 16,0 0 0-16,2-4 0 0,3 1 0 0,4-5 0 15,0-1 0-15,-2 0-148 0,4 0 21 0,-3-7 56 16,-2-5 21-16,-1 1 22 0,0-3-18 0,-4 1 126 16,1 2-63-16,-2-4-18 0,0 7-8 0,0-1 117 15,0 1-59-15,-2 3-33 0,-4 1 21 0,1 3 21 16,-2 1-8-16,2 0 0 0,-3 0-35 0,-1 5-15 15,4 7 0-15,2-2 0 0,1 3 0 0,2-1 0 16,0-3 0-16,0 4-164 16,0-5-2-16,3 1 83 0,8-3 29 0,2-2-670 15,-1-1 342-15,4-1 161 0,1-2 95 0</inkml:trace>
  <inkml:trace contextRef="#ctx0" brushRef="#br1" timeOffset="-150203.25">2718 4163 1146 0,'0'-9'-3'0,"0"3"1"0,0 1 1 0,0-3 0 0,0 1 0 0,0 1 1 0,0-2 0 0,0 1 0 0,0-1 0 0,0 2 0 0,0 3 42 0,0 1 0 16,0-2 0-16,0 2 281 0,0 2-146 0,0-1-67 16,0 1-34-16,0 0 112 0,-2 0-74 0,-1 0-24 15,-2 3-12-15,0 9-33 0,-5-1-2 0,3 1 28 16,1 4 0-16,-3 3-18 0,-1 0-11 0,2-1 59 15,-2 4-29-15,3-1-1 0,-3-1-29 16,2 0 55-16,-4 5-55 0,4-5 0 0,0 3 0 0,-3 1 38 16,5-2 0-16,-4 1-27 15,2 3-11-15,-1 1 47 0,0-1 1 0,2 1-20 16,0-1 1-16,0-2-19 0,-2 7-10 0,2-6-34 16,2 1-8-16,-2 4 0 0,0-2 0 0,-2 1 0 15,2 3 0-15,2-2 0 0,-2 0 0 0,-1-2 0 16,-1 2 0-16,3-4 0 0,-1 7 0 0,-4-4 0 15,4 4 0-15,0-3 0 0,-3-3 0 0,2 0 0 16,-1 3 0-16,1-2 0 0,0 0 0 0,3-1 0 16,0-1 0-16,0-1 0 0,-2 5 0 0,2-3 0 15,-1 4 0-15,1-3 0 16,-1 0 0-16,3 2 0 0,-4 0 0 0,2-1 0 16,1-2 0-16,-1 0 0 0,0-1 0 0,3-2 0 15,-3 5 0-15,3-5 0 0,-1 2 0 0,1-1 0 16,0-3 0-16,-2 1 0 0,2 2 0 0,0-2 0 15,1-1 0-15,-1 2 0 0,-1-2 0 0,1 0 0 16,2 2 0-16,-2-2 0 0,2-1 0 16,-3-1 0-16,1-1 0 0,2 0 0 15,-2-2 0-15,2 0 0 0,0-3 0 0,0 4 0 16,0-3 0-16,0 0 0 0,0 1 0 0,0-1 0 16,0 2 0-16,0 1 0 0,0-3 0 0,0 1 0 15,0-1 0-15,0-1 0 16,0-4 0-16,0 1 0 0,0-2 0 0,0-2 0 0,0-2 0 0,0-3 0 15,0 2 0-15,0-4 0 16,0 0 0-16,0 0 0 0,0 0 0 0,0 0 0 0,0 0 0 0,0 0 0 16,0 0 0-16,0 0 0 15,0 0 0-15,0 0 0 0,0 0 0 0,0 0-89 16,0 0-42-16,0 0 51 0,0 0 14 0,0 0-189 16,0 0 107-16,0 0 53 0,-1 3 17 0,1-1-121 15,-2 1 78-15,0 0 40 0,2 0-1 0,0-3-380 16,-2 1 200-16,2-1 115 0,-2 0-400 0,0 0 254 15</inkml:trace>
  <inkml:trace contextRef="#ctx0" brushRef="#br1" timeOffset="-149803.89">2145 5903 2053 0,'0'-6'0'0,"0"2"0"0,0 0 0 0,-2 0 0 0,2 1 0 0,-4 0 0 0,4 2 0 0,-2 0 0 0,2 1 0 0,0 0 0 0,0 0 170 0,0 0-69 15,0 0-30-15,0 0 18 0,0 0 1 0,0 0-49 16,0 5 10-16,0 6 123 0,0 1-66 0,2 4-34 16,2 3 0-16,-1 0 35 0,1 1-40 0,-3 3 1 15,3-1 7-15,-1 4 1 0,1-1-37 0,1-3 9 16,-2 7-18-16,2-5 9 0,-4-2-1 0,3 2-33 15,-1-2-1-15,1-2 45 0,-1-1-11 16,-1-2 50-16,1-2-56 0,0-2-34 0,-1-2 0 0,1-1 0 16,-1 0 0-16,-2-5 0 15,1-1 0-15,-1 0 0 0,0-3 0 0,0 1 0 16,0-2 0-16,0 0 0 0,2 0 0 0,0 0 0 16,-1 0 0-16,8 0 0 0,1-9 0 0,3-9 0 15,2-7 0-15,2-4 0 0,6-10 0 0,-1-2 0 16,3-4 0-16,5-12 0 0,-2 5 0 0,-1-3 0 15,3-1 0-15,-6 7 0 16,5-4-172-16,-2 3-92 0,-1 2 120 0</inkml:trace>
  <inkml:trace contextRef="#ctx0" brushRef="#br1" timeOffset="-147744.66">3139 3832 1065 0,'2'0'0'0,"0"0"0"0,-1 0 0 0,-1 0 0 0,0 0 0 0,0 0 0 0,0-1 0 0,0 0 0 0,0-5 0 0,0 1-1 0,2 2 183 0,-2-1-75 0,0-2-33 0,0 3 48 16,0-1-40-16,0 0 0 0,0 0-30 0,0-2 37 15,0 1 0-15,0 1-47 16,0-1-1-16,0-2 22 0,-2 1-11 0,-1-2-10 16,-1 3-1-16,-1-2 39 0,-2 0-39 0,2 0 0 15,-2 1 48-15,0-1-10 0,0 1-38 0,-4 0-48 16,2 3 48-16,1-1-1 0,-3 0 11 0,2 3-40 16,-1-2-1-16,-3 3 32 0,4 0-1 0,-1 0-71 15,-5 0 39-15,2 0-9 0,0 3 24 16,1 6-32-16,-2-2 24 0,0 4 19 15,4 0-27-15,-3 3 15 0,4 1-11 0,-1 0 65 0,2 1-27 16,3 4 6-16,-2 0-34 0,2 5 41 16,3 0 2-16,1-2-37 0,-1 4 10 0,2-4 21 15,0 0-20-15,0 0-5 0,0-1 13 0,2-2-31 16,6-4 28-16,1-1 3 0,0-3-65 0,0-1 26 16,3-3-4-16,-3-3-65 0,5-3 40 0,-6 0 5 15,7-2 27-15,-1 0-73 0,-3-4 32 0,1-9 1 16,-2-2 22-16,3-2-71 0,-5-2 39 0,1 1-1 15,-1-3 18-15,-1-2-67 0,-1 3 30 0,-1-2 9 16,-1 0-6-16,-1 2 23 0,2 2 9 16,-2-2 38-16,-1 5-4 0,-2 5-44 15,0-2 9-15,0 3 179 0,0 3-84 0,0 2-38 16,0 0 1-16,0 2 219 0,0 2-122 0,0 0-39 16,0 0-36-16,0 7 45 0,-5 7-31 0,2 3 24 15,1 2-93-15,1 3 0 0,1 2 0 0,0 1 0 16,0 0 0-16,0-5 0 0,0 2 0 0,3-1 0 15,5-2 0-15,-1-2 0 0,1-2 0 0,-1-3 0 16,2-3 0-16,-2-2 0 16,0-2 0-16,0 0 0 0,2-4 0 0,-2-1 0 15,0 0 0-15,2-1 0 0,0-13-9 0,0-1-42 16,1-2 0-16,-2-4 16 0,0-7 22 0,1 4-108 16,-2 1 51-16,4-2 13 0,-4 6 1 0,1-2-20 15,-1 2 43-15,-1 4-7 0,1 3 6 0,-2 4 102 16,0 1-49-16,-2 1-7 0,2 1 103 0,2 4-63 15,-2 1-35-15,2 0 28 16,1 0-27-16,0 9 21 0,-1 3-45 0,1 3 103 16,-1 3-44-16,1 1-3 0,-1 3 3 0,1 3-72 15,-4-1-2-15,-1 1 50 0,0-5-11 0,-1 4-70 16,1-6 35-16,-1-1-15 0,1-6 15 0,-3-1 16 16,0-5 4-16,0-1 120 0,0-2-123 0,0-2 0 15,0 0 0-15,0 0 0 0,-5-10 0 0,2-5 0 16,0-4 0-16,1-4 0 0,2-5 0 0,0 2 0 15,0-1 0-15,0-4 0 0,0 8 0 0,3-7 0 16,4 10 0-16,1-1 0 0,-3 2 0 0,2 2 0 16,-2 7 0-16,5-3 0 15,-5 5 0-15,1 0-327 0,3 3 102 0,1 3 92 16,-2 0 36-16,4 2-633 0,1 0 343 0,-1 0 173 16,2 5 85-16</inkml:trace>
  <inkml:trace contextRef="#ctx0" brushRef="#br1" timeOffset="-147470.72">3694 3811 1579 0,'0'-2'0'0,"0"-7"0"0,0 0 0 0,0-2 0 0,0 4 0 0,0-2 0 0,-3-1-3 0,1 2 0 0,-5 3 0 0,3-1 1 0,-2 5 71 0,0-2 0 0,-1 3 139 16,-4 0-75-16,2 0-51 0,-3 10 155 0,1 3-99 15,1 4-49-15,-2 0 247 0,1 1-138 16,2 3-84-16,0-2-37 0,4 1 242 16,1-1-140-16,4 1-70 0,0-4-103 0,0 1-6 15,0 1 0-15,8-6 0 0,4 4 0 0,-2-4 0 16,3-1 0-16,2 0 0 0,0-1 0 0,0-2-9 16,2-1-39-16,0-4-713 0,-1 3 338 0,2-6 207 15,-1 0 20-15,3 0-559 0,-1 0 357 0</inkml:trace>
  <inkml:trace contextRef="#ctx0" brushRef="#br1" timeOffset="-147120.47">4027 3719 1904 0,'-11'-8'-1'0,"2"0"0"15,-1-2 0-15,-1 5 1 0,1 1-1 0,1 1 1 0,-2 1 0 0,0 2 0 0,0 0 0 0,1 0 0 0,0 5 300 0,-2 3-130 0,1 3-56 0,1 0-42 0,1 3 206 16,-1-1-119-16,2 2-60 16,3-2-29-16,1-3 209 0,3 0-124 0,-1 1-58 15,2 1 45-15,0-3-51 0,0 2-86 0,2-3-5 16,8 2 0-16,-2-3 0 0,5 0 0 0,-2 1 0 16,3 0 0-16,0-3 0 0,-4 3 0 0,1 1 0 15,0 0 0-15,-3-1 0 0,0 4 0 0,-3-2 0 16,-5 5 0-16,2-3 0 0,-2 1 0 0,0 0 0 15,-2 2 0-15,-5-3 0 0,-4-1 0 0,-3 0 0 16,0 0 0-16,0-3 0 16,-2-1 0-16,2 1 0 0,-1-4 0 0,0-1 0 15,1 1 0-15,2-4 0 0,5 0 0 0,-6 0-653 16,8 0 309-16,0-4-587 0,5-7 446 0,0-6 222 16,1-2 112-16</inkml:trace>
  <inkml:trace contextRef="#ctx0" brushRef="#br1" timeOffset="-146770.08">4082 3766 3043 0,'2'5'0'0,"1"-2"0"0,-2 3 0 0,1-1-1 0,-2 1-1 0,0 2 0 0,2-1 1 0,0 3 1 0,-1-1 0 0,1 3 0 0,0 1 394 0,1 1-178 16,-1 2-78-16,3-1 8 0,-5 2-146 0,3 0 0 15,0-3 0-15,-1 2 0 0,-2-5-4 0,0-2-470 16,0 0 256-16,0-1 129 0,0-4 65 0,0-1-205 15,0 0 25-15,-2-3 101 0,-4 0-95 16,1-3-182-16,1-12 170 0,3-7 85 16,1-6 33-16,-2-5-286 0,2-13 169 0,0-1 85 15,0-5-258-15,0 1 172 0,0 10 75 0,2-3 44 16,1 5 39-16,1 5 52 0,-1 11 0 0,-3 1 0 16,6 9 0-16,-4 0 0 0,-1 7 0 0,1 3 362 15,0 0-221-15,0 1-89 0,-1 2-56 0,3 0 718 16,1 0-298-16,2 8-188 0,-1 2 287 0,0 1-238 15,3 1-109-15,0 4-2 16,-2 1-63-16,2 0-32 0,-2 3 1 0,-1 1-535 16,2 2 261-16,-1-1 116 0,-3 1 62 0,1-2-325 15,0-1 194-15,-4 1 97 0,-1-3-3 0</inkml:trace>
  <inkml:trace contextRef="#ctx0" brushRef="#br1" timeOffset="-146451.58">4224 3789 2147 0,'0'2'0'0,"0"0"0"0,0 0 0 0,0-1 0 0,2 3 0 0,-2 2 0 0,3 2 0 0,-2 2 0 0,1 3 0 0,0 0 0 0,1 3 208 0,-2 2-84 15,1-2-43-15,0 1 83 0,0 1-68 0,-1-5-28 16,-1-2-1-16,2 0-124 0,-2-4 48 0,0 0 10 16,2-4 37-16,-2-3-75 0,0 0 38 0,0 0-1 15,0-2-54-15,3-9 56 0,-1-6-10 0,-2-2-83 16,2-2 53-16,2-5 27 15,0 7-28-15,2-3-58 0,-1 3 44 0,2 0 12 0,-2 3-1 0,0 8 153 16,1-1-60-16,-2 3-25 16,-1 2 1-16,4 2 110 0,-2 1-66 0,-2 1 189 15,2 0-117-15,2 8-37 0,-2 6-41 0,0 3 140 16,-2-3-83-16,1 6-41 0,-1-2-1 0,2 1-98 16,0-4 23-16,0 1 1 0,-3-2 27 0,4 0-355 15,-2-6 178-15,-1 1 101 0,1-4 36 0,-3 0-723 16,4-3 352-16,0 0-173 0,-4-2 256 0,6 0 118 15</inkml:trace>
  <inkml:trace contextRef="#ctx0" brushRef="#br1" timeOffset="-146277.21">4479 3675 3117 0,'0'0'0'0,"0"2"0"0,0-2 0 15,0 2 0-15,0-2 0 0,0 0 0 0,0 2 0 0,6-2 0 0,2 3 0 0,-1 0 0 0,3 0 199 0,2 3-85 0,-2 1 60 0,3 1-68 0,-3 0-33 16,2 4-469-16,-3 0 227 16,-2-1 99-16,2 2-341 0,-4 0 224 0,0 0 114 15,1-1 56-15</inkml:trace>
  <inkml:trace contextRef="#ctx0" brushRef="#br1" timeOffset="-145842.78">4747 3557 2243 0,'0'-8'0'0,"1"5"0"0,1-3 0 0,-2 3 0 0,0 0 0 0,0 1 0 0,0 1 0 0,0-2 0 0,2 2 0 0,-2-1 0 0,0 2 214 16,0 0-87-16,0 0-45 0,0 0 1 0,0 0 166 15,0 0-95-15,0 0-63 0,0 0 206 0,0 0-130 16,0 0-64-16,0 0 18 0,0 0-121 0,0 0 0 15,-5 9 0-15,0 0 0 16,-2 5 0-16,-4 3 0 0,4 1 0 0,-4 6 0 16,0-1 0-16,3 1 0 0,-4 3 0 0,2 2 0 15,-1 2 0-15,2 1 0 0,-2 0 0 0,0 2 0 16,0 0 0-16,1 0 0 0,0 2 0 0,-4 6 0 16,3-2 0-16,-1-1 0 0,-2 5 0 0,2 1 0 15,1-7 0-15,-3 11 0 0,2-7 0 0,-1 2 0 16,1-4 0-16,3-6 0 0,-3 2 0 0,5 0 0 15,0-5 0-15,-3-2 0 0,2-3 0 0,3-2 0 16,-1-2 0-16,1-4 0 16,-1-1 0-16,1-2 0 0,2-6 0 0,-1 1 0 15,3-1 0-15,-3-3 0 0,2-3 0 0,1 1 0 16,-2-2 0-16,3-1 0 0,-2 2 0 0,2-2 0 16,-2-1 0-16,-1 0 0 0,3 0-35 0,-2 0-43 15,2 0-397-15,-3 0 218 0,2 0 108 0,-1 0-820 16</inkml:trace>
  <inkml:trace contextRef="#ctx0" brushRef="#br1" timeOffset="-142407.43">3319 6483 1580 0,'0'0'0'0,"0"0"0"0,0 0 0 0,-3 0 0 0,3 0 0 0,0 0 0 0,0 0 0 0,0 0 0 0,0 1 0 0,0 1 0 0,0 1 58 16,0-2-18-16,0 0 1 0,3-1 10 0,4 0-157 15,0 0 74-15,-2-1-156 0,3-8 105 0,-3-2 52 16,0 0 32-16,-2-1-101 0,-1 0 53 0,0 3 27 16,-2 4-17-16,0-1 121 0,0 2-65 0,0 1 4 15,0 1-58-15,0 2 166 0,0 0-68 0,-4 0-35 16,1 0 229-16,-2 5-122 15,3 5-28-15,-1-1 29 0,1-1-46 0,0 1 0 16,2-2-39-16,0 1-102 0,0-2 46 0,0-3 1 16,2 1 44-16,8-4-222 0,-1 0 100 0,-1 0 60 15,2-4 6-15,0-5-111 0,-3-4 40 0,-1 3 48 16,-1 1-108-16,-3 2 64 0,-2-1 2 0,0 2 25 16,0 3 153-16,0 0-72 0,0 0-17 0,0 1 220 15,-2 2-117-15,-3 0-62 0,2 0-12 0,-2 0 22 16,3 5-10-16,2-4 1 15,0 3 16-15,0-1-352 0,0-1 157 0,0 0 76 16,0-2 38-16,2 0-197 0,3 0 91 0,5 0-289 16,-2-7 175-16,-3-1 87 0,4-3 59 0,-3 1-154 15</inkml:trace>
  <inkml:trace contextRef="#ctx0" brushRef="#br1" timeOffset="-142058.5">3442 6347 1243 0,'-9'2'0'16,"4"5"0"-16,-1-3 0 0,0 1 0 0,-1 0 0 0,-1-2 0 0,3 3 0 0,2-2 0 0,-1 1 0 0,2-4 0 0,1 1 66 0,1-2 119 0,0 0-78 0,0 0-33 0,0 0 0 0,0 0 29 16,0 0-31-16,0 0 9 0,1 0-40 0,5 0 239 15,2-2-120-15,-3-6 47 0,5 0-84 0,-4 3-30 16,5-6-11-16,2 1 168 0,-1 1-105 0,2-2-52 16,0 0-26-16,6-3 123 0,3 1-79 0,-1 1-35 15,3-4-68-15,5 1-8 0,1 0 0 0,3-2 0 16,3 0 0-16,2-2 0 15,1 2 0-15,2 1 0 0,-1-1 0 0,-6 2 0 16,11-2 0-16,-7 4 0 0,-7 1 0 0,4 1 0 16,-4 1 0-16,-2 1 0 0,-2 2 0 0,1-1 0 15,-12 3 0-15,4-1 0 0,-4 2 0 0,-4 1 0 16,-2 0 0-16,-3 0 0 0,-4 1 0 0,-2 1 0 16,0 1 0-16,0 0 0 0,-2 0 0 0,0 0 0 15,0 0 0-15,0-3 0 0,0 2 0 0,0-1 0 16,-4 0 0-16,-2 0 0 15,2 2 0-15,-2-3-782 0,-1 3 351 0,0 0 201 16,-3 0-319-16</inkml:trace>
  <inkml:trace contextRef="#ctx0" brushRef="#br1" timeOffset="-141707.65">3849 5912 2407 0,'0'-8'0'0,"-4"2"0"0,3 3 0 0,-3 0 0 0,4-1 0 0,-1 1 0 16,-1 2 0-16,2-1 0 0,-4-1 0 0,4 3 0 0,0 0 144 0,0 0 4 0,-2 0-53 0,-7 6-27 0,-3 13 9 0,-4 5-79 0,1 3 0 0,-10 7 42 15,2 1 1-15,-4 0-3 16,1-5 12-16,-6 9-9 0,2-7 81 0,0-2-40 15,4-4-1-15,-2 0-40 0,2-3 55 0,3-3-10 16,9-3-45-16,-3-2 196 0,7-1-237 0,4-7 0 16,1-2 0-16,5 1 0 0,0-2 0 0,0 2 0 15,2-2 0-15,14-1 0 0,2-1 0 0,8 0 0 16,-1-1 0-16,8-1 0 0,-1 0 0 16,-1 0 0-16,3 0 0 0,0 2 0 0,1 0 0 0,-3 2 0 15,1 2 0-15,-3 0 0 0,0 3-19 16,0 0-1067-16,0 3 522 0,0-1 262 0</inkml:trace>
  <inkml:trace contextRef="#ctx0" brushRef="#br1" timeOffset="-140883.46">3381 5371 1699 0,'-10'0'0'0,"5"0"0"0,2 0 0 0,1 0 0 0,-2 0 0 0,4 0 0 0,-1 0 0 0,1 0 0 0,0 0 0 0,0 0 0 0,0 0 213 0,5 0-87 16,10 0 255-16,3 0-171 0,4 0-75 0,4 0 239 16,2-4-167-16,2-2-84 0,0 1-42 0,0-3 133 15,-6 5-78-15,10-5-104 0,-8 2-32 16,1 1 0-16,-4 1 0 0,-3 0 0 15,0 2 0-15,-3-2 0 0,-2 3 0 0,-4-1 0 16,-1 0 0-16,-3 2-66 0,0-2-29 0,-4 2 62 16,0 0-510-16,-1 0 263 0,-2 0 72 0,0 0-307 15,0 0 228-15,0-2 129 0,0 2 60 0,-8 0-486 16,-1 0 272-16</inkml:trace>
  <inkml:trace contextRef="#ctx0" brushRef="#br1" timeOffset="-140673.86">3527 5339 2371 0,'-11'0'0'0,"4"2"0"0,2 2 0 0,0-4 0 0,3 2 0 0,-2-1 0 0,4 3 0 0,0 4 0 0,0 2 0 0,0 2 0 0,0 1 147 16,4 4-54-16,-1 0 262 0,3 3-163 0,-3 1-77 16,-1 0-37-16,1 1 17 0,-1-1-28 0,0 2 10 15,1-3-38-15,-1 2-200 16,-2-4 99-16,0-1 51 0,1-2-174 0,-1-2 121 15,3-2 47-15,-1-3-542 0,-2-1 240 0,1-3 158 16,1-3-6-16,3-1-431 0,2 0 284 0,2-1 138 16</inkml:trace>
  <inkml:trace contextRef="#ctx0" brushRef="#br1" timeOffset="-140436.39">3664 5329 2904 0,'0'-1'0'0,"2"-1"0"0,-2 2 0 16,0 0 0-16,0 0 0 0,0 0 0 0,0 0 0 0,0 3 0 0,1 9 0 0,1 1 0 0,1 4 279 0,1 1-120 0,-1 3-60 0,5 6-30 0,-4-7 115 15,2 8-77-15,-2-3-35 0,-1-1-14 0,1 2-63 16,-3-5 10-16,2 2-5 0,-1-3 0 0,-2 1-108 16,0-4 42-16,0-2-282 0,0-4 194 0,0 1 73 15,0-5 48-15,0-1-292 16,0-3 152-16,0-3 22 0,0 2 46 0,0-2-439 15,0 0 252-15,3 0 127 0,-1 0 63 0,-1-5-400 16</inkml:trace>
  <inkml:trace contextRef="#ctx0" brushRef="#br1" timeOffset="-140175.08">3779 5520 2691 0,'1'0'0'0,"-1"1"0"0,2 1 0 0,-2-2 0 0,0 0 0 0,0 0 0 0,0 0 0 0,2 0 0 0,3 0 0 0,4 0 0 0,3 0 107 0,0 0 127 0,5 0-98 0,-2 0-49 16,5-2 1-16,-2 2 85 0,1 0-57 0,2 0-44 15,-2 0 0-15,-1 0-83 0,-1 0 24 0,1 0-129 16,-8 0 86-16,5 2 30 16,-7 0 0-16,-1-2-154 0,-2 2 96 0,0-2 48 0,-2 0-14 0,-2 0-73 15,0 0 54-15,-1 0-25 0,0 0 32 0,0 0-49 16,0 0 1-16,0-2 8 15,0-3 11-15,-1 0-217 0,0 1 122 0,-2 3-426 16,3-4 263-16,0 4 148 0,0-3 67 0</inkml:trace>
  <inkml:trace contextRef="#ctx0" brushRef="#br1" timeOffset="-139350.28">4449 5403 1741 0,'0'0'0'0,"0"-1"0"0,0-4 0 0,0 0 0 0,-5-3 0 0,1 1 0 0,1-3 0 0,-2-1 0 0,0 2 0 0,0 1 0 0,-1-3 72 0,-1 1 134 0,1 1-83 16,1-2-43-16,-3 4 1 0,2-2 109 0,-1 2-80 0,-1 2-36 15,1-1 0-15,-1 2 46 0,-1 2-41 0,1 2 135 16,-5 0-92-16,3 6-42 0,-4 9 1 0,1 4 48 16,0 4-45-16,3-1 9 0,-2 8-54 15,4-1 100-15,1 0-139 0,2-1 0 0,3 1 0 16,2-6 0-16,0 8 0 0,0-11 0 15,0 3 0-15,4-3 0 0,2-1 0 0,1-4 0 16,2-2 0-16,-3-5 0 0,4 2 0 0,-3-7 0 16,1 1 0-16,0-2 0 0,1-2 0 0,2 0 0 15,-2-4 0-15,2-9 0 0,-3-2 0 0,-1-4 0 16,3-4-5-16,-1 2-73 0,-1-6 27 0,-1 2-113 16,-1-2 62-16,2 4 4 0,-1-6 35 15,-3 7-1-15,1 1 25 0,1 4 51 16,-6 4-26-16,2 3-9 0,1 1-16 0,-3 4 249 15,0 3-123-15,0 0-51 0,0 2-33 0,0 0 314 16,0 2-242-16,0 14-75 0,-5 1 0 0,1 6 0 16,0 2 0-16,4-1 0 0,-2 6 0 0,1-4 0 15,1 1 0-15,0-7 0 0,0 2 0 0,0-4 0 16,3-3 0-16,1-6 0 0,2 3 0 0,2-7 0 16,-3 1 0-16,0-5 0 0,4-1 0 0,-1 0 0 15,-2 0 0-15,1-11 0 16,2-4-11-16,0-2-141 0,0-1 60 0,1-3 17 15,-2 2 1-15,0-2 14 0,1 1 11 0,-1 0 10 16,0 2 0-16,1 3 53 0,-2 2-27 0,-1 3 1 16,2 3-37-16,-1 2 123 0,1 3-55 0,-1 1-16 15,1 1-1-15,1 0 60 0,1 8-46 0,-3 7 11 16,1 2 0-16,0 2-25 0,-4 2-9 0,2 0-24 16,-2-1-2-16,0 1 34 0,-2-3-4 0,0-1 3 15,1-6-4-15,-3 1-9 16,0-5 6-16,0-1 93 0,0-2-45 0,0-4-3 15,0 0-41-15,0 0 225 0,0 0-102 0,0-10-108 16,0-5-12-16,0 0 0 0,0-5 0 0,0-1 0 16,0-1 0-16,0-6 0 0,5 1 0 0,2 0 0 15,0 1 0-15,4 0 0 0,-3 6 0 0,1-3 0 16,4 3 0-16,-3 1-40 0,2 2 12 0,-1 5-585 16,1 1 276-16,1 3-446 0,-1 5 372 0,0 1 186 15,-1 2 93-15</inkml:trace>
  <inkml:trace contextRef="#ctx0" brushRef="#br1" timeOffset="-139075.72">4960 5312 1913 0,'0'0'0'0,"0"-5"0"0,0 0 0 0,-5-1 0 0,0-2 0 0,1 2 0 0,-2 1 0 0,3 1 0 0,-2 2 0 0,3 1 0 15,-5 1 313-15,2 0-137 0,0 0-69 0,-4 11 120 0,5 4-99 0,-5 1-45 16,1 9 1-16,2-2 205 0,-1 1-125 0,4-1-53 16,-1 5-41-16,2-8 196 0,2 1-266 0,0 0 0 15,0-3 0-15,0-1 0 0,2-3 0 0,5-1 0 16,1-2 0-16,2-4 0 0,2 1 0 0,-4-2-38 16,6-5-194-16,1 1 135 0,-2-2 64 0,5 0-769 15,-1 0 363-15,4-8 191 16,1-4 108-16,0-2-447 0,-2 2 275 0,0-5 136 15,1 1 68-15</inkml:trace>
  <inkml:trace contextRef="#ctx0" brushRef="#br1" timeOffset="-138775.28">5237 5326 2191 0,'0'-10'0'0,"0"-1"0"0,0-1-1 0,-4 4 1 0,-1 0 0 0,-2 2 0 0,1 1 0 0,-2 1 0 0,2 0 0 0,-1 2 0 0,0 1 289 0,0 1-125 0,-3 0 253 16,0 1-194-16,0 10-92 0,1 3-47 0,2-2 65 15,0 4-56-15,0-1-17 0,2 0-10 0,3-2-17 16,0 0-49-16,2-1 0 0,0-3 0 0,0 2 0 16,0-4 0-16,2 1 0 0,2 0 0 0,4-3 0 15,-3 1 0-15,3 0 0 0,-1-1 0 0,-2 1 0 16,3-1 0-16,-2 1 0 0,-2 2 0 0,1-1 0 16,-3 1 0-16,0 3 0 0,1-1 0 0,-3 2 0 15,0 0 0-15,0-1 0 0,-10 1 0 16,0 0 0-16,-2 0 0 0,2-2 0 15,-3-2 0-15,-1 2 0 16,1-5 0-16,1 2 0 0,4-4 0 0,-2 1-470 0,0-2 172 0,3-2 120 16,1 0 70-16,4 0-564 0,2-2 316 0,0-12 159 15,0-1-540-15</inkml:trace>
  <inkml:trace contextRef="#ctx0" brushRef="#br1" timeOffset="-138589.04">5217 5412 2267 0,'9'-5'0'0,"2"1"0"0,0 3 0 0,-1-2 0 0,-3 3 0 0,-1 0 0 0,-1 0 0 0,2 0 0 0,-2 4 0 0,2 7 0 0,-2 0 629 16,0 1-295-16,-4 3-138 0,3 0 44 0,-2 2-101 0,0-3-50 0,-2 1-52 0,0 0-45 15,0-3 16-15,0-2-8 0,0-1 0 0,0-3-454 16,0-3 224-16,0-1 135 0,0-2 76 0,0 0-670 16,0-2 346-16,0-11 41 0,0-4-212 15,0-8 238-15,0-3 109 0,0-4-167 16,0-11 148-16,0 0 74 0</inkml:trace>
  <inkml:trace contextRef="#ctx0" brushRef="#br1" timeOffset="-138449.68">5331 5120 2561 0,'4'-25'0'0,"1"3"0"0,-1 6 0 0,2 1 0 0,-2 5 0 0,2 7 0 0,-1-1 0 0,0 2 0 0,1 2 0 0,1 0 0 0,-2 6 264 16,0 7-113-16,-2 2-56 0,1 4 146 0,-2 4-91 0,2 3-61 16,-4 2-25-16,0 3 87 0,0-4-55 15,0 2-30-15,0-3-63 0,0 6-364 16,-6-6 162-16,4 0-681 0,0-3 429 0,1-3 237 15,1-6 12-15</inkml:trace>
  <inkml:trace contextRef="#ctx0" brushRef="#br1" timeOffset="-138139.25">5448 5318 2431 0,'1'4'0'0,"1"2"0"0,0 0 0 0,0 1 0 0,-2 2 0 0,1 4 0 0,1 1 0 0,0 1 0 0,0 0 0 0,4 3 0 0,-1 1 100 15,-2 0-36-15,0 0 208 0,1-1-117 0,1 0-45 16,-5-4-35-16,0-3 9 0,2 1-46 0,-2-5-77 16,0-3 39-16,0-2-1 0,0 0 39 0,0-2-126 15,0 0 58-15,0-4 34 0,0-7 0 0,0-6-147 16,0 0 57-16,2 0 54 0,4-2-21 0,0 1 2 16,-1 0-7-16,4 4 94 0,-2 2-13 0,-1 3-43 15,-1 2-12-15,2 2 244 16,0 2-105-16,-1 1-54 0,2 2-16 0,-1 0 226 15,0 5-122-15,0 5-34 0,-1 3-36 0,-1 2 19 16,-3 2-41-16,0 2-49 0,1 0 0 0,-1-3 0 16,1 1 0-16,-1-2 0 0,1-5-516 0,-1-1 224 15,-1-1 151-15,4-3-843 0,0-3 473 0,-3-2 236 16</inkml:trace>
  <inkml:trace contextRef="#ctx0" brushRef="#br1" timeOffset="-137956.72">5706 5270 3055 0,'2'-3'0'0,"0"3"0"16,-2 0 0-16,2 0 0 0,-2 0 0 0,2 0 0 0,0 0 0 0,6 3 0 0,-1 4 0 0,2 2 0 0,3 3 378 0,-1-1-170 0,2 4-76 0,0 0-51 16,-2 0-98-16,0 2 28 0,-3-1 0 15,-1 1 37-15,2 1-618 0,-2-2 305 0,-2-1 151 16,-1-1 77-16,3-5-920 0,-2-1 474 0</inkml:trace>
  <inkml:trace contextRef="#ctx0" brushRef="#br1" timeOffset="-137750.03">5980 5052 3074 0,'3'-10'0'0,"-2"3"0"0,1 0 0 0,0 2 0 0,1 4 0 0,-3-1 0 0,0 0 0 16,0 2 0-16,0 0 0 0,0 0 0 0,0 13 133 0,0 11 455 0,-7 6-452 0,-4 14-136 0,-4 4 0 0,-5 20 0 16,-3 13 0-16,-2 5 0 15,-2 12 0-15,-11 22 0 0,1 7 0 0,-9 20 0 0,-10 34 0 0,1 2 0 16,2 20 0-16,-5 14 0 0,-2 40 0 0</inkml:trace>
  <inkml:trace contextRef="#ctx0" brushRef="#br1" timeOffset="-130884.48">6091 14879 1644 0,'-7'-13'0'0,"-1"3"0"0,3 1 0 0,-3-2 0 0,1 0 0 0,-1 1 0 0,-1 0 0 0,1 3 0 0,-1-1 0 0,0 4 0 0,-3 1 106 0,2 1 107 0,-3 2-87 16,-1 0-44-16,-1 5 0 0,-2 7 97 0,-2 6-75 16,2 5-32-16,0 4 80 0,1 1-57 0,-1 4-28 15,1 4 10-15,0 7 203 16,2-2-121-16,3 4-60 0,3 1-30 0,3 0 256 16,-1-4-325-16,6 10 0 0,0-8 0 0,0 0 0 15,6-2 0-15,6-9 0 0,6 3 0 0,-3-4 0 16,6-2 0-16,0-2 0 0,1-5 0 0,1 0 0 15,3-5 0-15,-2 1 0 0,1-4 0 0,-2-2 0 16,-3-2 0-16,0-1 0 16,-3-4 0-16,4-4 0 0,-8-2-255 0,0 0-144 0,1 0 181 0,-2-2-522 15,1-14 355-15,-1-4 173 16,1-9 87-16,-3-8-552 0</inkml:trace>
  <inkml:trace contextRef="#ctx0" brushRef="#br1" timeOffset="-130664.89">6150 14972 3481 0,'0'0'0'0,"0"0"0"0,0 3 0 0,0-1 0 0,0-2 0 0,0 1 0 0,2-1 0 0,12 0 0 0,2 0 0 0,11 0 0 0,1 0 405 0,1 0-360 0,4 0-45 16,2 0 0-16,1 0 0 0,1 0 0 0,-1 0 0 15,-1 0 0-15,2 0 0 0,-2 0 0 0,-1 0 0 16,-2-1 0-16,-6-1 0 0,-6-1 0 0,2 2 0 15,-7-1 0-15,-4-1 0 0,-4 2-529 0,-4-1 20 16,-1 2 236-16,0-1 107 0,-2-1-534 0,0 0 330 16,-14-2 166-16</inkml:trace>
  <inkml:trace contextRef="#ctx0" brushRef="#br1" timeOffset="-130468.71">6434 14924 2545 0,'-20'3'0'0,"10"4"0"0,-3-2 0 0,3 1 0 0,5 0 0 0,-1 1 0 0,5 1 0 0,1 4 0 0,0 2 0 0,0 2 0 0,0 3 349 0,1 6-156 16,0-3-76-16,1 3 483 0,2 5-473 0,-2-2-127 16,1 2 0-16,-1 2 0 0,-2-2 0 0,0 2 0 15,0 0 0-15,0-2 0 16,0-1 0-16,0-8 0 0,0 2 0 0,0-5 0 16,0 0 0-16,0-4-462 0,0 1 57 0,0-7 91 15,0-3 138-15,0-2-605 0,0-3 371 0,2 0 185 16</inkml:trace>
  <inkml:trace contextRef="#ctx0" brushRef="#br1" timeOffset="-130235.08">6566 14984 2955 0,'0'0'0'0,"0"0"0"0,0 0 0 16,0 0 0-16,0 0 0 0,0 5 0 0,0 7 0 0,0 2 0 0,0 2 0 0,5 7 0 0,-2 4 650 0,3 0-324 0,-2 3-326 0,1 4 0 0,2 2 0 15,-2-1 0-15,-2 5 0 0,3-3 0 0,-2 8 0 16,-2-10 0-16,1 3 0 0,-3-2 0 0,2-2 0 16,-2-4 0-16,0-2 0 0,0-7 0 15,0-1 0-15,0-4 0 0,0-5 0 16,0-4-68-16,0-1-161 0,0-4 52 0,3-2-548 16,-2 0 343-16,2 0 171 0,3-8-490 0,2-13 331 15</inkml:trace>
  <inkml:trace contextRef="#ctx0" brushRef="#br1" timeOffset="-129992.96">6824 15268 2174 0,'6'0'0'0,"-1"0"0"0,-1 0 0 0,1 0 0 0,2 0 0 0,0 0 0 0,4 0 0 0,1 0 0 0,4 0 0 0,5 2 0 0,3 1 1090 0,1 0-525 0,2 0-463 16,0-1-102-16,-1 0 0 0,5-1 0 0,-2-1 0 15,-2 0 0-15,-2 0 0 0,-5 0 0 0,1 0 0 16,-5 0 0-16,-4-1 0 0,-3-3 0 0,-1 2 0 16,-4-2 0-16,-3 2 0 0,-1-1 0 15,0 0 0-15,0 0 0 0,0-1 0 16,-1 1 0-16,-3-2-10 0,-2 4-174 0,2-1 72 16,3 0-793-16,-1 0 433 0</inkml:trace>
  <inkml:trace contextRef="#ctx0" brushRef="#br1" timeOffset="-128825.15">7542 15102 998 0,'-7'0'0'0,"-2"-1"0"0,5-6 0 0,-5 2 0 0,2-2 0 0,1-2 0 0,-2-1 0 0,3-1 0 0,1-3 0 0,1 2 0 0,-1-2 39 0,3 2 160 15,-3-4-80-15,4 4-30 0,-1-2 168 16,-3 3-109-16,4 0-54 0,0-1-28 0,0 3 194 0,0-2-101 16,0 3-64-16,6-2 129 15,2 3-93-15,4-1-46 0,1 3 0 0,1 0 4 16,2 0-9-16,2 4-41 0,1-2 0 0,-1 3 34 16,4 0 1-16,-4 0-25 0,0 6-40 0,1 6 0 15,-1 0 30-15,-3 3-47 0,2 4 1 0,-8 1 55 16,2 4-9-16,0 0-71 0,-7 0 29 0,-1 5 0 15,-2-1 5-15,-1 1-49 0,0 2 21 0,-4-1 1 16,-8-1-10-16,0 2-1 16,-4-3 29-16,-1-1 16 0,-3-2-75 0,0 0 33 15,-3-2-14-15,-2-3 85 0,0-2-49 0,-3-4-6 16,2 2 8-16,-1-5 178 0,2-2-84 0,1 0-42 16,4-2-16-16,0 0 308 0,3-2-335 0,7-1 0 15,-3-1 0-15,8-1 0 0,0 2 0 0,2-4 0 16,3 0 0-16,0 1 0 0,0 0 0 0,8 1 0 15,7 3 0-15,3-3 0 0,7 4 0 0,0-1 0 16,1 2 0-16,3-1 0 0,1 0 0 0,0 3 0 16,-2-2 0-16,2 2 0 0,-3-1 0 0,0 1 0 15,-1-1 0-15,-3-3 0 16,0 2 0-16,-2 0 0 0,-1-5 0 0,-1 3 0 16,-5-4 0-16,-3 2 0 0,-1-2 0 0,-1-1 0 15,-3 0-88-15,2 0-111 0,-2 0 70 0,-1 0-626 16,0 0 359-16,3-7 178 0,-1-5-573 0,1 0 376 15</inkml:trace>
  <inkml:trace contextRef="#ctx0" brushRef="#br1" timeOffset="-127979.86">8489 15215 1525 0,'0'-10'0'0,"0"2"0"0,0-2 0 0,0-3 0 0,0 2 0 0,-2-3 0 0,2-1 0 0,-1 0 0 0,1 0 0 15,-4 0 0-15,2 0 98 0,0 0-29 0,1 0-1 0,-3 0-34 0,0 1 5 0,-1 0 9 0,-1 0-9 16,-4 2 87-16,0 0-44 0,-1 3 1 0,-5 0 31 15,1 1-28-15,-3 3-9 0,-2 3-38 0,0-1 208 16,-1 3-103-16,-1 3-54 16,1 8-15-16,-3 8 151 0,4 2-94 0,1 0-46 15,1 6 77-15,6-1-62 0,-2 5-21 0,5-1-20 16,1 0-60-16,7-1 0 0,-1 1 0 0,2 1 0 16,0-6 0-16,0 4 0 15,6-3 0-15,1-6 0 0,3 0 0 0,1-1 0 16,-1-7 0-16,-1 2 0 0,3-4 0 0,-1-5 0 0,-3-1 0 0,3-4 0 15,0 0 0-15,1 0 0 0,1-5 0 0,-2-9 0 16,3-6 0-16,-2 0 0 16,1-4-4-16,2-2-38 0,-5-1 8 0,3-1-61 15,-1 1 29-15,-2-3-5 0,0 0 23 0,0 3-64 16,-5 1 25-16,0 7 25 0,-3 0 83 0,0 4-40 16,2 4 10-16,-4 2-30 0,0 3 325 0,0 5-154 15,0-2-67-15,0 3 119 0,-8 0-184 0,1 15 0 16,0 8 0-16,1 3 0 0,4 2 0 15,-6 4 0-15,8 0 0 0,0 4 0 16,0-3 0-16,0 3 0 0,0-2 0 0,8-2 0 0,0-3 0 0,1 0 0 16,5-4 0-16,-3-9 0 15,-1 1 0-15,4-2 0 0,-3-5 0 0,-2-7 0 16,5 1 0-16,-3-4 0 0,1 0 0 0,-1-4 0 16,-2-12 0-16,4-6 0 0,-2-1 0 0,-2-4 0 15,1-2 0-15,1 2-20 0,-2-3-33 0,0 1 15 16,2 4 24-16,-2-1 0 0,-2 6-25 0,1 2 163 15,1 3-70-15,0 1-54 0,0 6 0 0,-2 2 0 16,2 5 0-16,3-1 0 0,-1 2 0 0,-2 0 0 16,5 11 0-16,-2 9 0 15,-3-1 0-15,3 6 0 0,-4 4 0 0,-1 1 0 16,-4 2 0-16,3-1 0 0,-3 1 0 0,-1-4 0 16,-2 5 0-16,0-13 0 0,0 3-32 0,0-6 64 15,0-6-32-15,0-1 0 0,0-5 0 0,-5-3 0 16,1-2 0-16,1 0 0 0,-3-2 0 0,3-9 0 15,-1-8 0-15,3-5 0 16,1-3 0-16,0-3 0 0,0 0 0 0,0-2 0 16,0 0 0-16,3 0 0 0,4 0 0 0,2 0 0 15,-1 7 0-15,3-4 0 0,0 5 0 0,-1 5 0 16,-1 0 0-16,5 2 0 0,-3 2-460 0,0 4 48 16,3 2 186-16,0 2 94 0,0 6-321 0,0-1 207 15,4 2 94-15</inkml:trace>
  <inkml:trace contextRef="#ctx0" brushRef="#br1" timeOffset="-127688.27">9227 15086 2343 0,'0'-12'0'0,"0"-1"0"0,0-2 0 0,-2 0 0 0,-6 2 0 0,2 0 0 16,-3 3 0-16,-1 1 0 0,3 5 0 0,-6 0 0 0,1 4 158 0,-2 0-59 0,-2 4-31 0,-2 9 391 0,2 4-200 0,-2 8-116 16,1 1-51-16,2 2 218 0,3 2-310 0,1 3 0 15,6-4 0-15,1 3 0 0,4-2 0 0,0-2 0 16,0 0 0-16,8-1 0 0,3-6 0 0,6 2 0 16,-4-8 0-16,4 3 0 0,-1-5 0 0,4-4 0 15,-1-3 0-15,-1-2 0 0,-1-4 0 0,0 0-474 16,0 0-16-16,1-6 226 0,1-5-481 0,0-4 357 15,1-3 175-15,1 3 87 0,-1-5-422 16</inkml:trace>
  <inkml:trace contextRef="#ctx0" brushRef="#br1" timeOffset="-127393.41">9572 14971 2936 0,'-2'-11'-4'0,"-7"2"-6"0,-3 1 2 0,0 1 0 0,-4 5 3 0,1 0 0 0,-2 2 2 0,-1 0 0 0,-1 0 2 0,1 9 1 0,3 4 125 15,-3 2-44-15,3 2 507 0,5-2-340 0,1 2-248 16,5 1 0-16,4-2 0 0,0-2 0 16,0 3 0-16,6-3 0 0,8 1 0 15,-2-2 0-15,6-1 0 0,-2-1 0 0,1-2 0 16,-2 0 0-16,0 0 0 0,0-1 0 0,-3 2 0 16,-5-1 0-16,0 2 0 0,-3 2 0 0,-2 0 0 15,-2 3 0-15,0-1 0 0,-7 1 0 0,-6 2 0 16,-4 2 0-16,2-7 0 0,-8 6 0 0,2-6 0 15,0 2 0-15,4-6 0 0,-3 3 0 16,2-2 0-16,0-3 0 0,4-2 0 0,2-3 0 0,3-2-119 16,2 0-130-16,3 0-640 15,4-13 431-15,0-8 209 0,4-2 106 0,8-6-655 16</inkml:trace>
  <inkml:trace contextRef="#ctx0" brushRef="#br1" timeOffset="-127209.63">9568 15109 2791 0,'15'-2'0'0,"2"-1"0"0,-4 3 0 0,-4 0 0 0,3 0 0 0,-5 0 0 0,-1 9 0 0,-1 1 0 0,0 5 0 0,-3 2 0 0,0 0 304 0,-1 4-133 0,-1-2 3 15,0 1-59-15,0 2-43 0,0-5 0 0,0-2-420 16,0 0 193-16,0-5 97 0,0-2-263 0,0-3 174 0,0-3 93 16,0-2 46-16,0 0-1 0,0-5-665 0,0-7 250 15,0-3-119-15,0-9 253 16,0-3 127-16,0-4 62 0,0-12-120 0</inkml:trace>
  <inkml:trace contextRef="#ctx0" brushRef="#br1" timeOffset="-126758.22">9696 14748 2492 0,'5'-23'0'0,"3"5"0"0,-1 4 0 0,1 5 0 0,0 3 0 0,1 4 0 0,2 2 0 0,-1 2 0 0,-1 13 0 0,3 10 0 0,-3 2 261 0,2 14-112 16,-6-1 183-16,2 4-147 0,-4-3-65 0,1 13-45 15,-2-7-55-15,-2-1 17 0,0-3 1 0,0-7-78 16,0 1 49-16,0-7-10 0,0-8 38 0,0-5-209 15,0-5 105-15,0-6 52 0,0-3 36 0,0-3-306 16,0-2 149-16,3-17 8 0,3-1 60 0,2-4-73 16,1 2 43-16,2-7 35 15,3 2 122-15,-2 0-48 0,4 4-25 0,0 0 254 16,0 6-142-16,0 1-50 0,2 2-36 0,-4 5 199 16,2 4-107-16,-4 5-17 0,2 0-37 0,-5 5 308 15,0 10-253-15,-1 7-105 0,-2 3 0 0,-4 2 0 16,0 1 0-16,-1 1 0 0,-1 1 0 0,0-8 0 15,0 1 0-15,0-2 0 0,0-10-34 0,0-1-47 16,0-3 58-16,0-5-371 16,0-2 200-16,2 0 32 0,5-9-19 0,1-14-379 15,0-1 261-15,1-9 130 0,0 0 66 0,-2-1-324 16,4 0 186-16,-4 4 54 0,-2 2 75 0,1 7 38 16,-3 1-1-16,2 5 505 0,-3 6-242 0,0-1-109 15,-1 6-58-15,1 3 729 0,0-1-352 0,4 2-205 16,-1 0-2-16,2 7 235 0,3 4-195 0,3 2-97 15,1 3-48-15,2 3 103 0,0-4-189 0,-2 3 0 16,4-1 0-16,-2-1 0 16,1 0 0-16,0-4-67 0,-4-2-265 0,2-2 185 15,-3-2 91-15,-1-3-836 0,0 1 374 0,-1-4 232 16,-3 0 127-16,0 0-223 0</inkml:trace>
  <inkml:trace contextRef="#ctx0" brushRef="#br1" timeOffset="-126276.46">10500 14774 3010 0,'0'-8'0'0,"0"5"0"0,0-1 0 0,0 0 0 15,0 0 0-15,0 1 0 0,0 0 0 0,0 0 0 0,0 0 0 0,2 3 0 0,-1-5 456 0,3 4-209 0,1-1-105 0,-3 0-66 0,5 0-76 16,-4 2 0-16,1 0 0 0,0-2 0 0,-1 2 0 15,-1 0 0-15,2 0 0 0,-2 0 0 0,-1 0 0 16,-1 0 0-16,0 0 0 16,0 0 0-16,0 0 0 0,0 0 0 0,0 0 0 15,0 0 0-15,0 0 0 0,0 0 0 0,0 0 0 16,0 0 0-16,0 0 0 0,0 0 0 0,0 0 0 16,0 0 0-16,0 0 0 0,0 0 0 0,2 0 0 15,-2 0 0-15,3 0 0 0,-3 0 0 0,0 0 0 16,0 0 0-16,0 0 0 15,0 0 0-15,0 0 0 0,0 0 0 0,0 0 0 0,0 0 0 0,0 2 0 16,0 5 0-16,0 4 0 16,-5 4 0-16,0 4 0 0,-2 7 0 0,-4 7 0 15,-1 6 0-15,-3 4 0 0,0 3 0 0,-2 11 0 16,-5 7 0-16,-1-2 0 0,1 2 0 0,-3 4 0 16,-3 2 0-16,5-5 0 0,2-5 0 0,9-9 0 15,-4 4 0-15,3-5 0 0,4-10 0 0,-1-3 0 16,3-3 0-16,3-12 0 0,-1 0 0 0,1-7 0 15,2-2 0-15,-1-6 0 0,1-3 0 0,-1-3-248 16,1-1-76-16,1 0 143 0,-1 0 63 0,2-1-519 16,0-13 300-16,0-3 150 15,0-6-516-15,0-4 333 0</inkml:trace>
  <inkml:trace contextRef="#ctx0" brushRef="#br1" timeOffset="-125969.9">10718 14593 3656 0,'0'-7'0'0,"0"3"0"0,0 0 0 0,5-1 0 0,1 3 0 0,2 0 0 0,3 2 0 0,3 0 0 0,7 2 0 0,2 9 0 0,0 4 170 0,2 4-65 0,0 5-105 0,3 9 0 16,-5-2 0-16,-2 7 0 15,-5 1 0-15,-2 5 0 0,-5-7 0 0,-2 14 0 0,-5-6 0 16,-2-1 0-16,0 2 0 0,-9 0 0 16,-6-6 0-16,-7 9 0 0,-1-6 0 0,-3-1 0 15,-1-5 0-15,-1-1 0 0,3-8 0 0,-4 3 0 16,1-5 0-16,3-5 0 0,4-2 0 0,5-4 0 16,-1-5 0-16,4 0 0 0,3-3 0 0,1-3-9 15,3-3-1039-15,3 2 497 0,-1-3 262 0</inkml:trace>
  <inkml:trace contextRef="#ctx0" brushRef="#br1" timeOffset="-125788.02">11171 15568 2941 0,'0'-4'0'0,"0"4"0"0,0 0 0 0,0 0 0 0,0 0 0 0,0 0 0 0,0 0 0 0,0 0 0 0,0-1 0 0,-4-2 0 0,-4 2-110 0</inkml:trace>
  <inkml:trace contextRef="#ctx0" brushRef="#br1" timeOffset="-120260.23">824 16158 1818 0,'-18'-4'0'0,"8"2"0"0,1 2 0 0,1-2 0 0,0 1 0 0,1-2 0 0,2 2 0 0,-3-1 0 0,6 0 0 0,2 1 0 0,0-2 199 0,0 3-82 0,0 0 79 15,0-3-72-15,17 3-48 0,-2-3-1 0,10 2-15 16,0 1-25-16,1 0 1 0,-1 0 8 0,7 0-61 16,-6 4 26-16,-2 8 0 0,-1 3-87 0,-3 3 57 15,-6-2 37-15,0 5-9 0,-5-1-29 0,-4 3-12 16,-3 4 27-16,-2-7 23 0,0 5-5 0,-2-1-22 16,-10-4 16-16,1-1 221 0,-1-1-105 0,-5-6-52 15,4 2-22-15,-2-5 218 16,7-2-115-16,1-2-57 0,0-2 96 0,4-2-81 15,1-1-108-15,2 0 0 0,0 0 0 0,0 0 0 16,2 5 0-16,8-1 0 0,5-1 0 0,2 5 0 16,1 2 0-16,-1-1 0 0,6 6 0 0,-8 0 0 15,1 2 0-15,0 3 0 0,-2 2 0 0,-5 3 0 16,-4-5 0-16,-3 7 0 0,-2-4 0 0,0 5 0 16,-2-4 0-16,-10-4 0 0,-6 2 0 0,-2-4 0 15,2-3 0-15,-7 2 0 0,1-4 0 0,-1-4 0 16,0 0 0-16,-1-3 0 15,4-4 0-15,-6-2 0 0,7 0 0 0,-2 0 0 16,0-5 0-16,6-8 0 0,-1-2 0 0,3-8 0 16,5 3-300-16,5-6-32 0,2-1 149 0,3-1-233 15,0-3 181-15,1 1 105 0,16 1 47 0,3-2-595 16,5-2 321-16</inkml:trace>
  <inkml:trace contextRef="#ctx0" brushRef="#br1" timeOffset="-119988.14">1225 16173 2438 0,'2'10'0'0,"0"-2"0"0,1 3 0 0,-3 2 0 0,0-1 0 0,2-1 0 0,5 1 0 0,0-3 0 0,7 4 0 0,0-4 0 0,4 1 168 16,0-4-67-16,0-1-87 0,4-3 21 0,-2-2 1 16,0 0-1-16,0 0-63 0,-5-7 32 0,0-4 8 15,-5-3 200-15,-3-1-258 16,-1 0 42-16,-6 0 0 0,0-1 41 0,0 0 10 0,-13 0-39 15,-1 0 97-15,-7 2 161 0,1-1-116 16,0 7-60-16,-2 2 165 0,-1 1-255 0,1 3 0 16,-1 2 0-16,3 0 0 0,1 0 0 0,3 2 0 15,6 5 0-15,2 1 0 0,3 3 0 0,3 2 0 16,2 2 0-16,0 2 0 0,10 3-59 0,5 1 32 16,7-2-1056-16,1 2 523 0</inkml:trace>
  <inkml:trace contextRef="#ctx0" brushRef="#br1" timeOffset="-118787.65">1840 16250 412 0,'-5'-2'0'0,"-1"-2"133"0,1 2-67 0,-1 1 202 0,3-4-114 0,0 2-56 0,1 1-29 0</inkml:trace>
  <inkml:trace contextRef="#ctx0" brushRef="#br1" timeOffset="-118550">1810 16222 3109 0,'8'0'0'0,"3"2"0"0,3 10 0 0,2 8 0 0,-2 4 0 16,0 3 0-16,-1 8 0 0,-3 6 0 0,0 8 0 0,-4-1 0 0,-1 6 74 0,-1 0 13 0,1 0-1 0,-3-1-34 0,1-2-11 0,0-6 52 15,3-10-26-15,0 3 1 0,-1-6-27 0,2-8 10 0,-2-1 45 16,0-4-30-16,1-8-66 0,-1-1 0 16,-3-7 0-16,1-1 0 0,-1-2 0 0,1 0 0 0,1-3 0 15,3-23 0-15,2-1 0 0,0-11 0 0,4-9 0 16,0-2 0-16,-1-5 0 0,6-10 0 0,-4 6 0 16,0 6 0-16,0-4 0 15,-1 2 0-15,-3 6 0 0,2 0 0 0,-2 6 0 0,-5 7 0 0,3-1 0 16,-1 3 0-16,1 5 0 15,-3 1 0-15,0 7 0 0,2 2-32 0,0 0-128 16,-2 5 59-16,1 3-187 0,-1 3 122 0,2 3 63 16</inkml:trace>
  <inkml:trace contextRef="#ctx0" brushRef="#br1" timeOffset="-118507.89">2278 16064 412 0,'9'8'0'0,"2"4"0"0,-1 4 117 0</inkml:trace>
  <inkml:trace contextRef="#ctx0" brushRef="#br1" timeOffset="-118423.66">2345 16552 404 0,'-5'0'0'0</inkml:trace>
  <inkml:trace contextRef="#ctx0" brushRef="#br1" timeOffset="-118218.09">2330 16561 3405 0,'0'0'0'0,"0"0"0"0,8 0 0 0,4 0 0 0,6 0 0 0,2 0 0 0,4 0 0 0,0 2 0 0,1 4 0 0,-2 1 0 0,4 5 90 0,-10-1-49 15,6 5 95-15,-8-4-48 0,0 5 0 0,-3 2-37 16,-2-1-19-16,-7 3-32 0,-1 0 0 0,-2 2 0 15,0-2 0-15,-2-1 0 0,-11 5 0 0,-1-9 0 16,0 3 0-16,-2-2 0 0,0-2 0 0,-1-1 0 16,-3-3 0-16,5-2 0 0,-5-2 0 0,4 1 0 15,1-4 0-15,-3-1 0 0,6-1 0 0,-5 1 0 16,5-3 0-16,2 0-206 0,-1 0-143 0,6 0 144 16,0 0 87-16,3 0-460 0,2 0 269 0,0 0 134 15,0 0 67-15,14 0-301 0,4 0 189 0</inkml:trace>
  <inkml:trace contextRef="#ctx0" brushRef="#br1" timeOffset="-117983.7">2791 16598 3677 0,'-3'-8'0'0,"-7"4"0"0,0 1 0 0,-3 0 0 0,-1 3 0 0,1 0 0 0,0 3 0 0,1 9 0 0,0 3 0 0,6 5 0 0,-1 6 254 0,0 2-254 0,7 2 0 15,0 2 0-15,0-1 0 0,0 2 0 0,2 0 0 0,11-3 0 16,4 1 0-16,3-3 0 0,0-5 0 0,3 2 0 16,-1-4 0-16,-2-2 0 0,3-1 0 0,0-2 0 15,-4-3 0-15,1-1 0 16,-1-4 0-16,2-2-469 0,-5 0 53 0,3-4 188 16,-1-2 83-16,-4 0-531 0,2 0 318 0,-1-2 159 0,-3-11-184 0</inkml:trace>
  <inkml:trace contextRef="#ctx0" brushRef="#br1" timeOffset="-117824.35">3083 16499 3173 0,'0'-9'0'0,"-2"3"0"0,0 1 0 0,1 1 0 0,1-2 0 0,0 4 0 0,0-2 0 0,8 3 0 0,10-1 0 0,-2 2 0 0,5 0 267 15,5 0-113-15,-2 2-57 0,-2 4-495 0,8 1 214 16,-5 1 112-16,3 2 57 0,-3-1-845 0,3 0 451 15,-9 0 235-15</inkml:trace>
  <inkml:trace contextRef="#ctx0" brushRef="#br1" timeOffset="-117679.58">3214 16735 3402 0,'-22'5'0'0,"1"4"0"0,3-3-1 0,4-4 0 0,7 2 0 0,0-4 1 0,7 0 0 0,0 0 0 0,14 0 0 0,14 0 0 0,2 0 325 0,4 0-143 0,3 0-516 15,3 0 198-15,8 0 82 0,-6 0 48 16,2 0-966-16,2 7 487 0,-5 0 244 0</inkml:trace>
  <inkml:trace contextRef="#ctx0" brushRef="#br1" timeOffset="-116814.48">4267 16202 1173 0,'0'-11'0'0,"1"3"0"0,1-2 0 0,0-3 0 0,0-2 0 0,-1-5 0 0,1-3 0 0,0-2 0 0,1-2 0 0,-1 1 0 0,-2 4 49 0,3-8 81 0,-3 6-45 16,0 3 0-16,0-2-46 0,0 1 84 15,-5 5-32-15,-3-2-9 0,-2 4-43 0,0 2 114 16,-4 1-57-16,0 3-28 0,-2 3 151 0,-2 2-96 15,-3 3-41-15,0 1-1 0,-2 0 48 0,-2 8-45 16,7 3 10-16,-7 6 13 0,6 1-34 0,3 7 0 16,1 3-34-16,3 6 207 0,2 2-94 0,4 7-61 15,4-2 34-15,2 0-125 0,0 2 0 0,0 2 0 16,5-5 0-16,8 11 0 0,-1-5 0 0,-1-1 0 16,3 3 0-16,-4-3 0 0,3-3 0 0,-3 8 0 15,-1-5 0-15,-1-3 0 16,-2 0 0-16,-4-7 0 0,0 2 0 0,-2-1 0 15,0-4 0-15,0-4 0 0,-12 0 0 0,0-3 0 16,1-7 0-16,-8 3 0 0,1-4 0 0,-5-3 0 16,0-3 0-16,-2 1 0 0,0-3 0 0,-4-2 0 15,0-1 0-15,1-4 0 0,2 0 0 0,-1-2 0 16,4 0 0-16,0 0 0 0,2-2 0 0,0-3 0 16,1-5 0-16,5 0 0 15,3-2 0-15,2-2-4 0,5 4-192 0,4 1-533 16,1-3 345-16,0 3 163 0,1-2 96 0,16-1-291 15,3 1 189-15,5 1 94 0,0-3-522 16,-2-6 299-16</inkml:trace>
  <inkml:trace contextRef="#ctx0" brushRef="#br1" timeOffset="-116508.88">4217 16697 3310 0,'0'10'0'0,"-2"8"0"0,-3-3 0 0,0 3 0 0,-6 4 0 0,6 2 0 0,3 0 0 0,0 6 0 0,2 0 0 0,0-1 0 0,7 1 374 0,6-3-167 16,6 0-167-16,1-3-40 0,3-5 0 0,2-2 0 0,0-8 0 16,1 0 0-16,-2-9 0 0,4 0 0 15,-3 0 0-15,-6-14 0 0,0-3 0 0,-5-6 0 0,-4 3 0 16,0-6 0-16,-7-1 0 0,-1 3 0 0,-2 0 0 16,0-1 0-16,0 4 0 0,-11 1 0 15,-3-1 0-15,2 6 0 0,-4 1 0 16,0 3 0-16,-2 4 0 0,3 5 0 0,-3 1 0 15,1 1 0-15,2 0 0 0,2 0 0 0,3 6 0 16,0 7 0-16,2-4 0 0,2 2 0 0,2 2-98 16,2-6-288-16,2 5 174 0,0-5 53 0,0-1-517 15,0 0 318-15,2-6 160 0,4 0 79 0,3 0-453 16,1-12 271-16</inkml:trace>
  <inkml:trace contextRef="#ctx0" brushRef="#br1" timeOffset="-116268.45">4455 15772 3570 0,'0'-21'0'0,"2"1"0"16,-2 8 0-16,0-2 0 0,0 3 0 0,0 5 0 0,0 4 0 0,0 0 0 0,0 2 0 0,1 0 0 0,1 4 131 0,0 12-35 0,-1 6 38 15,-1 3-134-15,0 4 0 0,0 6 0 16,0 0 0-16,0 1 0 0,0-3 0 0,0-1 0 15,0-4 0-15,0-5 0 16,0-1 0-16,0-3 0 0,0-2 0 0,0-5 0 0,0-1 0 0,0-6 0 0,0 1-247 16,0-5-53-16,0 2 123 0,0-3 69 15,-1 0 34-15,-1 0-261 0,-1 0 148 16</inkml:trace>
  <inkml:trace contextRef="#ctx0" brushRef="#br1" timeOffset="-116224.33">4446 16104 391 0,'0'0'0'0,"0"0"0"0,0 0 448 0,0 0-253 0,0-2-113 0,0 2-512 0</inkml:trace>
  <inkml:trace contextRef="#ctx0" brushRef="#br1" timeOffset="-115038.35">4942 16388 1367 0,'-10'-11'0'0,"1"2"0"0,2-1 0 0,-1 3 0 16,2-4 0-16,-1 2 0 0,2-5 0 0,5 1 0 0,0 0 0 0,0 2 0 0,10-2 169 0,6 2-65 0,3 1-33 15,1 2 143-15,8 4-87 0,-9 3-34 0,6 1-10 0,1 0-44 16,-3 1 1-16,-1 13-1 0,-7-1 140 0,-1 4-61 0,-1 4-43 16,-5 3-1-16,-4 2 5 15,-4 2-39-15,0 4 0 0,-5 4 23 0,-15 6-23 16,-1-5-1-16,-4 2 1 0,-5-1-40 0,0-4 0 15,4-8 49-15,-6 0-39 0,1-6-1 0,1-4 31 16,2-7-1-16,3-4-10 0,2-4-7 0,0-1 10 16,4 0-16-16,6 0 150 0,5-1-66 0,-1-5-22 15,5 0 130-15,2 3-208 16,2-3 0-16,0 0 0 0,9 0 0 0,11 1 0 0,-1 1 0 0,8 0 0 16,-3 3 0-16,1-2 0 15,3 3 0-15,-5 0 0 0,6 0 0 0,-1 3 0 16,-2 2 0-16,0 1 0 0,0 0 0 0,-3 1 0 15,4 1 0-15,-2-5 0 0,-1-1-143 0,-1-2 44 16,-2 0-654-16,4 0 347 0,2 0 188 0,-4-7-524 16,6-7 352-16,-3-5 174 0</inkml:trace>
  <inkml:trace contextRef="#ctx0" brushRef="#br1" timeOffset="-114845.79">5342 16184 2568 0,'-4'-8'0'0,"2"7"0"0,2 1 0 0,0 0 0 0,0 0 0 0,10 0 0 16,10-2 0-16,7-1 0 0,3 3 0 0,3 0 0 0,6 0 495 0,-2 0-228 0,2 0-113 0,0 0-57 0,-1 5-84 0,-2 0 36 15,-2 1-9-15,-4-1-446 0,-5 1 223 0,-3 2 111 16,-5-1 56-16,-6 1-568 16,-4-1 281-16,0 2 165 0,-7 1-28 0,0 0-239 15,-2-1 183-15,-10 1 81 0,-5-4-278 0,0-3 190 16</inkml:trace>
  <inkml:trace contextRef="#ctx0" brushRef="#br1" timeOffset="-114688.02">5591 16222 1724 0,'-13'-2'0'0,"3"2"0"0,0 0 0 0,2 0 0 0,1 9 0 0,2 4 0 0,1 4 0 0,2 5 0 0,2 1 0 16,0 5 0-16,0 1 403 0,-1 4-186 0,-1 3-89 0,2 1 148 0,-4 0-118 0,1 0-59 15,3 1-20-15,-2-2-191 0,2-6 76 0,0 1 38 16,0-8-1-16,0-2-464 0,0-3 260 0,0-7 117 15,0-2-271-15,2-5 111 0,5-4 121 0,2-1-64 16</inkml:trace>
  <inkml:trace contextRef="#ctx0" brushRef="#br1" timeOffset="-114507.03">5663 16281 2552 0,'0'-9'0'0,"6"4"0"0,-4 3 0 0,0 0 0 0,-1 2 0 0,1 2 0 15,-2 11 0-15,2 4 0 0,0 5 0 0,2 5 0 0,0 2 122 0,-1 5 306 0,-1 4-194 0,-2 0-97 0,2-1-49 0,1 3-20 16,-2-5 11-16,3-1-40 0,-3-4-384 0,1-2 192 16,0-8 96-16,0 2 49 0,-2-9-238 0,0 0 138 15,0-3 74-15,0-5-738 0,0-3 369 0,0-2 166 16,4 0 89-16</inkml:trace>
  <inkml:trace contextRef="#ctx0" brushRef="#br1" timeOffset="-114345.38">5825 16304 2644 0,'1'-5'0'0,"1"3"0"0,3 2 0 0,-3 0 0 0,1 0 0 0,3 5 0 0,3 5 0 0,1 1 0 0,3 4 0 0,1 4 0 0,2 1 368 0,-3 1-164 0,4 0-82 16,0 1-42-16,-2-1-304 0,1 1 126 0,1-7 69 0,-5 0-272 16,1-1 170-16,-3-5 96 15,-2-2 32-15,2-2-673 0,-2-4 246 0,-3-1 209 16</inkml:trace>
  <inkml:trace contextRef="#ctx0" brushRef="#br1" timeOffset="-114082.02">6182 16100 2921 0,'4'-5'0'0,"-3"4"0"0,1 0 0 0,0 1 0 0,0 0 0 0,-2 0 0 0,0 2 0 0,0 10 0 0,0 6 0 0,0 3 0 16,0 6 197-16,-4 5 160 0,-3 11-159 0,-1-5-69 0,-3 14-49 0,-2-2-31 15,-1 13-49-15,-1-5 0 0,-3 6 0 0,1-7 0 16,-3 17 0-16,0-10 0 0,0 0 0 0,1-3 0 16,4-11 0-16,1 2 0 0,2-4 0 0,0-4 0 15,6-11 0-15,-1 2 0 0,0-4 0 0,4-11 0 16,-2-2 0-16,2-2 0 16,0-5 0-16,1-1 0 0,-1-4 0 0,3-4 0 15,-2 1 0-15,2-2 0 0,0 1-161 0,0 0-279 16,0 0 201-16,2 0 89 0,7 2-772 0</inkml:trace>
  <inkml:trace contextRef="#ctx0" brushRef="#br1" timeOffset="-113519.21">6578 16310 1186 0,'0'-20'0'0,"2"2"0"0,2-3 0 0,-2 3 0 0,-1-6 0 0,1 3 0 0,0 1 0 0,-2 1 0 0,0 4 0 0,0 1 0 0,-7 3 137 0,-3 6-49 16,-3 3 10-16,1 2 158 15,-6 0-109-15,2 17-53 0,-4 7 210 0,-2 12-132 0,3 5-56 0,-1 4-43 16,2 6 142-16,4 1-87 16,3-1-45-16,4-2 274 0,5-8-149 0,2 8-90 15,0-13-38-15,9-1-9 0,6-3-71 0,3-3 0 16,1-3 0-16,3-4 0 0,3-3 0 0,0-4 0 15,2-4-99-15,-1-3-77 0,0-2 117 0,-4-6-597 16,1 0 326-16,-1 0 112 0,-3-2 96 0,-3-12-227 16,2-5 159-16,-4-1-363 15,-2-6 257-15,-1-4 128 0,-4-8 64 0</inkml:trace>
  <inkml:trace contextRef="#ctx0" brushRef="#br1" timeOffset="-113351.75">6715 16281 2454 0,'-1'-9'0'0,"-3"2"0"0,3 5 0 0,-2 0 0 0,1 2 0 0,2 0 0 0,0 0 0 0,2 0 0 0,14-2 0 0,7 2 0 0,4 0 156 16,3-2 264-16,3 2-190 0,3 0-86 0,2 0-158 15,-3 0 27-15,3-1 0 0,-2 1 26 0,-2-2 1 0,-6 2-456 16,4-3 223-16,-12 3 116 0,2-1-239 0,-6-1 177 16,-5 2 71-16,-3 0 58 0,-4 0-682 15,-2 0 326-15,-2 0 163 0,0 0 82 0</inkml:trace>
  <inkml:trace contextRef="#ctx0" brushRef="#br1" timeOffset="-113167.06">6961 16211 2458 0,'-19'4'0'0,"1"5"0"0,3 0 0 0,0 2 0 0,2 2 0 0,1 2 0 16,5 0 0-16,2 4 0 0,1 6 0 0,2 1 0 0,2 3 106 0,0 2 354 0,0 4-200 0,0 3-116 0,0 6-51 15,0-10 23-15,0 4-39 0,0-2 1 16,0 1-29-16,2-4-253 0,2-3 121 15,-1-2 62-15,1-7-537 0,1-2 299 0,0-9 159 0,2 2 65 16,0-6-682-16,0-6 295 0,4 0 192 0,3-8-271 16,-5-9 222-16</inkml:trace>
  <inkml:trace contextRef="#ctx0" brushRef="#br1" timeOffset="-112973.53">7057 16397 2610 0,'2'-16'0'0,"-1"8"0"0,1 3 0 0,-2 1 0 0,0 2 0 0,0 1 0 16,2 1 0-16,0 0 0 0,4 6 0 0,-1 6 0 0,-2 6 102 0,0 7-32 0,1 4 188 0,-2 3-109 0,-1 10 200 0,-1-6-144 0,0 12-88 16,0-9-46-16,0-3-97 0,0 2 29 0,0-5 0 15,0-5 17-15,0 4-364 16,0-9 177-16,0 0 104 0,0-5 51 16,0-3-570-16,0-4 293 0,0-3 59 0,0-2-380 15,2-1 285-15,0-3 143 0,5-2 71 0</inkml:trace>
  <inkml:trace contextRef="#ctx0" brushRef="#br1" timeOffset="-112735.63">7318 16575 3622 0,'0'-6'0'0,"0"5"0"0,0-2 0 0,-1 1 0 0,1 0 0 0,0 1 0 0,0-1 0 0,3 2 0 0,9-3 0 0,3 3 0 16,1 0 261-16,3 0-213 0,9 0-48 0,-2 0 0 0,0 0 0 0,4 0 0 16,-7 0 0-16,9 0 0 0,-5 0 0 0,-8 0 0 0,3-1 0 15,-2-1 0-15,-7-1 0 0,1-3 0 16,-3 3-224-16,-4-3 114 0,0 6 74 16,-4-2-32-16,2 0-869 0,-4 0 454 0,0 2 222 15,-1-3-213-15</inkml:trace>
  <inkml:trace contextRef="#ctx0" brushRef="#br1" timeOffset="-112011.85">7977 16412 1602 0,'-12'-14'0'0,"0"4"0"0,4 3 0 0,1-1 0 0,0 2 0 0,2-4 0 0,3 2 0 0,1 1 0 0,1-1 0 0,0-1 0 0,1 4 102 0,9-2-23 0,3 1 105 16,3 5-71-16,2-1-36 0,3 0 25 0,3 2-30 15,-2 0 8-15,5 0 47 0,-4 8-44 0,-1 5-1 16,-2 2-43-16,-2 4 21 0,-6-1-11 0,-1 11-11 15,-8-3 1-15,-1 6-25 0,-2 0 25 0,-3 2-1 16,-13 1 10-16,-7 4-63 0,-1-5 26 0,-2-3 1 16,-1-7-6-16,0-1-9 0,-6-2 46 0,1-7 13 15,2-2-26-15,0-6-15 0,2-3 12 0,5-1 149 16,2-2-62-16,3 0-43 16,5 0 1-16,3 0 177 0,5 0-249 0,1 0 0 15,2 0 0-15,2 0 0 0,0 0 0 0,11 0 0 16,7-2 0-16,-1 2 0 0,3 0 0 0,6 0 0 15,-3 0 0-15,4 5 0 0,-4 1 0 0,2 4 0 16,-2-3 0-16,7 2 0 0,-6 1 0 0,6-3 0 16,-6 1-245-16,4 0 34 0,-3-5 86 0,7 2-646 15,-2-2 366-15,2-3 183 0,0 0-497 0,7 0 340 16</inkml:trace>
  <inkml:trace contextRef="#ctx0" brushRef="#br1" timeOffset="-111399.27">8717 16467 1851 0,'2'-26'0'0,"-2"4"0"0,0 0 0 0,0-5 0 0,-2 6 0 0,-4 1 0 0,-4 1 0 0,0 2 0 0,1 2 0 0,-2 6 0 0,-2 3 105 0,-4 4-38 0,-4 2 121 16,0 8-75-16,-4 10-37 0,-2 15 110 0,4-4-63 15,-5 15-48-15,3-1 1 0,4 0 109 0,3 2-73 16,2 0-37-16,8-9 67 0,2 1-56 0,6 0-1 15,0-9-46-15,0 0 57 0,6-11-29 0,8 3 10 16,2-6-39-16,3-3-109 0,-1-6 55 0,5-5 27 16,1 0-156-16,-2-1 101 0,4-14 37 0,-5-6 0 15,0-6-193-15,-1-1 104 0,0-3 18 0,-6-4-55 16,0 1 41-16,-1-1 33 16,-5 0-10-16,-1-1 79 0,-1 4-64 0,-5 7 6 15,1 1 9-15,0 5 194 0,-2 6-86 0,0 3-47 16,0 4 257-16,0 4-140 0,-4 2-49 0,-3 0-42 15,0 14 80-15,-3 11-50 0,3 1 4 0,1 3-25 16,1 3-18-16,3 3-19 0,-1-1-20 0,3-3 0 16,0 0 0-16,0-7 0 0,3 2 0 0,4-5 0 15,2-6 0-15,2-2 0 0,2-4 0 16,-5-5 0-16,6-4 0 0,-3 0 0 16,1 0-36-16,3-7 19 0,-3-12-8 0,2 2 0 15,0-8-8-15,0 2 33 0,-1 1-11 0,2-1-12 16,0 1 15-16,0 6 2 0,0-2-6 15,0 2 24-15,0 7-20 0,-3 7 1 0,2-1 20 0,-1 3-19 16,1 0 4-16,-4 14-2 0,0 6-34 0,-2 2 33 16,-4 4-1-16,-1-1 11 0,-1 5-11 0,0-3 1 15,-2-7 2-15,0 3 80 0,0-4-38 0,0-8 0 16,0 0-38-16,-4-4 61 16,-1-2-25-16,-2-5-36 0,0 0-1 0,2-3 0 15,1-7 0-15,0-10 0 0,2-4 0 0,2-2 0 16,0-6 0-16,0-3 0 0,0 3 0 0,6-5 0 15,5 4 0-15,3 0 0 0,0 6 0 0,2 4 0 16,-2 6 0-16,4 1-627 0,0 5 252 0,1 4 169 16,3 4-255-16,-3 3 216 15,5 0 104-15,-1 2 51 0,2 9-551 0</inkml:trace>
  <inkml:trace contextRef="#ctx0" brushRef="#br1" timeOffset="-111171.13">9592 16358 2256 0,'-9'-12'0'0,"-2"-2"0"0,-3 4 0 15,0-2 0-15,-4 3 0 0,2 1 0 0,-3 5 0 0,3 0 0 0,-5 3 0 0,1 0 0 0,-1 6 509 0,1 8-236 0,1 4-116 16,7 1 202-16,-6 9-165 0,9-2-78 0,4 2-49 16,3 0-67-16,2 2 0 0,0-3 0 0,2 3 0 15,9-6 0-15,2-1 0 0,2-2 0 0,0-6 0 16,4-1 0-16,0-1-28 0,0-3 27 0,-1-4-616 15,1-4 311-15,-1-2 75 0,2 0-484 0,-3 0 343 16,1 0 167-16,1-2 83 0,-1-4-203 0,0-1 143 16</inkml:trace>
  <inkml:trace contextRef="#ctx0" brushRef="#br1" timeOffset="-110841.59">10022 16325 2095 0,'3'-12'0'0,"-3"3"0"15,0-2 0-15,-5-2 0 0,-2 2 0 0,-2 1 0 0,-3 2 0 0,1 3 0 0,-3 1 0 0,-2 3 0 0,-2 1 215 0,-5 0-88 0,2 1 154 0,0 11-112 0,-2 6-70 0,2-4 78 16,5-1-69-16,2 1-35 16,4 2 0-16,2-1 186 0,6-1-116 0,2 3-52 15,0-1-70-15,2 0-21 0,12 0 0 0,2 1 0 16,3-1 0-16,3 0 0 0,-1-4 0 0,0 2 0 15,-2-1 0-15,0-1 0 0,0-1 0 0,-5-1 0 16,-2 1 0-16,-5 3 0 0,-5-3 0 0,0 3 0 16,-2-2 0-16,-4 2 0 0,-10-4 0 0,-7 5 0 15,-2-3 0-15,-3 0 0 16,-1-1 0-16,0-1 0 0,1-3 0 0,-1 0 0 16,6-4-129-16,0 2-87 0,5-5 102 0,0 0-622 15,9 0 350-15,4-8 173 0,3-10 87 0,0-5-274 16,12-4 185-16</inkml:trace>
  <inkml:trace contextRef="#ctx0" brushRef="#br1" timeOffset="-110240.39">10081 16406 2415 0,'19'-8'0'0,"4"7"0"0,-3 1 0 0,-5 0 0 0,-2 0 0 0,-1 9 0 0,-5 4 0 0,0 4 0 0,-1 1 0 0,-1 3 0 0,-2-1 126 0,-1 2-48 0,0 1 215 0,-2-2-128 15,0-2-63-15,0-1-252 0,0-7 104 16,0-2 37-16,0-2-480 0,0-3 264 0,0-4 131 15,0 0 67-15,-4 0-426 0,-1-9 170 0,2-6 133 16,-3-7-2-16,1-6-27 0,1-3 69 0,1-6 27 16,-1-9-55-16,4-1 50 0,0-3 24 0,0 1 1 15,2 2-20-15,7 14-9 0,2-3 53 16,1 7 200-16,-3 10-101 0,3 5-48 16,2 2-36-16,-1 9 448 0,2 3-195 0,0 0-123 15,0 5-12-15,0 14 306 0,-1 4-166 0,-2 4-102 16,-2 6 62-16,-2 2-78 0,-5 5-39 0,-1-1 1 15,0-1 136-15,-2 2-92 0,0-3-42 0,0-3 69 16,0-2-55-16,-4-8-28 0,1-2 10 0,1-9-104 16,-1-1 33-16,1-7 0 0,2-1 34 0,0-4-112 15,0-1 65-15,0-13 19 16,2-3-35-16,6-1 32 0,2-3-11 0,0 2 40 16,1 2-104-16,-1 2 16 0,0 0 30 0,0 6 141 15,0 1-55-15,-2 6-33 0,2 0 2 0,1 2 218 16,-2 0-112-16,1 10-38 0,-3 10-34 0,0 4-36 15,-1 7-32-15,-2-1 0 0,-1 4 0 16,4-4 0-16,-4 0 0 0,3-8 0 0,-1 1 0 0,1-6 0 16,4-4 0-16,-3-7-339 0,2 0 21 0,3-6 123 15,-1 0 94-15,-2-6-495 16,3-11 279-16,-3-6 139 0,-2-2 70 0,2-6-278 16,-2-5 164-16,-4-7 96 0,-1 7-131 0,0 0 109 15,0 0 55-15,0 7 27 0,-2 6 56 16,0 3 10-16,0 6-39 0,0 4 494 0,0 2-246 0,0 6-125 15,0 0-70-15,0 2 795 0,1 0-400 0,7 0-116 16,5 4-127-16,0 5 318 0,6 2-213 16,1 2-121-16,3 0 5 0,0 0-155 0,0 3 0 0,-1-3 0 15,0 0 0-15,1-2 0 16,-3 0 0-16,-1-3-508 0,1-1 174 0,-10-5 186 16,1 3 103-16,-1-2-937 0,-2 0 471 0</inkml:trace>
  <inkml:trace contextRef="#ctx0" brushRef="#br1" timeOffset="-110074.33">11037 16043 3429 0,'3'-9'0'0,"4"9"0"0,-6 0 0 0,1 0 0 0,-2 7 0 0,0 19 0 0,-12 11 0 0,-2 8 0 0,-5 7 0 0,-8 16 0 0,4-3 338 0,-6 10-174 0,-1 14-164 15,-2-4 0-15,4-7 0 0,-9 19 0 0,0-7 0 16,0 3 0-16,-2 1 0 0,-2 6 0 0,-3 6-857 15,-1 16 424-15</inkml:trace>
  <inkml:trace contextRef="#ctx0" brushRef="#br1" timeOffset="-109578.28">11206 15977 1942 0,'2'-22'0'0,"3"9"0"0,9 4 0 0,2 3 0 0,2 1 0 0,2 2 0 0,1 3 0 0,5 0 0 0,1 4 0 0,-1 13 0 0,-2 6 173 0,2 8-67 16,-7 5 87-16,-4 3-77 0,-7 1-29 0,-2 12 142 0,-6-2-95 0,0 2-47 16,-18-2 0-16,-5 1 79 15,-2 0-54-15,-3-3-41 0,-1-2 0 0,-1-5 14 16,-1-3 1-16,0-6-47 0,7-10 10 0,-3-1-217 16,1-5 104-16,8-8 52 0,0-2-160 0,6-4 105 15,0-2 63-15,6 0-602 0,5-2 295 0,1-10 94 16,5-6 91-16,16-3-482 0,5 1 274 0,10-4 153 15</inkml:trace>
  <inkml:trace contextRef="#ctx0" brushRef="#br1" timeOffset="-109134.23">11869 16383 2046 0,'12'-11'0'0,"-7"3"0"0,-1 1 0 0,-4-4 0 0,0-3 0 0,0 2 0 0,-6-2 0 0,-5 1 0 0,-1 1 0 0,1 3 0 15,-4 0 131-15,-1 3-50 0,-4 5 96 0,-6 1-69 0,1 1-35 0,-2 18 177 16,-3 6-96-16,-5 8-62 0,10 5-27 16,-2 2 188-16,5 2-107 0,5 2-53 0,7-5-17 0,3 8 110 15,7-11-186-15,0 0 0 16,2-2 0-16,10-4 0 0,6-8 0 0,1-3 0 16,1-10 0-16,8-2 0 0,0-7 0 0,1 0 0 15,-1-10 0-15,0-11 0 0,2-11 0 16,-5-2 0-16,-3-5 0 0,-3 0 0 0,2-11 0 0,-7 2 0 15,0-2 0-15,-3-2 0 0,-2-3-130 0,1-2-29 16,-3-9 65-16,-1 0 28 0,1 1 27 0,-1 1 0 16,-5 16 0-16,1 11 53 0,-2 6-22 0,0 5 1 15,0 11-32-15,0 4 537 16,-2 6-390-16,-1 3-108 0,-4 2 0 0,1 18 0 16,1 9 0-16,1 12 0 0,2 4 0 0,2 10 0 15,0 11 0-15,0-4 0 0,0 2 0 0,0 2 0 16,6-2 0-16,1-7 0 0,2 3 0 0,3-3 0 15,1-4 0-15,-1-4 0 0,-2-9 0 0,3-4 0 16,-1-6 0-16,-5-8 0 0,2-3 0 0,-1-5 0 16,0-5-107-16,1-3-279 15,-2-4 178-15,1 0 85 0,2-2-606 0,-1-10 345 16,2-9 172-16,-1-9-499 0</inkml:trace>
  <inkml:trace contextRef="#ctx0" brushRef="#br1" timeOffset="-108984.79">12213 16236 3021 0,'4'-10'0'0,"-2"6"0"0,1 2 0 0,-1 2 0 0,0 0 0 0,0 0 0 0,3 0 0 0,5 7 0 0,-1 0 0 0,6 7 0 0,4 3 172 0,-3-2-57 0,5 7-42 15,-1-1 197-15,-2 0-115 0,1-1-58 16,-2 2-477-16,-2-4 220 0,-1 0 95 0,0-2 52 16,-3 0-757-16,-1-1 405 0,-3 0 173 0,-3-1-676 15</inkml:trace>
  <inkml:trace contextRef="#ctx0" brushRef="#br1" timeOffset="-108797.42">12707 16029 3120 0,'6'-14'0'0,"-3"8"0"0,1 3 0 0,-2 1 0 0,-1 0 0 0,-1 2 0 0,0 17 0 0,-16 14 0 0,-5 12 0 0,-13 16 0 0,-9 16 794 0,0 2-777 16,2 0-17-16,-16 29 0 0,1 12 0 0,-3-3 0 15,-4 10 0 1,-8 7 0-16,-9 11 0 0,-19 27 0 0,9-7 0 0,-4 8-783 0,2 15 240 0</inkml:trace>
  <inkml:trace contextRef="#ctx0" brushRef="#br1" timeOffset="-105023.18">1407 17672 982 0,'-10'-5'0'0,"3"4"0"0,1 0 1 0,-1-2-1 0,-3 2 0 0,5-2 0 0,-2 3 0 0,2-3 0 0,0 3 0 0,5-2 0 0,0 2 247 16,0 0-104-16,0 0-53 0,0 0 38 0,0 0-36 16,12 0-9-16,3 0-46 0,3 0 231 0,-1 0-115 15,3 0-58-15,2 0 60 0,1 0-63 0,-3-2-27 16,2 0-1-16,-1 0 17 0,1 0 0 0,-2 2-34 15,0 0-10-15,1 0-108 0,-2 0 53 0,-1 0 28 16,-1 0-331-16,1 0 188 0,-3 0 66 16,0 0 50-16,-5 0-589 0,3 0 286 15,-4 0 131-15,-3 0-116 0,-2 4 139 0</inkml:trace>
  <inkml:trace contextRef="#ctx0" brushRef="#br1" timeOffset="-104800.59">1547 17903 1962 0,'-10'7'0'0,"1"6"0"0,6-3 0 0,-3-5 0 0,6-2 0 0,0 0 0 0,0 1 0 0,0-3 0 0,13 4 0 0,5-3 0 0,4 2 410 0,-2-1-177 0,8-1-102 0,-4 2 165 16,1-1-129-16,-4 1-65 0,2-2-33 0,-2 4-49 16,-2-3-9-16,-3 1 26 0,0 1 0 0,-4-3-78 15,-3 2 39-15,0 0 9 0,-4-2 30 0,-1 0-263 16,-1-1 131-16,-1-1 67 0,-2 0-433 0,0 0 229 15,0 0 46-15,0 0-251 0,0 0 200 0,0 0 99 16,0 0 42-16,4 0-411 0</inkml:trace>
  <inkml:trace contextRef="#ctx0" brushRef="#br1" timeOffset="-97415.53">2375 17819 742 0,'-4'0'0'0,"1"-1"0"0,-2-1 0 0,3 2 0 0,-6-2 0 0,5 0 0 0,0 0 0 0,-3 1 0 0,3-3 0 0,0 2 0 0,1-2 104 15,-1 1-32-15,-1-3 9 0,1 3-42 0,2-3 54 16,-1-1-27-16,0 3 0 0,2 0-28 0,-1-3 85 16,1 2-46-16,0-1 0 0,0 0 74 0,0 0-56 15,0-3-28-15,1 2 10 0,7-4 25 0,1-1-31 16,4 2-1-16,2-4 99 0,0 2-66 0,2-2-22 16,5-3-10-16,-3 3 67 0,-1 2-49 0,3 0-26 15,-3 1 1-15,0 2 13 0,-4 2-10 0,1 1-28 16,0 1 32-16,-2 2 0 15,0 1-32-15,-1 0 10 0,1 2 46 0,1 0-28 16,2 0 0-16,-2 0 50 0,7 2-38 0,-6 0 8 16,7 2-70-16,-2 0-17 0,5-1 0 0,2 0 0 15,-6-2 0-15,4-1 0 0,-3 1 0 0,3-1 0 16,-2 0 0-16,-1 0 0 0,-2 0 0 16,1 0 0-16,-4 0 0 0,0 0 0 0,-1 0 0 0,-4-1 0 15,-2 0 0-15,2-3 0 0,-1-2 0 0,-2 0 0 16,1 1 0-16,0-1 0 15,-3 0 0-15,-1 3 0 0,0-3-159 0,-2 3-11 16,-2-3 42-16,-1 2-463 0,-1-1 276 0,0-1 128 16,0 0-505-16,-8 3 327 0</inkml:trace>
  <inkml:trace contextRef="#ctx0" brushRef="#br1" timeOffset="-97191.24">2618 17554 2459 0,'-12'8'0'15,"4"7"0"-15,0-1 0 0,-1-3 0 0,6 0 0 0,-1 0 0 0,3 5 0 0,1 2 0 0,0 0 0 0,0 6 0 0,1-1 281 0,1 1-112 0,1 6-69 0,1-2 157 0,-2 2-109 16,1 0-54-16,-1-1-92 0,-2-3 47 0,0 8-10 16,0-8 0-16,0-4-307 0,0 0 154 0,0-3 76 15,0-4 49-15,0-1-226 0,0-5 128 16,0-2 63-16,0-3-79 0,0-2 58 15,0-2-124-15,5-2-894 0,4-14 512 0</inkml:trace>
  <inkml:trace contextRef="#ctx0" brushRef="#br1" timeOffset="-96975.89">2743 17651 2601 0,'2'-14'0'0,"-1"5"0"0,1 3 0 0,0 0 0 0,1 3 0 0,-3 1 0 0,0 1 0 0,2 1 0 0,4 0 0 0,-1 3 0 0,-2 10 261 0,1 6-110 15,-2 2-47-15,-1 9 292 0,1 0-179 0,-2 6-89 16,0 1-55-16,0 2-73 0,0 2 0 0,0-2 0 16,0-1 0-16,0 2 0 0,0-5 0 0,0 1 0 15,0-7-65-15,0 2 21 0,2-7 42 16,1-3-512-16,-1-5 263 0,-2-5 53 0,8 0 88 0,-3-3-500 16,0-4 286-16,2-4 142 0,6 0-141 0,-3-4 141 15,2-13 62-15</inkml:trace>
  <inkml:trace contextRef="#ctx0" brushRef="#br1" timeOffset="-96564.46">3148 17440 2643 0,'0'-16'0'0,"0"4"0"0,3 5 0 0,-1-3 0 0,0-1 0 0,-2 1 0 0,7 1 0 0,-2-2 0 0,4 1 0 0,4 6 0 0,-1-4 141 0,1 2 34 0,4 3-67 0,-2 0-35 16,2 1 1-16,-1 2 26 0,3 0-35 0,-8 0-1 16,4 0-24-16,-3 6-30 0,-2 3 29 0,-2 2 11 15,-3 4-11-15,-3 3-39 0,-2 4-1 0,0 3 41 16,-4-1-34-16,-7-2 44 0,-4 5-11 16,3-4-11-16,-4 1 11 0,-1-3-31 0,4-6 25 0,-3 0 35 15,2-2-68-15,0-2 0 0,0-4 0 0,5 0 0 16,0-3 0-16,3 2 0 15,-1-4 0-15,4 0 0 0,0 0 0 0,3-2 0 16,0 0 0-16,0 0 0 0,0 0 0 0,3 2 0 16,5-2 0-16,6 0 0 0,2 0 0 0,1 0 0 15,3 0 0-15,0 0 0 0,0 0 0 0,0 0 0 16,-2 0 0-16,-1 0 0 0,0 0 0 0,-1-2 0 16,-2 0 0-16,-1 0 0 0,-3 0 0 0,0 1 0 15,0-1 0-15,-4-1 0 0,-1 2 0 0,1-2 0 16,-1 1 0-16,1 2 0 15,-3 0 0-15,-1 0-104 0,1 9-1 0,-1 4-931 16</inkml:trace>
  <inkml:trace contextRef="#ctx0" brushRef="#br1" timeOffset="-91737.42">3576 17885 1526 0,'-11'0'0'0,"5"0"0"0,-2 0 0 0,1 0 0 0,4 0 0 0,1 0 0 0,0 0 0 0,1 0 0 0,1 0 0 0,0 0 0 0,0 0 72 0,0 0 56 0,8 0-44 0,1 0 10 15,3 5 54-15,4-2-54 0,-1 3-27 16,5 1 0-16,0-1 206 0,3 0-107 16,2-1-69-16,-1-1 132 0,0-1-94 0,3 0-48 15,-1 0-1-15,-1-1-11 0,5-2-10 0,-7 2-26 16,3-2 1-16,-4 0-43 0,-1 0 0 0,-1 0 52 15,-3 0-72-15,0 0 31 0,-6 0-1 0,-3 0 33 16,-1 0-38-16,-3 0 10 0,0 0 28 0,-2 0-114 16,-2 0 49-16,0 0 0 0,0-2 0 0,0 0-27 15,0-4 29-15,0 3-15 0,0-4-369 0,0 2 186 16,2 2 100-16,1-4 27 16,4-1-593-16,1 2 324 0,7 0 162 0,-3 1-204 15</inkml:trace>
  <inkml:trace contextRef="#ctx0" brushRef="#br1" timeOffset="-91104.31">4387 17796 1701 0,'-8'-3'0'0,"1"2"0"0,-3-3 0 0,2 0 0 0,-3 1 0 0,0-4 0 0,-1 2 0 0,4-2 0 0,-2-1 0 0,2 2 0 0,1-5 99 16,-1 1-29-16,4 1 151 0,1-4-91 0,1 0-45 15,0 0 9-15,2-1 24 0,0-2-39 0,0-2 0 16,0 3-40-16,2 0 118 0,5 0-48 0,0-1-40 15,3 2 0-15,0 2 68 16,1 0-48-16,-1 3-1 0,4 0 6 0,-1 1-11 0,4 4-43 16,-2 1-47-16,3 1 47 0,0 0-1 0,-3 2 11 0,2 0-38 15,0 0 0-15,-1 0 28 0,-4 10 0 0,1-3-76 16,-1 4 49-16,-2 1-11 16,-1 0-46-16,-2 3 36 0,-2 0 0 0,-1 4 0 15,-2 0 63-15,-2 6-6 0,0 0-43 0,0-2 28 16,-6 4-34-16,-2-1 0 0,-5 2 0 0,1-1 0 15,-6 1 0-15,2-3 0 0,-5 2 0 0,2-3 0 16,-2-4 0-16,-2 1 0 0,0-3 0 0,6-5 0 16,-3-1 0-16,0-4 0 0,2-2 0 0,1 0 0 15,4-2 0-15,3-2 0 0,0-2 0 0,1 0 0 16,4 0 0-16,3 0 0 0,1 0 0 0,-2 0 0 16,3 0 0-16,0 0 0 15,0 0 0-15,0 0 0 0,0 0 0 0,6 1 0 16,6 3 0-16,0-3 0 0,3 3 0 0,1 0 0 15,4 2 0-15,0-5 0 0,1 4 0 0,7-1 0 16,-7-1 0-16,7 1 0 0,-1-2 0 0,-2 2 0 16,-6-2 0-16,6 1 0 0,-4-1 0 0,1-1 0 15,-5 3 0-15,2-4 0 0,-4 0 0 0,-4 0 0 16,5 0-54-16,-4 0-316 16,-2 0 166-16,1 0-522 0,1 0 344 0,0-5 161 15,1-4 96-15,4-7-562 0</inkml:trace>
  <inkml:trace contextRef="#ctx0" brushRef="#br1" timeOffset="-90891.75">4747 17576 2874 0,'-5'-4'0'0,"3"2"0"0,2-1 0 0,0 2 0 0,0 0 0 0,3-3 0 0,11-1 0 0,9 3 0 0,-3-1 0 0,10 1 0 0,-2 0 185 0,4 0-73 0,1 2 181 16,4 0-126-16,0 0-54 0,-2-1-42 0,1-2-116 15,0 3 42-15,-2-1 0 0,-4-1-307 0,-8 0 184 16,0 2 78-16,-4-1 44 0,-6 1-513 0,-1 0 219 16,-6 0 154-16,-2 0-317 0,-3 0 216 0,0 6 103 15,-1 0 51-15,-11 2-340 16,-3-4 195-16</inkml:trace>
  <inkml:trace contextRef="#ctx0" brushRef="#br1" timeOffset="-90712.7">4950 17480 2648 0,'-6'4'0'0,"-1"2"0"15,2 6 0-15,3-4 0 0,-3 2 0 0,3 5 0 0,1-1 0 0,-1 3 0 0,2 8 0 0,0-5 0 0,0 11 192 0,0-1-77 0,0 1 223 0,0 2-150 0,0 0-74 0,0 1-182 16,0-2 49-16,0 0 29 16,0 0 0-16,-2-4-203 0,0-4 126 0,0 1 49 15,1-3 28-15,-2-4-586 0,3-4 239 0,0-4 176 16,0-3-636-16,0-5 384 0</inkml:trace>
  <inkml:trace contextRef="#ctx0" brushRef="#br1" timeOffset="-90465.88">5051 17637 3300 0,'4'-1'0'0,"-1"1"0"0,1 0 0 0,-2 0 0 0,-1 0 0 0,2 4 0 0,-1 5 0 0,3 4 0 0,-2 2-4 0,0 4-1 0,2 5 118 0,-1 3 180 15,0 3-130-15,0 2-92 0,-2-1-71 0,1 2 0 16,-2-1 0-16,1-2 0 0,0 0 0 0,-2-4 0 16,0-6 0-16,2 0 0 0,-2-2 0 0,0-2 0 15,0-5 0-15,0-4-62 0,0 0-99 16,0-3 89-16,0-2-34 0,0-2-159 16,0 0 57-16,0 0 83 0,0 0-174 0,0 0 134 15,0 0 63-15,-2-2 31 0,-2-5-412 0,0-1 222 16,2-1 101-16</inkml:trace>
  <inkml:trace contextRef="#ctx0" brushRef="#br1" timeOffset="-89231.38">5938 17655 1531 0,'-2'0'0'0,"2"-2"0"0,0 0 0 0,-2 0 0 0,2 0 0 0,0-2 0 0,0-2 0 15,0-1 0-15,0-3 0 0,0 0 0 0,0-4 85 0,0 2 107 0,0-6-77 0,0 1-39 0,2-2 0 0,0-1-8 0,1 0 9 0,-3-1-40 16,0-2 50-16,0 4-25 0,0 0 1 0,0-1-26 15,0-1 112-15,-9 2-61 0,0 1-25 0,-3-1 60 16,2 4-43-16,-3 0 1 0,-1 1-35 0,0 5 77 16,0-2-43-16,-4 4 0 0,4 0-43 0,-4 4 67 15,4-1-24-15,-3 2-9 16,3 2-7-16,-3 0 1 0,5 0-28 0,0 2 10 16,0 5-40-16,0 3-7 0,2-1 0 0,3 3 0 15,1 3 0-15,-1-1 0 0,1 6 0 0,2 7 0 16,3-4 0-16,1 9 0 0,0 0 0 0,0 4 0 15,0 1 0-15,1 7 0 0,7-2 0 0,1 0 0 16,-1 0 0-16,-1-3 0 0,6 8 0 0,-6-4 0 16,-1 0 0-16,2 0 0 0,-4-1 0 15,1-9 0-15,-2 5 0 0,-1-1 0 0,-2-6 0 16,0 0 0-16,0-2 0 0,0-4 0 0,-5 3 0 0,-6-4 0 16,0-1 0-16,0-1 0 15,-4-1 0-15,3-5 0 0,-8 7 0 0,5-8 0 16,-3 0 0-16,-2-2 0 0,0-4 0 0,2 1 0 15,-3-4 0-15,-2-2 0 0,2-4 0 0,1 0 0 16,-1 0 0-16,-2-2 0 0,4-6 0 0,1-3 0 16,2-3 0-16,3-1 0 0,2 1 0 15,2-2 0-15,4 4 0 0,0-2 0 0,5 1 0 16,0 0-575-16,3-1 208 0,7 3 155 16,12-2 92-16,3 2-626 0,4 0 355 0,3 2 176 15,0-3 89-15</inkml:trace>
  <inkml:trace contextRef="#ctx0" brushRef="#br1" timeOffset="-88911.24">5929 18031 2686 0,'0'6'0'0,"0"-2"0"0,0 2 0 0,0 0 0 0,0 2 0 0,-3 4 0 0,3 3 0 0,0 5 0 0,0-2 0 15,0 3 0-15,3 5 141 0,9-3 34 0,0-1-69 0,3-3-25 0,5 2-10 0,1-6-65 16,2-3 0-16,-5-4 31 0,5-2 10 0,-2-5-148 15,-1-1 70-15,-5 0 34 0,1-3-45 0,-5-9 39 16,-1-4 10-16,-6 0 31 0,0-6 60 0,-2 1-36 16,-2 1-46-16,0-3 266 0,0 1-119 0,-10-5-80 15,0 6-83-15,-1 3 0 0,-3-1 0 0,-1 4 0 16,0 1 0-16,3 3 0 16,-4 4 0-16,1 4 0 0,1 1 0 0,2 0 0 15,0 2 0-15,-1 0 0 0,7 0 0 0,-7 5 0 16,5 4 0-16,4 1 0 0,-1-3-172 0,5 5 36 15,-3-3 23-15,3 0-307 0,0 1 191 0,0 0 96 16,0-5 38-16,0 0-465 0,3 1 262 0,2-4 130 16,3-2-341-16,9 0 236 0</inkml:trace>
  <inkml:trace contextRef="#ctx0" brushRef="#br1" timeOffset="-88678.63">6311 17144 3082 0,'2'-13'0'0,"1"7"0"0,-2 1 0 0,1 2 0 0,-2 2 0 0,0 1 0 0,0 0 0 0,0 4 0 0,2 12 0 0,1 9 0 0,1 4 136 0,0 1-49 16,0 8 357-16,0-4-262 0,-1 2-182 0,1-2 0 16,1-1 0-16,-1-4 0 0,1-5 0 0,-2-2 0 15,-1-2 0-15,1-4 0 0,-2-2 0 0,-1-4-68 16,0 0-48-16,0-3 77 0,0 0 37 0,-1 0-241 15,-4-3 47-15,-1 1 92 0,2-1-510 0,1-1 289 16,-1 1 134-16,-2 1 81 0</inkml:trace>
  <inkml:trace contextRef="#ctx0" brushRef="#br1" timeOffset="-87313.29">6881 17720 940 0,'0'0'0'0,"0"0"0"0,0 0 0 0,0 0 0 0,0 0 0 0,0 0 0 0,0 0 0 0,0-2 0 0,0-1 0 0,1-3 0 0,2 0 107 0,-1-1-25 0,-1-1-10 16,1-1 97-16,0-4-65 0,0 2-34 0,-1-2 1 16,-1-3 71-16,2 3-57 0,-2-2-23 0,0 1-1 15,0 0 27-15,0-1-25 0,0 0 10 0,0 0-36 16,-3 0 26-16,-3 0-1 0,0 1-24 0,-1-1 71 16,-3 3-26-16,2 0-9 0,-3 1-37 0,0 0 81 15,0 3-41-15,1 4 1 0,1-1 37 0,1 1-43 16,-3 3 0-16,2-2-34 15,2 1-6-15,1 2 5 0,4 0 10 0,-4 0-57 16,4 0 23-16,0 0 1 0,2 0 23 0,0 0-39 16,0 0 10-16,0 0 29 0,0 0-148 0,0 0 69 15,0 0 17-15,0 0 0 0,0 0-38 0,0 0 35 16,0 0-1-16,0 0 86 0,0 0-34 0,0 0 0 16,0 0-32-16,0 0 86 0,0 0-36 15,0 0 1-15,0 0-22 0,0 0-11 16,0 0 19-16,0 0-16 0,0 0-23 0,0 0 0 15,0 0 42-15,0 0-12 0,0 0-99 0,0 0 45 16,0 0 18-16,0 0 0 0,0 0-61 0,0 0 25 16,0 0 2-16,0 0 45 0,0 0-13 0,0 0 7 15,0 0 45-15,0 0-50 0,0 0 4 0,0 0-1 16,0 0-25-16,0 0 26 0,0 0 4 0,0 0 5 16,0 0-61-16,0 0 28 0,0 0 0 0,0 0 27 15,0 0-146-15,0 0 55 0,0 0 41 0,0 0-297 16,0 0 160-16,0 0 80 15,0 0 40-15,0 0-395 0,0 5 222 0,0 6 107 16</inkml:trace>
  <inkml:trace contextRef="#ctx0" brushRef="#br1" timeOffset="-82672.64">4350 17541 712 0,'2'0'0'0,"-2"0"0"0,2-1 0 0,-2-1 0 0,2 0 0 15,-2-2 0-15,0 2 0 0,0 1 0 0,0-1 0 0,0 0 0 0,0 0 67 0,1-1 75 0,-1 3-52 0,0-2-26 0,0 2 84 0,0-3-46 16,0 3-36-16,0-1-1 0,0 1 27 16,0-2-27-16,0 2-1 0,0 0-17 0,0-2 84 0,0 2-46 15,0 0-24-15,0 0 0 16,-1 0 62-16,-1 0-33 0,-3 0-9 0,1 0 0 15,1 0 0-15,-2 0-44 0,-2 2 10 0,1 4-1 16,-1 1-8-16,-1 4-1 0,-1 0-14 0,-1 3 15 16,2 2-1-16,-4 3 10 0,-2 4-51 0,3 0 41 15,-2 1 1-15,0 0-31 0,1 3 0 0,-1-7 27 16,1 9 0-16,-1-7-26 0,1-2 22 16,2-1-9-16,-5-2 58 0,5 0-17 15,0-2-8-15,-2-1-23 0,2-4 96 0,-1 2-44 16,1-4 0-16,0 1-36 0,0-2 29 0,1 1 1 15,3-3-40-15,-1 1 1 0,0-2 19 0,-1 2-57 16,5-2 0-16,-2-1 0 0,0 1 0 16,3-2 0-16,-1 1 0 0,3 0 0 0,-2-2 0 0,0 2 0 15,2 0 0-15,0-2 0 0,0 3 0 0,0-2 0 16,0 2 0-16,0 0 0 0,0-2 0 0,0 1 0 16,0 1 0-16,7 0 0 0,1 1 0 0,1 0 0 15,4-4 0-15,-1 0 0 16,6 3 0-16,1-3 0 0,5-1 0 0,3 0 0 15,1 0 0-15,0 0 0 0,4 0 0 0,-2 0 0 16,2 0 0-16,0 0 0 0,-2 0 0 0,0-1 0 16,-2 1 0-16,2 0 0 15,-5 0 0-15,-3-4 0 0,1 4 0 0,-2 0 0 16,-2 0 0-16,-3-1 0 0,0 0 0 0,-7 1 0 16,2-3 0-16,-3 1 0 0,-3 2 0 0,-1-2 0 15,-2 0 0-15,0 2 0 0,0 0 0 0,-2-1 0 16,0 1 0-16,0 0 0 0,0 0 0 0,0 0 0 15,0 0 0-15,0-3 0 0,0 3 0 0,0-1-573 16,0 1 152-16,0-2 192 0,0 0 96 0,0-3-720 16</inkml:trace>
  <inkml:trace contextRef="#ctx0" brushRef="#br1" timeOffset="-81727.86">4462 17544 1374 0,'0'-6'0'0,"0"-2"0"0,0 3 0 0,0 0 0 0,0-1 0 0,0 0 0 0,0 3 0 0,0-3 0 0,0 4 0 0,0-2 0 0,0 2 190 0,0 1-81 0,0-1-35 0,0 2-1 15,0 0 182-15,0 0-100 0,0 0-63 0,0 0-28 16,0 0 166-16,0 0-97 0,0 0-47 0,0 2 148 16,0 3-103-16,0 2-47 0,-2 3-23 15,0-2 128-15,1 7-76 0,-1-3-28 0,-1 2 18 16,0 2-33-16,3 2-44 0,-3 2-26 0,1 5 0 16,2-3 0-16,-2 8 0 0,0 1 0 15,2 0 0-15,-1 5 0 0,-1 5 0 16,2-5 0-16,-2 11 0 0,0-7 0 0,1 2 0 0,-1-1 0 15,2-5 0-15,-2 2 0 0,2-1 0 0,0-1 0 16,-1-2 0-16,-1-2 0 0,2 0 0 0,0-6 0 16,-3 2 0-16,1-8 0 0,2 4 0 15,0-8 0-15,0-1 0 0,-4-4 0 0,2-2 0 0,2-3 0 16,0-2 0-16,-2-1 0 0,2-2 0 0,0-1 0 16,0 0 0-16,-2 0 0 15,2 0 0-15,-1 0 0 0,-1 0 0 0,0 0 0 16,0-4 0-16,1-3 0 0,-2-6 0 0,3-3 0 15,-1-1 0-15,1-2 0 0,0-6 0 0,0-1 0 16,0-7 0-16,0-5 0 0,0 3 0 0,1-4-21 16,2-8-146-16,2 2 65 0,-2 0 32 0,3-3 0 15,0 1 26-15,-1 9-3 0,0-10 10 0,-2 15 0 16,-1-2 40-16,0 2 1 0,-1 3-41 0,1 8-10 16,0-1 196-16,-2 2-89 15,0 3-48-15,0 2 274 0,0 3-146 0,0 3-115 16,0 0-25-16,0 3 0 0,0-1 0 0,0 2 0 15,0 2 0-15,0 3 0 0,2-2 0 0,-2 2 0 16,0 1 0-16,0 0 0 0,0 0 0 0,0 0 0 16,0 0 0-16,0 0 0 0,0 0 0 0,0 0 0 15,3 0 0-15,-3 0 0 0,3 5 0 0,0 3 0 16,-1-1 0-16,-1 4 0 0,1 3 0 0,0-1 0 16,-2 1 0-16,1 4 0 15,-1 1 0-15,2 3 0 0,-2 1 0 0,0 6 0 16,0 0 0-16,0 1 0 0,0 4 0 0,0-1 0 15,0 3 0 1,0-1 0-16,0 2 0 0,-2-2 0 0,1 1 0 0,-1-2 0 16,0-2 0-16,1 0 0 0,-1 0 0 0,2-3 0 0,-3 0 0 0,3 3 0 15,-3-6 0-15,3 5 0 0,-3-3 0 0,3-2 0 16,-2-1 0-16,2-4 0 0,0 2 0 16,-2-2 0-16,2-1 0 0,0-4 0 15,0 2 0-15,0-2 0 0,0-5 0 0,0-1 0 16,0 1 0-16,-2-6 0 0,2 0 0 0,0 0 0 15,0-4 0-15,0 1 0 0,0-2 0 0,0 2 0 16,0-2 0-16,0 0 0 0,0 0 0 0,0 0 0 16,0 0 0-16,0 0 0 0,0 0 0 0,0 0 0 15,0 0 0-15,0 0 0 0,0 0 0 0,0 0 0 16,0 0 0-16,-1 0 0 16,-1 0 0-16,2 2 0 0,-2 0-185 0,0 1-298 15,1 1 223-15,-1-1-421 0</inkml:trace>
  <inkml:trace contextRef="#ctx0" brushRef="#br1" timeOffset="-79926.81">6834 17435 1149 0,'-2'-4'0'0,"-2"0"0"0,0-3 0 0,1 5 0 0,-2-4 0 0,3 3 0 0,-1-1 0 0,1 0 0 0,0 2 0 0,2 1 0 0,-2-2 88 0,2 1-9 0,0 2 96 15,0 0-69-15,0 0-34 16,0 0 0-16,0 0 8 0,2 6-9 0,5 4-34 15,-3 0 131-15,5 2-65 0,-2 1-33 0,3 4 147 0,1 1-95 16,-1 0-42-16,4 3 0 0,1 5 139 0,-3-4-91 16,2-2-36-16,1 5-9 0,0 0-20 0,0-3 0 15,-2 1-25-15,0-4-1 0,-2-1-31 0,1 1-10 16,-2-2 42-16,-4-2-28 16,3-1 0-16,-6-7 28 0,2 2-74 0,-4-3 32 15,1-2-1-15,0-3 43 0,-2 1-222 0,0-2 104 16,0 0 23-16,0 0 32 0,0 0-364 0,0 0 184 15,0 0 61-15,0-2-431 0,-2-5 273 0,2-4 132 16,0-4 67-16,0-3-228 0</inkml:trace>
  <inkml:trace contextRef="#ctx0" brushRef="#br1" timeOffset="-79642.39">7202 17347 2017 0,'0'-10'0'0,"0"5"0"0,0 1 0 0,0 0 0 0,0 0 0 0,0 2 0 0,0 1 0 0,0-1 0 0,-2 2 0 0,0 0 0 0,-1 5 243 0,-2 10-102 0,-1 5 162 16,-3 9-138-16,-2 11-64 0,-2 1-31 0,-1 8 194 15,-4 3-114-15,1 4-47 0,-5 14 31 16,1-4-48-16,-4 2-25 0,0 0 1 16,-2 1-31-16,2-10-31 0,-5 15 0 0,4-9 0 15,0-4 0-15,4-3 0 0,-1 2 0 0,7-15 0 16,-1 1 0-16,4-10 0 0,3 0 0 0,3-6 0 15,-2-11 0-15,5-2 0 0,1-4-135 0,1-3 10 16,0-6 60-16,2-3-20 0,0 1-385 0,0-2 207 16,0 0 118-16,0 0 53 15,0-11-366-15,4-1 210 0,7-6 105 0,-1 0-436 0,6-7 275 16</inkml:trace>
  <inkml:trace contextRef="#ctx0" brushRef="#br1" timeOffset="-78926.2">7572 17910 1515 0,'0'-13'0'0,"0"4"0"0,0-3 0 0,0-1 0 0,0-3 0 0,2-2 0 0,-1-1 0 0,1-1 0 0,0-1 0 0,1 0 0 0,-1 3 67 0,1-3 13 0,-3 4 9 0,0 1-51 16,0 1 61-16,0 1-31 0,-8 3 0 0,-1 1-31 15,-1 4 163-15,-3 1-85 0,-1 3-40 0,-4 2 1 16,-1 0 68-16,-2 7-53 0,-1 10-17 0,-1 7 177 16,3 0-107-16,-1 6-53 15,2 2-26-15,6 4 102 0,-2-3-55 0,6 0-42 0,3-2 13 16,3-3 0-16,3 0-54 0,0-8-29 16,0 2 0-16,3-4 0 0,5-3 0 0,1-4 0 15,1-2 0-15,1-3 0 0,-4-2 0 0,7-4-16 16,-1 0-18-16,0 0 1 0,2-10 28 0,0-8-61 15,-4 1 16-15,6-9 25 0,-6 1-16 0,2-2 35 16,-1-1-11-16,-3-3 8 0,0 1-12 0,0 2 13 16,-4 1 3-16,0 6-3 0,-1 0 49 0,-2 4 0 15,1 5-38-15,-3 2 66 16,0 4-31-16,0 4 1 0,0 0-33 0,0 2 101 16,0 0-107-16,0 5 0 0,-7 15 0 0,2 2 0 15,0 4 0-15,1 5 0 0,1 0 0 0,3 0 0 16,0 0 0-16,0-3 0 0,0-7 0 0,7 1 0 15,0-4 0-15,4-3 0 0,-1-4 0 0,1-4 0 16,-3-3 0-16,0-2 0 0,2-2 0 0,2 0 0 16,-4-2 0-16,4-12 0 15,-3-2 0-15,2-6 0 0,-1 1 0 0,1-7 0 0,1 3 0 0,-1-2 0 16,1 0-19-16,0 6 0 16,-1 0 13-16,0 4 37 0,2 6-18 0,-7 6-13 15,3 1 0-15,0 1 0 0,0 3 0 0,-2 3 0 16,-3 12-6-16,1 7-27 0,0 2 24 0,-3-3 0 15,-1 9-25-15,-1-5-1 0,0-3 28 0,0 1-14 16,0-3 12-16,0-6-3 0,0-1-2 0,0-4 79 16,0-3-37-16,0-2-1 0,0-4-39 0,-1 0 93 15,-1 0-81-15,1-8 0 0,1-7 0 16,0-8 0-16,0 0 0 0,0-4 0 16,1-5 0-16,6-4 0 0,4-3 0 0,-1 0 0 15,-1 6 0-15,2-2 0 0,0 3 0 0,1 3 0 16,-5 9 0-16,3 2-47 0,-1 4-574 0,-2 4 282 15,3 3 156-15,1 3 72 0,0 4-298 0,-2 0 186 16,3 0 93-16,2 8 37 0,-1 5-555 0</inkml:trace>
  <inkml:trace contextRef="#ctx0" brushRef="#br1" timeOffset="-78650.08">8268 17649 2123 0,'-2'-9'0'0,"1"0"0"0,-3 0 0 0,-4-2 0 0,1 2 0 0,3 2 0 0,-3-1 0 0,2 1 0 0,-4 3 0 0,0 0 0 0,-1 2 193 15,-1 2-78-15,-1 0-29 0,-2 2 103 0,-2 13-76 16,-2 2-37-16,1 3-1 0,2 5 234 0,1 2-126 16,0 0-78-16,6 3 190 0,3-1-226 0,-1-1-69 15,6-6 0-15,0 8 0 0,0-5 0 0,6-7 0 16,5 3 0-16,2-4 0 0,1 0 0 0,2-3 0 15,0-3-173-15,0-4 86 0,1-1 62 0,3-3-21 16,-1-3-663-16,-1 0 327 0,3 0 173 0,-1 0-366 16,4-5 268-16,-3-5 135 0,1 0-290 0,7-6 216 15,-5-1 105-15</inkml:trace>
  <inkml:trace contextRef="#ctx0" brushRef="#br1" timeOffset="-78356">8631 17610 2063 0,'1'-15'0'0,"-1"4"0"0,0 1 0 0,0 1 0 16,-7 3 0-16,-4 3 0 0,-2 2 0 0,-2 1 0 0,-2 0 0 0,2 0 0 0,-2 6 406 0,-1 3-185 0,2 5-91 0,0-2 76 15,2 3-74-15,1 0-53 0,1 1 1 0,5 0 170 16,4-1-107-16,1-1-52 0,2 1 39 0,0 0-130 16,2 0 0-16,7-5 0 0,2 4 0 0,2-3 0 15,3-1 0-15,-4 0 0 0,6-4 0 0,-5 4 0 16,-1-3 0-16,0 1 0 0,-5 0 0 0,2 1 0 15,-5 3 0-15,-2-1 0 0,-2 0 0 0,0 2 0 16,0-1 0-16,-7 4 0 0,-6-6 0 0,-1 5 0 16,-2-5 0-16,-3 0 0 0,1 1 0 0,-2-3 0 15,1-1 0-15,1-1 0 16,1-2 0-16,2-3-258 0,3 2-55 0,2-3 149 16,5 0 49-16,0 0-300 0,5-10 190 0,0-6 93 15,10-8-676-15</inkml:trace>
  <inkml:trace contextRef="#ctx0" brushRef="#br1" timeOffset="-77702.99">8708 17651 2482 0,'9'-6'0'0,"2"4"0"0,-3 1 0 0,-3 1 0 0,-4 0 0 0,-1 0 0 0,0 13 0 0,0-1 0 0,0 8 0 0,-6-2 0 0,-2 7 377 0,5-1-170 0,-3-5-85 0,4 6-153 15,0-5 30-15,1 0 0 0,-1-3 38 0,2-5-415 16,0 0 207-16,0-3 114 0,0-6-163 0,0 0 128 15,0-3 65-15,0 0 32 0,0 0-353 0,0-10 153 16,0-11 56-16,0-4 51 0,0-5-25 0,0-15 38 16,0 0 0-16,2-3-78 0,5-6 63 0,5 3 26 15,1 0 0-15,-1 3-3 16,2 13-1-16,0-3 21 0,1 8 148 0,-5 10-70 16,1 1-34-16,-1 8 1 0,-1 0 524 0,0 11-248 15,1 0-139-15,-2 0-23 0,-1 7 392 0,1 14-233 16,-4 3-117-16,-2 9 147 15,-1 5-137-15,-1 6-63 0,0-1-32 0,0 4 40 0,0-2-35 0,-3-4 8 16,-1 7-86-16,0-9 0 0,2-4 41 16,0-3 0-16,0-9-39 0,2-7 10 0,0 0 29 0,0-7 1 15,0-5-177-15,0-4 82 0,0 0 46 16,0-4-148-16,4-12 82 0,3-7 11 16,1 0 30-16,1-1-32 0,0 0 26 0,2 1-31 15,-1-5 76-15,-1 9-8 0,3 1-20 0,-1 2-4 16,-3 9 86-16,2-2-41 0,0 6 5 0,-4 3-14 15,3 0 158-15,-2 12-66 0,-2 8-48 0,0 6 224 16,-2 3-128-16,0 5-82 0,1-2-65 0,1 1 0 16,1-1 0-16,2-6 0 0,1 5 0 15,-2-13 0-15,5-1 0 0,-1-3 0 16,2-8-258-16,-1 0 42 0,0-6 115 0,2 0 27 16,-1-7-199-16,1-12 83 0,-6-1 71 0,2-7-226 15,-2-3 154-15,-3-6 77 0,1-7 38 0,-4 3-172 16,1 4 96-16,2-2 62 0,-3 1-6 0,2 8 29 15,-1 9 1-15,1 1 28 0,-3 5 433 16,1 4-212-16,0 4-110 0,0 1-55 0,1 4 311 0,4 1-135 16,-1 0-113-16,4 0 589 0,-1 9-317 0,4 0-158 15,3 3-78-15,-2 3-11 16,5-1-106-16,2 6 0 0,-4-2 0 0,2 1 0 16,-1-2 0-16,-1-2 0 0,3 0-14 0,-4-2-249 15,-1-1 151-15,-2-3 74 0,1 1-778 0,-5-4 337 16,-2 3 211-16,2-2-151 0,-2-3 191 0,-2-3 95 15</inkml:trace>
  <inkml:trace contextRef="#ctx0" brushRef="#br1" timeOffset="-77391.09">9675 17292 3369 0,'4'-15'0'0,"-1"5"0"0,-1-3 0 0,3 0 0 0,-3 4 0 0,-1 1 0 0,1 3 0 0,0 3 0 0,0 0 0 0,0 0 0 0,-1 2 209 0,-1 6-86 15,0 12 107-15,0 7-230 0,-3 5 0 0,-6 2 0 16,-3 9 0-16,1-1 0 0,-1 1 0 16,-1 3 0-16,2-4 0 0,-4 11 0 0,2-1 0 0,-2 4 0 15,0-1 0-15,0 12 0 16,2-13 0-16,-3 5 0 0,2 0 0 0,2-2 0 16,-3 0 0-16,3-2 0 0,-2-1 0 0,1-2 0 15,1 0 0-15,1-5 0 0,2-9 0 0,1 1 0 16,1-5 0-16,1-5 0 0,3-3 0 0,-3-6 0 15,4-5 0-15,1-3 0 0,-1-5 0 0,2 1 0 16,-2-3 0-16,2-3 0 0,0 0 0 0,0 0 0 16,0 0 0-16,-5 0 0 0,3 0-78 15,1 0-79-15,-1-3 50 0,0-4-1006 16,2-1 542-16</inkml:trace>
  <inkml:trace contextRef="#ctx0" brushRef="#br1" timeOffset="-76576.5">10071 17241 1739 0,'0'-29'0'0,"2"3"0"0,4 5 0 0,-1 3 0 0,0 3 0 0,-2 8 0 0,1-1 0 0,0 5 0 0,1 3 0 0,1 0 0 0,-1 18 236 0,-2 9-89 0,-1 12 321 16,-2 6-214-16,0 5-108 0,0 5 287 0,-5 5-198 0,0-2-88 16,-3 1-59-16,5 0-50 0,-1-3-38 15,2-3 0-15,0-2 0 0,2-7 0 0,0 5 0 16,0-13 0-16,0-3 0 0,0-3 0 0,0-7 0 15,2-4 0-15,0-6 0 0,-2-2 0 0,2-5 0 16,0-3 0-16,-2-3 0 0,0 0 0 0,0 0 0 16,0-1 0-16,-4-8 0 0,-3-5 0 0,-3-1 0 15,1-3 0-15,-4-6 0 16,1 2 0-16,-2-2 0 0,-2-1 0 0,0 3 0 16,-2 3 0-16,-1-1 0 0,1 6 0 0,-1 3 0 15,-1 4 0-15,1 4 0 0,-1 3 0 0,2 0 0 16,-1 6 0-16,3 13 0 0,0 2 0 0,5 1 0 15,6 1 0-15,-2 7 0 0,7-2 0 0,0 1 0 16,2 0 0-16,8-1 0 0,3-6 0 0,6 7 0 16,-1-6 0-16,5-5 0 0,2-3 0 0,1-3 0 15,2-7 0-15,4-3 0 0,2-2 0 16,0 0 0-16,-1-11 0 0,1-5 0 16,0-4 0-16,3-4-118 0,-8 2-87 0,1-3-305 15,-4-1 235-15,-1-3 118 0,-3-2 50 0,-2-9-593 16,-4 0 331-16,-3-1 165 0,-3 8-296 0,-5 0 230 15,-1 9 106-15,-2 2 68 16,0 2 243-16,-2 8-93 0,0 0-47 0,0 5 1 0,0 2 670 0,0 4-354 16,0 1-181-16,0 0 583 15,0 0-283-15,3 6-196 0,4 7-97 0,4 4 157 16,-2 4-134-16,2 3-67 0,0 2 56 0,0 3-162 16,3-3 0-16,-1 0 0 0,-1-2-74 0,4-1-129 15,-5-4 122-15,3-3 69 0,-2-1-697 0,-1-3 375 16,-1-3 79-16,1-1-535 0,-2-3 375 0,5-5 179 15</inkml:trace>
  <inkml:trace contextRef="#ctx0" brushRef="#br1" timeOffset="-76235.72">10819 17523 3732 0,'2'-11'0'0,"-1"4"0"0,1 1 0 0,-2 0 0 0,0 4 0 0,0 1 0 0,0-1 0 0,0 2 0 0,0 0 0 0,-2 9 0 0,-5 9 199 15,-4 7-199-15,-4 2 0 0,-2 12 0 0,-2-2 0 0,1 7 0 0,-5 1 0 16,0 4 0-16,1 1 0 16,-2 1 0-16,-1 2 0 0,1-3 0 0,-3 2 0 0,3 1 0 15,-3-2 0-15,2 9 0 0,2-13 0 16,0 5 0-16,2-3 0 0,1 0 0 0,-1 0 0 16,3-4 0-16,-1-4 0 0,3-5 0 0,2 0 0 15,1-3 0-15,3-6 0 0,-1 3 0 0,2-9 0 16,1-3 0-16,2 1 0 0,1-8 0 0,1-1 0 15,2-2 0-15,0-3 0 0,2-4 0 0,-1 2 0 16,1-3 0-16,0 3 0 0,0-3 0 0,0 0 0 16,0 0 0-16,0 0 0 0,0 0 0 0,0 0 0 15,0 0 0-15,0 0 0 16,0 0 0-16,0 0 0 0,-2 0 0 0,0 2-245 16,-1 2 29-16,0 1 89 0,-1 1-430 0,0 2 260 15</inkml:trace>
  <inkml:trace contextRef="#ctx0" brushRef="#br1" timeOffset="-65512.19">14035 4914 1869 0,'0'-5'0'0,"0"-1"0"0,0 2 0 0,0 2 0 0,0-2 0 0,0 3 0 0,0 1 0 0,0 0 0 0,0 0 0 0,0 0 0 0,0 0 88 0,0 0-10 15,2 0-1-15,0 0 0 0,-1 0-36 0,1 1 62 16,0 4-21-16,0 0-10 0,0-1-32 16,-1 1 33-16,1 3 1 0,0 0-34 0,-2-4 40 15,2 5-11-15,-2-2-28 0,2 2 0 0,-2-2 13 16,0 0-13-16,0 1 10 0,0 0-11 0,0 3 3 16,0-5-2-16,0 4-1 0,-2-2-15 0,0 1 26 15,0 2-11-15,-1 0-30 0,3-3-1 0,0 4 32 16,0-3-2-16,-2 2-45 15,2 0 12-15,0-1 0 0,0 3 21 0,0-1-43 0,0 1-5 16,0-3 54-16,0 3-16 0,0 1-6 16,0 1 0-16,0-2 10 0,0 2 20 0,0-2-22 15,0 0-7-15,0 2 6 0,0-2 29 0,0 3-28 0,0-3 7 16,0 0-5-16,0 0 1 0,0 2-1 0,0-1 6 16,-2-2-31-16,2 1 32 0,0 2-5 0,0 0-1 15,0 0 0-15,0 0-14 16,-2 3-8-16,2-2 0 0,0 3 0 0,0 0 0 15,-2 0 0-15,2 0 0 0,0 1 0 0,0 0 0 16,0 1 0-16,-1-2 0 0,1 2 0 0,0-1 0 16,0 1 0-16,0 0 0 0,0-2 0 0,0 1 0 15,0 1 0-15,0 0 0 0,0-1 0 0,0-2 0 16,0 2 0-16,0 1 0 0,0-4 0 16,0 3 0-16,0-2 0 0,0 2 0 0,0-2 0 15,0 3 0-15,0-2 0 0,0 3 0 16,0-3 0-16,0 2 0 0,0 1 0 15,0-1 0-15,-2 1 0 0,2-2 0 0,-4 4 0 16,2-4 0-16,2 1 0 0,-2-1 0 0,0 1 0 16,2 0 0-16,0-3 0 0,0 2 0 0,0 0 0 15,0-2 0-15,0 2 0 0,0-2 0 0,0 1 0 16,0 2 0-16,0-2 0 0,0 2 0 0,0-1 0 16,0 3 0-16,0-3 0 15,0 3 0-15,0-1 0 0,0-1 0 0,0 1 0 0,0 1 0 0,0-2 0 16,0 1 0-16,0-1 0 15,0 1 0-15,0-1 0 0,0-1 0 0,0 2 0 16,2-4 0-16,0 3 0 0,0-1 0 0,0-1 0 16,0 2 0-16,-2-3 0 0,2 4 0 0,-2-2 0 15,0 3 0-15,0-1 0 0,0 2 0 0,0 1 0 16,0-5 0-16,0 9 0 0,0-5 0 0,0 0 0 16,0 0 0-16,0-1 0 0,0 3 0 0,0-1 0 15,0 1 0-15,0-1 0 0,0-1 0 16,0 0 0-16,0 5 0 0,-2-3 0 0,0-2 0 15,2 5 0-15,-2-3 0 0,0-2 0 0,0 6 0 16,0 1 0-16,0-3 0 0,2-1 0 0,-2 2 0 16,0-3 0-16,2 6 0 0,0-4 0 0,0-1 0 15,0 1 0-15,0-2 0 0,0-1 0 0,0 5 0 16,0-5 0-16,0 2 0 0,0-1 0 16,0 2 0-16,0-3 0 0,0 5 0 0,0 0 0 15,-2-2 0-15,1 2 0 0,-1 2 0 0,0-2 0 0,0 2 0 16,0 0 0-16,-1 1 0 15,1-1 0-15,0-3 0 0,2 3 0 0,-2-2 0 16,2 1 0-16,-2-5 0 0,2 3 0 16,0-3 0-16,0-1 0 0,0 5 0 0,0-5 0 15,0-1 0-15,0 3 0 0,0-3 0 16,0-2 0-16,0 6 0 0,0 0 0 0,0-5 0 0,0 4 0 16,0-1 0-16,0-4 0 0,0 8 0 15,0-3 0-15,0 0 0 0,0-2 0 0,0 1 0 0,0-3 0 16,0 3 0-16,0-1 0 0,2-5 0 15,-2 5 0-15,2-3 0 0,0 1 0 16,0-1 0-16,-2 2 0 0,1-1 0 0,1 1 0 16,-2-3 0-16,2 3 0 0,0 0 0 0,-2 3 0 15,0-1 0-15,2 1 0 0,-2 2 0 0,0-5 0 16,0 7 0-16,0-1 0 0,0-1 0 0,0-1 0 16,0 2 0-16,0-4 0 0,0 6 0 0,0-4 0 15,0 3 0-15,0-3 0 0,0 2 0 0,0 0 0 16,0-2 0-16,0 2 0 15,2 0 0-15,-2 0 0 0,0 2 0 0,0 0 0 16,0 0 0-16,0 2 0 0,0-2 0 0,0 1 0 16,0 3 0-16,0-2 0 0,0-3 0 0,0 4 0 15,0-4 0-15,0 2 0 0,0-2 0 0,0-1 0 0,0 2 0 16,0-1 0-16,0 0 0 0,0 0 0 16,0 0 0-16,0 1 0 0,0 2 0 0,0 0 0 15,0-2 0-15,0 2 0 0,0 1 0 0,0-1 0 16,0 0 0-16,0 0 0 15,0-3 0-15,0 4 0 0,0-2 0 0,0-1 0 0,0 2 0 16,0-2 0-16,0 0 0 0,0 0 0 0,0-1 0 16,0 1 0-16,0 0 0 0,0 0 0 15,0 0 0-15,0 1 0 0,0-2 0 0,0 1 0 0,0-2 0 16,0-2 0-16,0 3 0 0,0-3 0 0,0-2 0 16,0 3 0-16,0-1 0 0,0 1 0 15,0 2 0-15,0-3 0 0,0-2 0 0,0 5 0 16,0-2 0-16,0-1 0 0,0 2 0 15,0 0 0-15,0-2 0 0,-2 2 0 0,2 0 0 16,-2-1 0-16,2 2 0 0,-2-2 0 0,2-5 0 16,-2 6 0-16,2-2 0 0,-2 1 0 0,1-1 0 15,-1 0 0-15,0-4 0 0,0 8 0 0,0-2 0 16,1-2 0-16,-2 2 0 0,1 2 0 0,-2 2 0 16,2-2 0-16,1 2 0 0,-1-3 0 0,0 3 0 15,0-2 0-15,0 2 0 0,2-1 0 0,-1-1 0 16,-1-2 0-16,0 2 0 15,0 1 0-15,0-2 0 0,-1 2 0 0,2 0 0 16,-1 1 0-16,0 3 0 0,-2-2 0 0,1 2 0 16,1 1 0-16,-2 3 0 0,3-5 0 0,-3 1 0 15,0 3 0-15,2-3 0 0,0 2 0 0,0 6 0 16,-2-6 0-16,2-2 0 0,1 0 0 0,-1 0 0 16,2 4 0-16,-2-4 0 0,0 2 0 0,0 1 0 15,0-2 0-15,2 1 0 0,-1-2 0 16,-1 3 0-16,0-2 0 0,0-1 0 15,0 2 0-15,1-1 0 0,1 2 0 16,-3-5 0-16,1 3 0 0,0 4 0 0,0-4 0 0,-1 6 0 16,-1-3 0-16,2 2 0 0,-1-2 0 0,-1 2 0 15,2-5 0-15,-2 9 0 0,2-7 0 0,0-5 0 16,-2 10 0-16,2-11 0 0,1 6 0 0,-3 2 0 16,4-2 0-16,-2 1 0 0,0 3 0 0,2-2 0 15,-2 3 0-15,1 3 0 0,1-6 0 0,-2 3 0 16,0 1 0-16,0-3 0 15,0-1 0-15,-2 7 0 0,2-5 0 0,0 0 0 16,-2 3 0-16,4-4 0 0,-1-2 0 0,-1 10 0 16,0-6 0-16,2-2 0 0,-2 1 0 0,2-3 0 15,-2-5 0-15,2 3 0 0,-1 3 0 0,1-7 0 16,0 10 0-16,0-9 0 0,-2 1 0 0,2 6 0 16,-2-3 0-16,0-1 0 0,2 3 0 0,-2-1 0 15,-1-3 0-15,2 5 0 0,1-2 0 0,-2-5 0 16,0 7 0-16,0-7 0 15,0 3 0-15,1 0 0 0,-3 5 0 0,2-5 0 16,0 1 0-16,0 1 0 0,1-4 0 16,-1 3 0-16,0-3 0 0,0 3 0 0,0 5 0 0,2-12 0 15,-2 4 0-15,2-4 0 0,0 1 0 0,0-2 0 16,0 0 0-16,0 2 0 0,0-2 0 0,0-1 0 16,0 3 0-16,0 0 0 0,0-1 0 0,-2 1 0 15,2 1 0-15,0 0 0 0,-2-1 0 0,2-2 0 16,-2 0 0-16,2-1 0 15,-2 3 0-15,2-2 0 0,-1-2 0 0,-1-1 0 16,0 1 0-16,2-4 0 0,-2 7 0 0,0-2 0 16,2-3 0-16,-2 2 0 0,2 1 0 0,0-6 0 15,0 9 0-15,-1-5 0 0,1-1 0 0,0 1 0 16,0-3 0-16,0-2 0 0,0 3 0 0,0-1 0 16,0-1 0-16,0 0 0 0,0-1 0 0,0-1 0 15,0 5 0-15,0-1 0 0,0 0 0 16,0-6 0-16,0 7 0 0,0-4 0 15,0-3 0-15,0 4 0 0,0 1 0 0,0-6 0 16,0 9 0-16,0-9 0 0,0 5 0 0,0-3 0 16,0 4 0-16,0-7 0 0,0 5 0 15,0-3 0-15,0 2 0 0,0-1 0 0,0 1 0 0,0 0 0 16,0-3 0-16,1 0 0 16,-1 1 0-16,0-1 0 0,2-2 0 0,0 1 0 0,-2-2 0 0,2 1 0 15,-2 0 0-15,2-2 0 0,-2 2 0 0,2 0 0 16,-2-1 0-16,0-1 0 15,1 0 0-15,-1-4 0 0,0 3 0 0,0-5 0 16,0-1 0-16,0 2 0 0,0-6 0 0,0-1 0 16,0-3-93-16,0 2 10 0,0-1 28 0,0-2-311 15,0 0 169-15,0 0 80 0,0 0 40 0,-3-15-358 16,-1-6 198-16</inkml:trace>
  <inkml:trace contextRef="#ctx0" brushRef="#br1" timeOffset="-61203.01">14626 5038 2218 0,'-7'0'0'0,"2"0"0"0,0 0 0 16,1-1 0-16,3-1 0 0,1-1 0 0,0 2 0 0,0-2 0 0,0 0 0 0,3 1 0 0,9-1 333 0,3 1-151 0,0 1-70 0,0 1-36 0,4 0 252 15,-1 0-143-15,3 0-62 0,0 0 46 0,-3 0-63 16,1 3-33-16,1 0-47 0,-4 2-60 0,1-2 25 16,-2 3 20-16,0-3-170 0,-4 1 100 15,-2-2 50-15,1 1 0 0,-2 1-618 0,-3 0 318 16,-1 2 89-16,-2-1 105 0,-1 3-672 0,-1 1 373 15</inkml:trace>
  <inkml:trace contextRef="#ctx0" brushRef="#br1" timeOffset="-60995.1">14658 5336 3637 0,'-11'12'0'0,"5"3"0"0,0-5 0 0,3-3 0 0,1-1 0 0,2-3 0 0,0 3 0 0,0-2 0 0,7 0 0 0,11 0 0 0,4-2 231 15,2-1-168-15,-3 1-63 0,7 0 0 0,-1-2 0 0,-1 0 0 16,1 0 0-16,-7 3 0 0,2-3 0 0,-1 1 0 16,-2 1 0-16,-4 0 0 0,-2-1 0 0,-2 3 0 15,-1-2 0-15,-3 1 0 0,0 2 0 16,-1-2-839-16,-2-1 346 0,2 2 225 16,1-2-239-16,-1-2 239 0</inkml:trace>
  <inkml:trace contextRef="#ctx0" brushRef="#br1" timeOffset="-60552.32">15340 5142 2315 0,'-6'-2'0'0,"-1"1"0"0,-1-4 0 0,-1 2 0 0,2-3 0 15,-3 1 0-15,0-4 0 0,3 2 0 0,0-2 0 0,1 1 0 0,0 0 108 0,2-7 242 0,3 4-154 0,1-2-78 0,0-2-38 16,0-1 83-16,1 0-51 16,9-3-40-16,-1 2 111 0,4-1-71 0,3 1-35 15,-2 0-32-15,2 3-45 0,-2 0 0 0,2 4 0 16,-3 3 0-16,-1-1 0 0,-3 8 0 0,2-3 0 15,0 3 0-15,0 0 0 0,-2 0 0 0,3 9 0 16,1 3 0-16,-2 0 0 0,4 4 0 0,2 0 0 16,2 2 0-16,0-5 0 0,3-1 0 15,-1-2 0-15,7 3 0 0,-1-6 0 0,1-1 0 16,0-1 0-16,-4-1 0 0,-1-4 0 16,-1 0 0-16,-1 0 0 0,-2 0 0 0,-4 0 0 15,0-3 0-15,-5-1 0 0,2-4 0 0,-4 0 0 16,-3 0 0-16,2-1 0 0,-2-1 0 0,-3 1-76 15,0-2-291-15,-2 1 164 0,0-3-628 0,0 3 396 16,-2-1 196-16,-10 0 88 0</inkml:trace>
  <inkml:trace contextRef="#ctx0" brushRef="#br1" timeOffset="-60338.2">15509 4917 3452 0,'-15'7'0'0,"2"1"0"0,3 1 0 0,3-2 0 0,1 2 0 0,5-2 0 0,1 6 0 0,0-1 0 16,0 2 0-16,1 5 0 0,7-3 218 0,1 5-78 0,-1 4-19 0,1-1-121 16,-3 0 0-16,-1 1 0 0,1 2 0 0,-2-4 0 0,0 5 0 15,-1-1 0-15,-1-3 0 0,0-1 0 0,0-3 0 16,0-1 0-16,-2-2 0 0,0-5 0 0,1-3-355 16,-1-3-70-16,0-3 205 15,2-1-556-15,0-2 373 0,3-2 180 16,0-13 89-16,4-9-189 0,-1-6 141 0</inkml:trace>
  <inkml:trace contextRef="#ctx0" brushRef="#br1" timeOffset="-60138.36">15644 4977 2734 0,'0'-10'0'0,"2"5"0"0,-2 3 0 0,0-1 0 0,0 3 0 0,0 0 0 0,2 0 0 0,-2 13 0 0,2 1 0 0,0 9 0 0,-1 1 416 0,1 6-188 0,0 2-93 15,0 4 283-15,1 1-418 0,-2 1 0 0,1-1 0 16,0 3 0-16,2-5 0 0,-1 1 0 0,1-2 0 15,0 0 0-15,-1-6 0 0,-1-3 0 0,0-3 0 16,-2-4 0-16,0 0 0 0,0-7-168 0,0-4-117 16,0-3 136-16,0-2-34 0,0-2-502 0,0 0 325 15,3-7 160-15,-1-16-351 0,-1-4 255 16,5-10 128-16</inkml:trace>
  <inkml:trace contextRef="#ctx0" brushRef="#br1" timeOffset="-59798.02">15783 4757 3162 0,'4'-22'0'0,"4"1"0"0,-3 2 0 0,2 0 0 0,4 0 0 0,-1 2 0 0,1 2 0 0,3 4 0 16,1 0 0-16,2 3 0 0,-1 2 258 0,2 4-109 0,-4 0-44 0,2 2 30 0,-2 0-48 16,-2 0-52-16,-1 8-35 0,-4 4 0 0,0 2 0 15,-5 5 0-15,-1 2 0 0,-1 0 0 0,0-1 0 16,-6 1 0-16,-3 0 0 0,-2-6 0 0,-3-1 0 15,2-3 0-15,-2-2 0 0,5-4 0 0,0-1-6 16,0-2 12-16,-2-2-6 0,6 0 0 0,1 0 0 16,3 0 0-16,-1 0 0 0,0 0 0 0,2 0 0 15,0 0 0-15,0 0 0 0,11 0 0 16,3 0 0-16,2 0 0 0,1 0 0 16,3 0 0-16,1 3 0 0,6-1 0 0,-6 2 0 15,4 2 0-15,-4 0 0 0,2-3 0 0,-3 2 0 16,-1-2 0-16,-5-1 0 0,0-1 0 15,-5 2 0-15,0-3 0 0,-6 0 0 0,1 0 0 16,-2 0-79-16,0 0-136 0,-2 0 88 0,0 0-934 0</inkml:trace>
  <inkml:trace contextRef="#ctx0" brushRef="#br1" timeOffset="-57748.67">16149 5174 1948 0,'-3'0'0'0,"-1"0"0"0,0 0 0 0,1 0 0 0,3 0 0 0,-2 0 0 0,2 0 0 0,0 0 0 0,0 0 0 0,0 0 0 0,0 0 144 0,0 0-53 0,0 0 112 0,2 0-83 16,5 0-30-16,0 0-10 16,3 0 208-16,1 0-125 0,2 0-62 0,2 0-31 0,0 0 149 15,4 0-95-15,0 1-42 0,3 1 65 0,5 2-86 16,-3-1-61-16,-3-2 0 0,7 0 0 16,-4 4 0-16,-3-1 0 0,2 0 0 0,-5-1 0 15,1 0 0-15,-1 3 0 0,-6-2 0 0,1 2 0 16,-3-4 0-16,-3 1 0 0,1-1 0 0,-3 0 0 15,-2 0 0-15,-1-2 0 0,0 0 0 0,-1 2 0 16,-1-2-7-16,0 0-32 0,0 0 24 0,0 0 11 16,0 0-32-16,0 0 1 0,0 0 21 0,0 0 6 15,0 0-507-15,0 0 240 16,0 0 106-16,4 0-679 0,3-2 395 0,4 0 212 16</inkml:trace>
  <inkml:trace contextRef="#ctx0" brushRef="#br1" timeOffset="-57214.95">16947 5023 1235 0,'-9'0'0'15,"0"0"0"-15,1 0 0 0,-1-3-1 0,2-3 0 0,-2-1 0 0,-1-1 1 0,2-2 0 0,1 3 0 0,0-4 0 0,0 2 88 0,2-1 0 0,-1-1 124 0,5 0-85 0,-3 1-33 16,4-3 144-16,0-1-99 0,0 3-49 0,0-1 0 16,0-2 114-16,4 1-72 0,6 1-50 0,2-1 0 15,1 1 22-15,3 1-31 16,0 1 0-16,3 0 72 0,-3 5-57 0,3-1 0 16,-2 4-47-16,2 0 5 0,0 2-6 15,-1 0 11-15,-1 2-76 0,0 10 32 0,-2-1 1 0,0 4 32 16,-1 2-90-16,-4 0 55 0,-2 1-10 0,-2 3 38 15,-2 5-128-15,-2-3 47 0,-2 2 33 0,0-1-2 16,-10 4-26-16,-1 1 6 0,-6-2 1 0,0 2-1 16,-4-3 1-16,3 0 14 15,-5-2 28-15,0-3-19 0,0-3 3 0,5-7-6 16,-8 0 87-16,5-4-41 0,-1-3 1 0,1-2-34 16,2-1 185-16,5-1-80 0,5 0-46 0,-1 0 128 15,4 0-147-15,2 0-37 0,4 0 0 0</inkml:trace>
  <inkml:trace contextRef="#ctx0" brushRef="#br1" timeOffset="-57099.98">16811 5235 3931 0,'11'0'0'0,"4"0"0"0,3 2 0 0,7 2 0 0,0 0 0 0,3 0 0 15,0-1 0-15,2 1 0 0,0-2 0 0,-2 2 0 0,-4 0 0 0,6 0 0 0,-2-1 0 0,-3-1 0 0,-2 0 0 0,-1 0 0 16,0 0 0-16,-3-2 0 0,-1 0-54 0,0 0-330 16,-1 0 170-16,-2 0 86 0,0 0-613 0,0-4 354 15,0-7 173-15,2-6 86 0,-2-4-500 0</inkml:trace>
  <inkml:trace contextRef="#ctx0" brushRef="#br1" timeOffset="-56910.42">17364 4786 2901 0,'-7'-4'0'0,"3"3"0"0,0 0 0 0,2 1 0 0,2-3 0 0,0 1 0 0,14 1 0 0,8-5 0 0,2 2 0 0,6-1 0 15,4-1 173-15,2 3 105 0,0-3-119 0,0 1-60 0,-1-2-29 16,-1 4 43-16,-2-3-41 0,-2 3-6 0,-2-3-66 15,-5 3-230-15,-1-1 112 0,-7 3 89 0,0-1-588 16,-5 2 328-16,-3 0 165 0,-3 0 12 0,-2 0-696 16,-2 0 375-16,0 10 201 0</inkml:trace>
  <inkml:trace contextRef="#ctx0" brushRef="#br1" timeOffset="-56733.95">17528 4723 2217 0,'-15'2'0'0,"-1"5"0"0,6 0 0 0,-2 0 0 0,3 2 0 0,1 2 0 0,5 4 0 0,1 0 0 0,2 5 0 0,0-2 0 0,0 4 507 0,0 1-234 16,0 0-106-16,2 3 9 15,-1 0-68-15,1-1-34 0,2-2 0 0,0 0-402 0,-1 0 178 16,-1-1 96-16,2-1-561 0,-3-2 328 0,4-2 164 16,-1-4 35-16,-2-4-339 0,3-1 138 15,2-6 124-15</inkml:trace>
  <inkml:trace contextRef="#ctx0" brushRef="#br1" timeOffset="-56542.63">17646 4781 2760 0,'2'-10'0'0,"1"5"0"0,1 1 0 0,0 1 0 0,-2 1 0 0,0 2 0 0,0 0 0 0,0 0 0 0,2 7 0 0,-3 9 0 0,1 4 291 0,0 5-125 15,-2 2 119-15,0 2-123 0,0 4-61 0,0 1-21 16,0 2-296-16,0-2 128 0,0 1 64 0,0-1 31 15,0 2-270-15,0-2 162 0,-2-2 65 0,-1 0-705 16,1-3 377-16,-2 0 68 0,2-8 132 16,0 0-459-16</inkml:trace>
  <inkml:trace contextRef="#ctx0" brushRef="#br1" timeOffset="-56292.96">18260 4669 1517 0,'9'-34'0'0,"-1"-2"0"0,2-1 0 0,-5-7 0 0,-3 8 0 0,0 1 0 0,-2 1 0 0,0 6 0 0,0 5 0 0,-2-2 0 0,-7 7 89 0,-3 4 239 0,-1 2-145 15,-4 3-71-15,1 4-37 0,-4 0 250 0,0 3-148 16,-1 2-69-16,0 0 111 0,1 2-90 0,-2 11-45 15,4 0 10-15,0 6 186 0,3 2-120 0,2 3-109 16,1 4-51-16,3 3 0 0,3 2 0 16,3 3 0-16</inkml:trace>
  <inkml:trace contextRef="#ctx0" brushRef="#br1" timeOffset="-56181.66">18046 4963 3931 0,'6'44'0'0,"1"10"0"0,-4-5 0 0,2 0 0 15,-3-3 0-15,-2 1 0 0,0-7 0 0,-2 11 0 0,-10-8 0 0,1-9 0 0,-4 1 0 0,-2-2 0 0,0-6 0 0,-3-4 0 0,-3-2 0 16,0-5 0-16,-1-2 0 0</inkml:trace>
  <inkml:trace contextRef="#ctx0" brushRef="#br1" timeOffset="-56101.44">17830 5611 3711 0,'-26'4'-3'0,"5"-2"1"0,-3-2 0 0,3 0 0 0,4 0 0 0,4-2 0 0,4-8 0 15,2 4 1-15,6-8-1 0,1 0 1 0,0 2-740 0,10-4 356 0,8-2 173 0,5 3 86 0,3-4-599 0,4 2 343 0</inkml:trace>
  <inkml:trace contextRef="#ctx0" brushRef="#br1" timeOffset="-55791.25">18228 5241 2725 0,'9'-4'0'0,"2"2"0"0,-8 2 0 0,1 0 0 0,-2 0 0 0,-2 10 0 0,0 3 0 0,0 2 0 0,0 3 0 0,-2 0 0 0,2 2 145 0,0 3-58 0,0-2 393 15,0-2-221-15,7-1-110 0,4-3-63 0,3-3-86 0,2-3 0 16,1-3 0-16,2-3 0 0,2-3 0 0,-2 0 0 15,-1-2 0-15,1-7-50 0,-2-6-5 0,-4-4 47 16,-2 1 0-16,-3-1-23 0,0-4 25 0,-7 1-80 16,1-4 140-16,-2-1-54 0,0 1-12 0,-3 3-35 15,-6-3 272-15,-3 7-201 16,-1 0-24-16,-3 5 0 0,0 2 0 0,-1 5 0 16,-3 3 0-16,2 2 0 0,1 2 0 0,1 0 0 15,-2 6 0-15,4 7 0 0,0 2 0 0,3 2 0 16,2 0 0-16,-1 2 0 0,4-1 0 0,3 1 0 15,1-2 0-15,2 0 0 0,0-2 0 0,0-2-118 16,0-6-673-16,4 3 367 0,1-5 198 0,3 0-544 16,1-5 366-16</inkml:trace>
  <inkml:trace contextRef="#ctx0" brushRef="#br1" timeOffset="-55434">18647 4092 3619 0,'-8'-17'0'0,"5"8"0"0,-1-1 0 0,0 3 0 0,1 1 0 0,1 2 0 0,2 2 0 0,-2 1 0 0,2 1 0 0,0 1 0 0,0 14 137 16,0 8-49-16,4 4-1 0,1 3-87 0,-1 5 0 15,-2 4 0-15,0 7 0 0,-1-5 0 0,1-5 0 16,-2 3-32-16,0 0-235 0,0-1 162 0,0-1 67 15,0 0-893-15,-3-2 454 0,-5 0 185 0,1-3-197 16</inkml:trace>
  <inkml:trace contextRef="#ctx0" brushRef="#br1" timeOffset="-55071.63">18035 4332 1350 0,'0'-7'0'0,"-2"1"0"0,2-2 0 0,-2 3 0 0,2-1 0 0,-2 2 0 0,0 3 0 0,2-1 0 0,-2 0 0 0,-2 2 0 0,1 4 382 0,-1 11-171 16,-1 7-86-16,-1 6 288 0,0 4-178 16,-1 10-103-16,-1-1 155 0,1 6-125 0,-1 5-61 0,1 5-22 15,-3 11-51-15,5-3 11 0,0 2-1 0,-2 0 1 16,5-2-527-16,-1-8 273 15,3 10 123-15,-2-12 64 0,2 3-907 0</inkml:trace>
  <inkml:trace contextRef="#ctx0" brushRef="#br1" timeOffset="-54170.46">18000 4912 465 0,'-3'0'0'0,"-3"0"0"0,1 0 0 0,1 0 0 0,-1 0 0 0,1 0 0 0,0-1 0 0,0-1 0 0,2 0 0 0,-1 0 0 0,1 0 34 0,2 1 0 0,-2-3 50 0,2 3-1 16,0-4-44-16,0 1 0 0,0 2 25 16,0-2-25-16,0 3 10 0,0-1-10 15,0 0 46-15,0 0-46 0,0 2 0 0,0 0 11 16,0 0 86-16,0 0-49 0,0 0 1 0,0 0-49 0,0 0 77 16,0 11-29-16,2 2-9 0,0 5 107 15,-1 2-73-15,3 5-36 0,-2 0 1 0,0 1-27 16,0 5-11-16,-2-2 0 0,0-2-40 0,0 2 1 15,0 1 39-15,0-5 10 16,0 2-259-16,0-6 124 0,0 2 63 0,2-3 7 0,2-3-596 16</inkml:trace>
  <inkml:trace contextRef="#ctx0" brushRef="#br1" timeOffset="-52260.03">19047 4971 1549 0,'3'0'0'0,"-3"0"0"0,0-1 0 0,0-7 0 0,0-2 0 0,0-1 0 15,1-4-1-15,-1 0 0 0,2-4 0 0,0 2 0 0,0-4 96 0,-2 3-38 0,2-2 11 16,-2-1-28-16,0-3-39 0,0 6 49 0,0-3-10 16,0 3 39-16,-2 3 0 0,-5 1-39 0,-4 1 0 0,2 5 120 15,-2 3-66-15,-2 3-26 0,-2 2-1 16,0 0 129-16,-6 7-77 0,4 8-30 0,-6 6-10 16,4 8 15-16,-6 6-27 0,6-1 0 0,1 2 29 15,4-4-19-15,1 4-9 0,1-2 12 16,5 0-1-16,3-5-39 0,4 0 0 0,0-8-35 0,0 0 35 15,2-2 0-15,7-4 0 0,3-1-98 0,1-7 49 16,1-1 10-16,-2-3-74 16,3-3 45-16,0 0 29 0,-2 0-7 0,1-7-31 15,-2-6 17-15,2-4-2 0,-1-6-5 0,-2 2 30 16,1-3-20-16,-3-2 17 0,0 3-57 0,1-5 28 16,-3-2-7-16,1 1 31 0,-1 3-52 0,-1 8-1 15,-2-3 48-15,-2 10 105 0,0 0-51 0,-1 3-26 16,-1 5-4-16,0 0 271 0,0 3-134 0,0 0-122 15,0 4-29-15,0 13 0 0,0 6 0 0,-3-3 0 16,1 8 0-16,0 0 0 16,2 3 0-16,0-3 0 0,0 0 0 0,0-7 0 15,2 1 0-15,3-3 0 0,4-1 0 0,2-6 0 16,-2 0 0-16,-2-7 0 0,2-2 0 0,1-3 0 16,1 0 0-16,-2 0 0 0,3-11 0 0,1-7 0 15,2-5 0-15,-2 1 0 0,2-2 0 0,-2-2 0 16,2 2 0-16,-2 6 0 15,2-1 0-15,-1 2 0 0,-2 6 0 0,2 1 0 0,-3 4 0 0,-2 5 0 16,3 1 0-16,-1 0 0 16,-4 5-14-16,1 8 2 0,0 6 3 0,-5 2-17 15,1 0 41-15,-2 1-32 0,0-1 4 0,-2 1 3 16,0-3 31-16,0-2 5 0,0-8-35 0,0 3 57 16,-2-7-48-16,-2-1 0 0,1-2 0 0,-3-2 0 15,2 0 0-15,-2 0 0 0,4-9 0 0,0-7 0 16,2-3 0-16,0-1 0 0,0-6 0 0,0 2 0 15,4-3 0-15,6-1 0 0,1 2 0 0,0 3 0 16,3-3 0-16,-3 8 0 0,0-2 0 0,2 4 0 16,2 2 0-16,0 3-232 15,0 3-203-15,2 5 197 0,0 1-649 0,3 2 423 16,1 0 212-16,2 3 96 0</inkml:trace>
  <inkml:trace contextRef="#ctx0" brushRef="#br1" timeOffset="-52016.82">19861 4792 2127 0,'-8'-11'0'0,"0"0"-1"0,1-2 1 0,-2-2 0 0,1 2 0 0,0 1 0 0,-1 1 0 16,2 5 0-16,0 1 0 0,-4 1 0 0,-1 4 209 0,0 0-86 0,-3 2 230 0,-2 15-158 0,4 0-68 0,-6 8-48 15,3 0 254-15,0 3-147 0,3-1-74 0,4 1-36 16,3-6-64-16,2 5-12 0,4-4 0 0,0 1 0 15,0-1 0-15,4-4 0 0,8 0 0 16,2-5 0-16,4-1 0 0,0 0 0 16,1-3-26-16,4-4-258 0,-3-3 126 0,3 0 87 15,3-3-853-15,0 0 443 0,1 0 221 0,3-9 110 16</inkml:trace>
  <inkml:trace contextRef="#ctx0" brushRef="#br1" timeOffset="-51715.94">20161 4771 2620 0,'0'-14'0'0,"0"-1"0"0,-6 2 0 0,-3 1 0 0,-4 2 0 0,-1 3 0 0,2 4 0 0,1 1 0 0,-7 2 0 0,6 0 0 0,-4 0 112 0,2 9 386 16,2 1-229-16,1 5-106 0,4-2-67 16,0 0 77-16,3 2-173 15,4-3 0-15,0 4 0 0,0-1 0 0,4-2 0 0,8 2 0 0,1-2 0 0,0 0 0 0,0 1 0 16,0-3 0-16,-1 0 0 15,-1 0 0-15,-1 1 0 0,-3-1 0 0,-3 0 0 16,-3 1 0-16,-1 1 0 0,0-1 0 0,0 2 0 16,-7 0 0-16,-5-4 0 0,0 2 0 0,-6-1 0 15,0-2 0-15,-1-1 0 0,-2-3 0 0,1 1 0 16,1-1 0-16,2-5 0 0,0 3 0 0,4-3 0 16,1 0-119-16,5 0-93 0,0 0 71 0,5-3 58 15,2-8-681-15,0-2 363 0,13 0 181 0,6-4 81 16</inkml:trace>
  <inkml:trace contextRef="#ctx0" brushRef="#br1" timeOffset="-51066.17">20208 4879 3161 0,'12'2'0'0,"2"5"0"0,-5 3 0 0,-5-3 0 0,1 5-1 0,-4 1 0 0,-1 2 1 0,0 2-1 0,0 1 1 0,0 1 0 0,-1 0 414 0,-4 0-177 15,-1-1-115-15,3 0-122 0,1-4 0 0,0-2 0 0,0-3 0 0,1-3 0 16,1 1 0-16,0-3 0 0,0-4-447 0,0 0 177 15,0 0 153-15,0-5 87 0,0-11-639 16,0-6 241-16,3-5 194 0,3-6-215 16,1-10 205-16,-1-4 93 0,0-1 60 0,1-5-139 15,0-3 96-15,5 2 48 0,-1 2 80 0,-2 12-42 16,3-2 9-16,-1 9 0 0,-2 9 202 0,1 3-101 16,-1 5-50-16,-1 7-35 0,-1 6 608 0,1 1-237 15,1 2-179-15,-3 8 525 0,4 12-327 0,-5 7-155 16,-1 3 283-16,-1 12-228 0,-1 1-114 0,-2 3-58 15,0 3 18-15,0-8-113 0,-2 14 0 0,-3-11 0 16,-2-2 0-16,0-6 0 16,2-3 0-16,-1-8 0 0,3-3 0 0,1-9 0 15,2-4 0-15,-2-3 0 0,0-2-39 0,2-4 16 16,0-1 26-16,0-15-184 0,2-6 88 0,7-3-14 16,0-1 21-16,5-2 12 0,-3 0 1 0,3-1 34 15,0 1 114-15,2 4-58 0,-4 5-36 0,1 2 24 16,-1 2 87-16,-5 7-37 0,2 5-37 0,0 0 336 15,0 3-239-15,-2 0-115 0,0 16 0 0,0 7 0 16,-4 1 0-16,-1 4 0 0,2 1 0 16,0 1 0-16,-1-2 0 0,1-1 0 15,1-5 0-15,2-2 0 0,0-3 0 0,0-2 0 16,0-8 0-16,4-1 0 0,1-4 0 0,-1-2 0 16,3-2 0-16,0-9 0 0,2-10-173 0,-3 1-109 15,0-4 121-15,-2-4 60 0,2-5-281 0,-1-1 177 16,-1 1 82-16,-2-1 42 0,1 4-154 0,-5 6 99 15,1 1 39-15,-2 10 34 16,-1 2 250-16,-1 3-113 0,1 4-56 0,-3 2 260 0,2 2-168 0,-1 0-69 16,5 6-40-16,-1 7 585 15,4 2-217-15,2 0-172 0,1 1-19 0,4 8-178 16,-2-6 0-16,1 3 0 0,-1-6 0 0,2 3 0 16,0-1 0-16,-2-2 0 0,0-1 0 0,-2-3 0 15,0 2 0-15,-3-8-169 0,1 2-232 0,-2 2 207 16,-3-2 19-16,1-2-354 0,-3 2 245 0,1-4 123 15,0 0-536-15,1-3 335 16</inkml:trace>
  <inkml:trace contextRef="#ctx0" brushRef="#br1" timeOffset="-50650.86">21185 4582 2400 0,'3'-15'0'15,"1"2"0"-15,0 2 0 0,-3 2 0 0,1 0 0 0,0 6 0 0,0-1 0 0,-2 3 0 0,0-2 0 0,3 3 0 0,-3 0 185 0,0 0 282 0,0 0-220 0,0 3-104 16,0 2 218-16,0 3-233 0,0 1-128 0,0 0 0 16,0 3 0-16,-5-1 0 0,1 0 0 0,1 0 0 15,-1 1 0-15,1 1 0 0,-3 0 0 0,1 0 0 16,-2 2 0-16,-2 2 0 0,0 6 0 0,-1-2 0 16,-3 5 0-16,-1-1 0 0,-2 6 0 0,2 1 0 15,-2 0 0-15,0 4 0 0,-3 3 0 0,3 0 0 16,0 1 0-16,-2 1 0 15,2 2 0-15,0-1 0 0,-2 9 0 0,1-5 0 0,1 4 0 16,-2 0 0-16,2-4 0 0,0-4 0 0,-1 6 0 16,2-4 0-16,1-5 0 0,2-2 0 15,1-2 0-15,-3-3 0 0,5 0 0 0,0-4 0 16,-1-2 0-16,5-4 0 0,-3 0 0 0,3-4 0 16,1-3 0-16,2-4 0 0,-1-1 0 0,0-3 0 15,1-1 0-15,0-2 0 0,1-1 0 0,-3 1 0 16,2-1 0-16,-2-2 0 0,1 0 0 0,-1 2 0 15,1-1 0-15,-4 2 0 0,3-3 0 16,-1 2 0-16,1-2 0 0,-1 1 0 16,1 0 0-16,1-2 0 0,1 1 0 0,-1-1-130 15,1 0-46-15,0 0-903 0</inkml:trace>
  <inkml:trace contextRef="#ctx0" brushRef="#br1" timeOffset="-49897.61">21776 4117 1784 0,'-5'-29'0'0,"-1"8"0"0,3 10 0 0,-2 1 0 0,1 6 0 0,3-1 0 0,1 4 0 0,-2 1 0 0,2 3 0 0,0 24 0 0,0 6 102 0,0 11-22 0,0 6-10 16,0 18 275-16,0-2-153 15,0 3-78-15,0 2 194 0,-2 5-126 0,-2-3-76 0,-1-2-34 0,1-1-1 16,-1-6 121-16,0-14-68 0,1 3-48 0,1-6 37 16,1-11-113-16,0-5 0 0,2-8 0 15,-2-5 0-15,2-4 0 0,0-7 0 0,0-2 0 16,0-5 0-16,-1 0 0 0,-5 0 0 15,1-2 0-15,-4-14 0 0,0-4 0 0,0-3 0 0,-3-1 0 16,1-4 0-16,-1-2 0 16,-6 0 0-16,1 0 0 0,-1 1 0 0,-5 5-78 15,5 7 20-15,-5 2 4 0,-5 5-1 0,1 9 113 16,-1 1-46-16,0 5-24 0,0 18-36 0,-3 7 283 16,11-2-235-16,1 2 0 0,7 4 0 0,3-3 0 15,8-4 0-15,1 7 0 0,0-8 0 0,11 0 0 16,8-5 0-16,3 0 0 0,5-4 0 0,3-6 0 15,2-4 0-15,2 0 0 0,1-7 0 0,2 0 0 16,0 0 0-16,-5-5 0 0,2-6 0 16,-3-2 0-16,-1-3-49 0,1-3-904 0,-3-1 448 15,-5-4 238-15,-2-3-559 0,-1-4 394 0</inkml:trace>
  <inkml:trace contextRef="#ctx0" brushRef="#br1" timeOffset="-49738.45">21866 4746 2659 0,'0'-21'0'0,"0"10"0"16,0 1 0-16,0 3 0 0,-1 3 0 0,-1 2 0 0,0 0 0 0,2 2 0 0,0 0 0 0,0 2 0 0,7 9 198 0,7 1 323 0,-1 4-232 0,1 6-131 0,0-4-59 16,0 3-169-16,2 1 54 0,-3-1 27 0,0-3 9 15,0 1-271-15,1-2 144 0,-3-2 73 0,0-1 36 16,1-3-732-16,-3-7 334 0,2 3 205 0,0-7-629 16,2 0 391-16,-2 0 195 0,5-15-124 0</inkml:trace>
  <inkml:trace contextRef="#ctx0" brushRef="#br1" timeOffset="-49464.57">22201 4676 2403 0,'2'-21'0'0,"0"2"0"0,-1 2 0 0,-1 4 0 0,2 2 0 0,-2 3 0 0,0 5 0 0,0 1 0 0,0 0 0 0,0 2 0 0,0 0 195 0,-2 13-78 0,-5 8 450 0,0 1-264 16,-3 9-124-16,-1 1-74 0,-5 11-43 0,2 0-62 16,-2 4 0-16,0 2 0 0,-2 2 0 0,0-1 0 15,1 3 0-15,1-1 0 0,0 1 0 0,2-1 0 16,0 1 0-16,3-2 0 0,2 0 0 15,-1-5 0-15,2 1 0 0,-1-2 0 0,4-5 0 0,-5 6 0 16,3-6 0-16,-3-6 0 16,2 3 0-16,-1-3 0 0,0-2 0 0,0-4 0 15,-1-5 0-15,3-2 0 0,-1-6 0 0,3-4 0 16,0-4 0-16,2-1 0 0,1-2 0 0,0-4 0 16,0 0-105-16,2 0-202 0,0-2 125 0,0-12 76 15,2-6-619-15,5-4 343 0,5-7 172 0,1-10-526 16,2-4 340-16</inkml:trace>
  <inkml:trace contextRef="#ctx0" brushRef="#br1" timeOffset="-49122.25">22325 4423 2796 0,'9'-21'0'0,"1"3"0"0,1 0 0 15,0 4 0-15,3 2 0 0,0 2 0 0,3 3 0 0,2 3 0 0,0 2 0 0,2 2 0 0,-3 0 356 0,1 0-159 0,-1 12-79 0,-2 3-88 0,-3 1 17 16,-2 5-9-16,-3 4 0 0,-6 0-115 16,-1 0 58-16,-1-4 38 0,-1 9-54 0,-12-7 36 15,-1 0 1-15,1-7 36 0,-4 0-40 0,1 1 9 16,-4-6-14-16,3-1-1 0,3-2 207 0,-2-1-90 16,3-3-59-16,6 0-16 0,-2-1-34 0,4 0 0 15,2-3 0-15,1 2 0 0,2-2 0 0,0 1 0 16,0 3 0-16,7 1 0 0,7 0 0 0,0-2 0 15,4 4 0-15,1-4 0 16,1 2 0-16,1-1 0 0,-3 2 0 0,5-4 0 16,-2-1 0-16,0 1 0 0,-1 0 0 0,-1-2 0 15,-3 0 0-15,2 0 0 0,-6 0 0 0,0 0 0 16,-1 0-811-16,-2 0 241 0,0 3 266 0,-2 1 133 16</inkml:trace>
  <inkml:trace contextRef="#ctx0" brushRef="#br1" timeOffset="-47403.63">14023 6357 3137 0,'-2'8'0'0,"2"-2"0"0,0-2 0 0,0 2 0 0,0-2 0 0,12 2 0 0,6-1 0 0,7 2 0 0,1-6 0 0,3-1 0 0,1 2 175 0,2-2-57 15,-1 0 260-15,0 0-255 0,0 0-123 0,0 0 0 16,-9 0 0-16,2-2 0 0,-1 2-347 16,-2 0 95-16,-5 0 145 0,-2 0 74 0,-5 2-399 15,-2 7 176-15,-3 2 133 0</inkml:trace>
  <inkml:trace contextRef="#ctx0" brushRef="#br1" timeOffset="-47221.11">14127 6689 3780 0,'-14'10'0'0,"7"2"0"0,2-2 0 0,-1-4 0 0,6-2 0 0,0-1 0 0,0-1 0 16,2 0 0-16,14 0 0 0,7-1 0 0,3 1 151 0,1 1-151 0,3 0 0 0,-2 0 0 0,-2 1 0 0,7 0 0 0,-8 3 0 16,0-2-1-16,-1 2-118 0,-3-1 90 0,1-2 29 15,-1 2-822-15,0-4 383 0,-5-1 231 0</inkml:trace>
  <inkml:trace contextRef="#ctx0" brushRef="#br1" timeOffset="-46977.86">14611 6373 3634 0,'0'-7'0'0,"-2"6"0"0,2-1 0 0,0-1 0 0,5 0 0 0,9 2 0 0,7-2 0 0,3 0 0 0,6 2 0 16,5-1 0-16,0 1 162 0,8 1-27 0,-8 0-135 0,13 0 0 0,-7 0 0 0,-6 0 0 16,11-3 0-16,-5 2 0 0,-7-1 0 0,-1 0 0 15,-3-2 0-15,-7 3 0 0,-2-3 0 0,-4 0 0 16,-7 2 0-16,-3 1-19 0,-5-3-928 0,0 4 453 16,-2 0 227-16,0 0-173 0,-9 0 191 15,-7 0 109-15,-5 0 50 0</inkml:trace>
  <inkml:trace contextRef="#ctx0" brushRef="#br1" timeOffset="-46812.34">14936 6293 2546 0,'-30'9'0'0,"7"2"0"0,3 1 0 0,-1 1 0 0,4-2 0 0,2 6 0 0,6 0 0 0,1 3 0 16,3 3 0-16,1 1 0 0,2 3 190 0,2 2 517 0,0 0-339 0,0 1-248 0,0 2-120 0,0-2 0 0,0 0 0 0,0-5 0 15,0 7 0-15,2-8 0 0,0-3 0 0,1 2 0 16,1-7-307-16,0-2-33 0,-1-2 185 15,2-3 97-15,0-4-469 0,3-4 138 16,4-1 165-16,-1-1-492 0</inkml:trace>
  <inkml:trace contextRef="#ctx0" brushRef="#br1" timeOffset="-46606.7">14964 6450 3354 0,'0'-11'0'0,"0"4"0"0,0 3 0 0,-1 0 0 0,-1 3 0 0,2-1 0 0,0 2 0 0,0 0 0 0,0 13 0 0,0 6 0 15,5 7 240-15,1 2-101 0,1 11 59 0,-1 1-198 0,0 3 0 0,-2-5 0 16,1 11 0-16,-1-8 0 0,-1 0 0 0,-1-5 0 16,2 1 0-16,-1-1 0 0,-2-4 0 0,1-3 0 15,-2-2 0-15,0-6 0 0,0-2 0 0,0-6 0 16,0-4 0-16,0-3 0 0,0-2-679 0,0-4 198 16,0 0 220-16,0-10-482 0,0-12 357 0,0-9 173 15</inkml:trace>
  <inkml:trace contextRef="#ctx0" brushRef="#br1" timeOffset="-46290.3">15113 6089 3014 0,'0'-16'0'0,"4"3"0"15,3-2 0-15,2 2 0 0,5 1 0 0,2 0 0 0,1 4 0 0,4 1 0 0,-1 5 0 0,3 0 0 0,-2 2 125 0,-3 0 278 0,2 2-182 0,-4 9-91 0,-2 2-128 16,-5 4 34-16,-4 0-36 0,-3 4 0 15,-2 3-26-15,0-2-9 16,-5-3 47-16,-10 3-21 0,-2-3-1 0,0-5 49 0,0-4-10 16,-4 1-29-16,5-4 0 0,0-4 0 0,5-1 0 15,0 1 0-15,1-3 0 0,7 0 0 0,-1 0 0 16,4 0 0-16,0 0 0 0,0 0 0 0,7 0 0 16,11 0 0-16,6 0 0 0,-2 0 0 0,3-3 0 15,1 1 0-15,0 1 0 0,-1 1 0 0,3-2 0 16,-2 0 0-16,-5 0 0 0,3 2 0 15,-3 0 0-15,-1 0 0 0,-2 0-287 16,-4 0-219-16,0 4 233 0,-3 5-753 16,-4 5 493-16</inkml:trace>
  <inkml:trace contextRef="#ctx0" brushRef="#br1" timeOffset="-46070.83">15303 6629 3931 0,'-10'7'0'0,"2"4"0"0,3-5 0 0,1 0 0 0,4-4 0 0,0 0 0 0,0 0 0 0,6 0 0 0,15-2 0 0,1 1 0 0,2-1 0 0,4 3 0 0,-1-2 0 16,5 1 0-16,-2 2 0 0,0-3 0 0,-4 4 0 0,1-1 0 16,-6-3 0-16,0 3 0 0,2-1 0 15,-5 0 0-15,-2-2 0 0,-2-1 0 0,-5 0 0 16,-2 2 0-16,-2-2 0 0,-1 0 0 15,-2 0-248-15,1 0-329 0,-3 0 259 0</inkml:trace>
  <inkml:trace contextRef="#ctx0" brushRef="#br1" timeOffset="-44311.93">16029 6577 1560 0,'-17'-10'0'0,"2"3"0"0,0-1 0 0,3 1 0 0,0-3 0 0,3 1 0 0,1-4 0 0,2-3 0 0,6 2 0 0,0-1 0 0,2-3 274 0,12-2-117 0,5 3-60 16,3 0-29-16,2 2 123 0,4 0-81 0,1 6-36 16,3-1 0-16,-2 6 20 0,-2 3-28 0,-5 1 10 15,0 0-38-15,2 8 46 0,-8 10-1 0,-2 5-44 16,-6 3-36-16,-3 6 45 0,-4 3-9 0,-2 9-1 16,-3-2 13-16,-11-2-13 15,-4 2 1-15,-2-8 49 0,-6 9-9 0,1-8-41 0,2-9 1 16,-5 2 90-16,-1-3-45 0,1-5 10 0,0-10-55 15,1 0-39-15,6-5 0 0,1-2 0 0,1-3 0 16,6 0 0-16,3 0 0 0,3 0 0 16,3 0 0-16,3 0 0 0,1 0 0 0,0-1 0 0,1-1 0 15,10 0 0-15,9-1 0 0,2 1 0 0,-2-1 0 16,5 0 0-16,3 1 0 0,2 0 0 16,-1 2 0-16,-3 0 0 0,2 0 0 0,-4 0 0 15,4 2 0-15,0 3 0 0,-1-2 0 0,-1 1 0 16,-1-3 0-16,-2 1-187 0,0-2-297 15,0 0 223-15,-2 0 111 0,-1 0-750 0,-1-5 422 16</inkml:trace>
  <inkml:trace contextRef="#ctx0" brushRef="#br1" timeOffset="-44123.39">16409 6409 3338 0,'-2'-5'0'0,"2"1"0"0,0 0 0 0,0 1 0 0,0-1 0 0,13-2 0 0,10 1 0 0,3-2 0 0,4 2 0 0,4 2 0 0,1-3 194 0,1 5-68 16,-1-2 147-16,-1 0-273 0,1 3 0 0,-6 0 0 16,-1 0 0-16,-5 0 0 0,0 0 0 0,-5 0-421 15,-1 6 117-15,-8-3 171 0,2 1 86 16,-8-1-797-16,-1 2 352 0,-2 2 227 0,0 0-145 0,-12 3 186 16</inkml:trace>
  <inkml:trace contextRef="#ctx0" brushRef="#br1" timeOffset="-43945.9">16586 6391 2243 0,'-18'2'0'0,"6"8"0"0,2-2 0 0,1 4 0 0,3 0 0 0,2 3 0 0,4 5 0 0,0-1 0 0,0 3 0 0,0 5 0 0,0-2 108 0,2 3 432 0,2 1-242 16,0 1-134-16,-3-1-63 0,1 3 82 0,-2-2-72 16,0-1-36-16,0-4-316 15,0 1 135-15,0-4 73 0,0-2-256 0,0-4 164 0,0-5 82 16,0-3 50-16,0-3-810 0,0-5 311 15,7 0 226-15,4-7 114 0</inkml:trace>
  <inkml:trace contextRef="#ctx0" brushRef="#br1" timeOffset="-43761.92">16719 6481 3115 0,'0'-6'0'0,"0"2"0"0,0 3 0 0,0-1 0 0,0 2 0 0,0 2 0 0,0 9 0 0,0 5 0 0,0 3 0 0,0 6 0 0,0-3 144 0,0 8 368 0,0 2-352 0,0 2-160 15,-4 0 0-15,1 0 0 0,-1 1 0 0,-1 0 0 16,3-2 0-16,-1 0 0 0,1-2 0 0,0-1 0 16,0-5-36-16,2 3-204 0,0-8 139 0,0-1-756 15,0-2 413-15,0-8 185 0,2 1 101 0,7-6-453 16,5-4 286-16</inkml:trace>
  <inkml:trace contextRef="#ctx0" brushRef="#br1" timeOffset="-43294.06">17342 6221 1828 0,'1'-24'0'0,"-1"5"0"0,0 1 0 0,0-1 0 0,0 0 0 0,0 4 0 0,-3 0 0 0,-3 0 0 0,1 3 0 0,-2 1 0 0,2 2 92 0,-2-1 285 0,-1 5-169 15,-2-1-85-15,1 3-42 0,0 2 204 0,-5 1-128 16,0 0-60-16,-2 1 61 0,-2 13-60 0,-1 5-30 16,1 4 10-16,-3 3 168 0,2 5-211 0,1 1-35 15,0 2 0-15,0 8 0 0,6-7 0 0,-1 10 0 16,6-1 0-16,-1 1 0 0,4 4 0 0,2 0 0 16,2-1 0-16,0 2 0 0,0-1 0 15,2-5 0-15,5 2 0 0,4-9 0 0,1 6 0 16,2-10 0-16,1 2 0 0,0-3 0 15,0-1 0-15,0-2 0 0,2-3 0 16,-2-3 0-16,-4-2 0 0,2-3 0 0,0 1 0 16,-2-4 0-16,1 1 0 0,-3-4 0 0,-1-1 0 0,-3-1 0 15,0 0 0-15,2-3 0 0,-5-2 0 16,1-1 0-16,-1-1 0 0,0 0 0 0,0-3 0 0,-2 1 0 16,0-1 0-16,2 0 0 0,-2 0 0 0,0 0 0 15,0 0 0-15,0 0 0 16,0 0 0-16,0 0 0 0,0 0 0 0,0 0 0 15,0 0 0-15,0 0 0 0,0 0 0 0,1 0 0 16,1 0 0-16,0 0 0 0,0 0-232 0,0 3-347 16,1-1 275-16</inkml:trace>
  <inkml:trace contextRef="#ctx0" brushRef="#br1" timeOffset="-42102.79">17453 6449 3303 0,'-7'-2'0'0,"6"2"0"0,1 0 0 16,0 0 0-16,0 0 0 0,0 2 0 0,0 5 0 0,10 5 0 0,1 1 0 0,2 0 0 0,-2 0 301 0,4 2-123 0,-2 1-75 0,0 0-57 0,1 0-46 0,-3-1 0 16,0 0 0-16,1 1 0 15,-3 1 0-15,-2 0 0 0,1 1 0 0,-2 0 0 0,-1-2 0 16,-1-1 0-16,-1-1 0 0,1-5-268 0,0 3 137 16,-3-5-874-16,4-2 483 0,-3-1 234 15,3-4 130-15,1 0-506 0</inkml:trace>
  <inkml:trace contextRef="#ctx0" brushRef="#br1" timeOffset="-41863.13">17830 6316 3129 0,'2'-6'0'0,"0"4"0"0,-2 0 0 0,0 2 0 0,0 0 0 0,-6 6 0 0,-1 11 0 0,-1 4 0 0,0 8 0 0,-1 9 0 0,2-1 142 0,-5 16 518 0,1 0-660 0,-2 10 0 16,0-4 0-16,0 5 0 0,1-10 0 15,-2 17 0-15,0-7 0 0,1 4 0 0,-2-1 0 16,0-1 0-16,1-9 0 0,2 1 0 0,-1-3 0 0,-1-7 0 16,3-5 0-16,2-8 0 0,1-6 0 0,1 0 0 15,0-9 0-15,3-6 0 0,2-6 0 0,0-2-117 16,2-4-304-16,0-2 197 0,0-2-530 16,0-16 358-16,4-11 179 0,7-10 90 0</inkml:trace>
  <inkml:trace contextRef="#ctx0" brushRef="#br1" timeOffset="-41554.73">17908 6178 2871 0,'11'-15'0'0,"-1"6"0"0,2 0 0 0,1 2 0 0,-2-1 0 0,4 2 0 0,-2 2 0 0,1 2 0 0,-3 2 0 0,4 0 0 0,-4 0 111 0,-2 4 186 0,-1 9-130 16,-4 2-64-16,-2 3-24 0,-2 7 0 0,0-2-42 15,-8-1 0-15,-5 1 1 0,-2 0-31 16,0-8 9-16,-2 2 21 0,2-2 14 0,0-4-50 16,0-4-1-16,6 0 0 0,1-4 0 0,2-2 0 15,3-1 0-15,-1 0 0 0,4 0 0 0,0 0 0 16,0 0 0-16,0 0 0 0,0 0 0 0,4 0 0 16,8 0 0-16,-2-1 0 0,1-1 0 0,3 1 0 15,-1-2 0-15,-1 3 0 16,2 0 0-16,-1 0 0 0,-1 0 0 0,2 0 0 0,0 4 0 15,-1 2-294-15,2-1-218 0,0 5 237 0,0-3 110 16,0 1-732-16,2 2 430 0</inkml:trace>
  <inkml:trace contextRef="#ctx0" brushRef="#br1" timeOffset="-41244.32">18393 6347 2536 0,'0'-9'0'0,"0"2"0"0,0 1 0 0,-7-3 0 0,-4 3 0 0,1 2 0 0,-3 0 0 0,2 2 0 0,0 1 0 0,-2 1 0 0,-3 0 474 16,2 9-223-16,-5 6-106 0,2 2-55 0,2 2 120 0,0 1-86 16,5-1-34-16,-1 7-79 0,6-5-11 15,1 2 0-15,2-2 0 0,2-1 0 0,0 0 0 0,2-1 0 16,9-2 0-16,2 0 0 16,0 1 0-16,2-4 0 0,0 1 0 0,-2 0 0 0,-1-2 0 15,-1 2 0-15,-6 1 0 16,1-4 0-16,-4 4 0 0,-2-1 0 0,0 0 0 15,-2-1 0-15,-9-1 0 0,-2 2 0 0,-4-3 0 16,1 0 0-16,-5-6 0 0,1 2 0 0,2 0 0 16,-1-4 0-16,3-1 0 0,2-1 0 0,3 0 0 15,-1-2 0-15,5 0 0 0,1 0-1 0,5 0-142 16,-1 0 49-16,2 0-385 0,0 0 220 0,2 0 112 0,7 0 54 16,4-4-826-16</inkml:trace>
  <inkml:trace contextRef="#ctx0" brushRef="#br1" timeOffset="-39551.35">18412 6381 779 0,'0'0'0'0,"0"0"0"0,0 0 0 0,0 0 0 0,0 0 0 0,0-2 0 0,0 1 0 0,0-2 0 0,0 1 0 0,0 0 0 16,0 1 38-16,0-1 87 0,0 0-48 0,0 1-1 0,0-1-38 0,0-1 45 15,0 3 0-15,0-1-36 0,0 1 82 0,0-2-46 16,0 1 1-16,0 1 22 0,0-3-35 0,0 0 10 16,0 2-43-16,0-1 45 15,-1-2-22-15,-1 1-1 0,0 1-22 0,-2-3 60 16,0 1-35-16,-2 0 0 0,3-3-26 0,-5 5 53 15,3-2-26-15,-3 2 8 0,0 0-34 0,1-2 39 16,-2 2 0-16,-1 2-39 0,1 0 109 0,-4 0-59 0,1 0-25 16,0 8 85-16,-2 0-55 0,3 7-28 15,-2-1 10-15,1 4 74 16,0 5-56-16,1 0-28 0,2 5-17 0,2 1-48 0,0 2 0 0,3 4 0 16,0-2 0-16,4 3 0 0,0-3 0 15,0-1 0-15,0 0 0 0,0-1 0 16,4-5 0-16,3-4 0 0,1 1 0 0,1-4 0 15,1-5 0-15,-1 0 0 0,0-3 0 0,-1-6 0 16,1 1 0-16,1-4 0 0,-1-2 0 0,3 0 0 16,-2-2 0-16,2-9 0 0,-1-2 0 0,-2-6 0 15,3-2 0-15,-1-3 0 0,0-2 0 0,-3-2 0 16,1-5 0-16,-1 2 0 0,-1-3-46 16,-1-2-60-16,-2 2 34 0,0 1 0 0,-1 2 35 15,-1 4 28-15,-2 4-9 0,0 0-19 0,0 5 183 0,0 3-92 16,0 3-45-16,0 3-1 15,0 4 116-15,0 0-68 0,0 4-56 0,0-1 0 16,0 2 0-16,0 0 0 0,-2 0 0 0,0 6 0 16,1 10 0-16,-1 5 0 0,-2 3 0 0,1 5 0 15,0 1 0-15,1 3 0 0,0-1 0 16,2 0 0-16,0 0 0 0,0-2 0 0,0-7 0 16,4 3 0-16,2-3 0 0,3-4 0 15,-1-3 0-15,1-5 0 0,-1-3 0 0,1-1 0 16,0-3 0-16,3-4 0 0,-3 0 0 0,2 0 0 0,1-9 0 15,-1-5 0-15,-2-4 0 0,3-2 0 16,-3-3 0-16,0-1 0 0,1-3 0 0,-3-5 0 16,2 0 0-16,-1-3 0 0,0-1 0 0,-1 2 0 15,-1 6 0-15,-3 7 0 0,1 1 0 0,-2 7-8 16,2 1-26-16,-2 4 76 0,0 5-42 0,-2 1 0 16,2 0 0-16,0 2 0 15,3 0 0-15,1 13 0 0,1 6 0 0,1 6 0 16,-2 2 0-16,-1 7 0 0,-1 4 0 0,-1 1 0 15,1 0 0-15,-2 1 0 0,2-4 0 0,-2-1 0 16,0-3 0-16,-2-7 0 0,0-3 0 0,0-3 0 16,0-7 0-16,0-5 0 0,0-1 0 0,0-5 0 15,0-1 0-15,-4 0 0 0,3-9 0 0,1-8 0 16,0-9 0-16,0 0 0 0,0-6 0 0,0-9 0 16,7 1 0-16,6-4 0 15,0 1 0-15,0 8 0 0,4-4 0 0,-2 3 0 16,2 4 0-16,-2 6 0 0,0 5 0 0,0 2 0 15,0 4 0-15,2 6 0 0,-4 2 0 0,2 6-863 16,1 1 375-16,-4 0 216 0,3 5 122 0,-2 7-765 0</inkml:trace>
  <inkml:trace contextRef="#ctx0" brushRef="#br1" timeOffset="-39265.86">19162 6409 2674 0,'-6'-13'0'0,"2"0"0"0,1-2 0 0,-1 0 0 0,2 0 0 0,-2 4 0 15,2 0 0-15,-2 1 0 0,1 4 0 0,-1 1 0 0,-3 3 273 0,-1 1-108 0,-3 1-69 0,-2 0 324 16,-3 10-191-16,-2 5-155 0,-1 6-74 0,0 0 0 16,2 3 0-16,-2 4 0 0,5 4 0 0,0-2 0 0,5 3 0 15,3-4 0-15,6 1 0 0,0-2 0 16,0-1 0-16,4-3 0 0,5-3 0 0,5 0 0 15,0-5 0-15,4-1 0 0,0-1 0 0,1-4 0 16,0-4 0-16,-2-1 0 0,2-4 0 0,-3-1 0 16,2 0 0-16,-2 0 0 0,1-4 0 0,1-4-458 15,-4 3-52-15,1 0 236 0,0-1 119 0,4-2 58 16</inkml:trace>
  <inkml:trace contextRef="#ctx0" brushRef="#br1" timeOffset="-38903.88">19432 6471 2770 0,'2'-17'0'0,"0"1"0"16,0-4 0-16,0 2 0 0,-2-1 0 0,0 3 0 0,0 0 0 0,0 5 0 0,0 0 0 0,0 2 0 0,-2 4 232 0,-6 2-97 0,-1 1-49 0,-3 2-24 15,0 0 374-15,-2 0-226 0,-1 9-210 0,0 3 0 16,0 1 0-16,3 2 0 0,0-1 0 0,3 3 0 15,1-1 0-15,4 3 0 0,4-1 0 0,0 0 0 0,0 0 0 16,0-1 0-16,6 0 0 0,5 0 0 16,0-2 0-16,5-2 0 0,-2 1 0 0,3-4 0 15,-2 0 0-15,1 0 0 16,-4-3 0-16,-2 0 0 0,-1 0 0 0,-1-1 0 0,-5 2 0 0,-1-3 0 16,0 1 0-16,-2 0 0 15,0 1 0-15,-9 1 0 0,-6-3 0 0,-2 2 0 16,-6 2 0-16,1-2 0 0,1 0 0 0,-1-1 0 15,-1 2 0-15,3-3 0 0,1-1 0 0,2 0 0 0,4-2 0 16,2 0 0-16,3-2-84 0,2 0-69 16,6 0-828-16,0-6 463 0,0-7 244 0,15-5 119 15,5 0-636-15</inkml:trace>
  <inkml:trace contextRef="#ctx0" brushRef="#br1" timeOffset="-38731.39">19457 6520 3194 0,'20'-7'0'0,"-1"3"0"0,-2 1 0 16,-2 1 0-16,-1 2 0 0,-3 0 0 0,-4 7 0 0,0 4 0 0,0 5 0 0,-4 0 0 0,-1 2 246 0,0 1 245 0,-2 2-491 0,0-2 0 0,0-3 0 0,0 2 0 16,0-5 0-16,0-2 0 0,0-1 0 0,0-5 0 15,0-3-24 1,0 0-68-16,-2-2-739 0,2 0 442 0,0-6 118 0,0-8-564 0,0-9 399 0,0-2 199 16,0-3 101-1,0-7-224-15,0-8 181 0,2-2 90 0</inkml:trace>
  <inkml:trace contextRef="#ctx0" brushRef="#br1" timeOffset="-38071.29">19615 6247 2192 0,'9'-38'0'0,"3"7"0"0,-5 8 0 0,2 6 0 0,-2 7 0 0,3 2 0 0,-3 4 0 0,3 4 0 0,0 0 0 0,-1 10 0 0,0 9 496 0,-2 8-234 0,0 4-112 15,-6 2-57-15,1 10 264 0,-2 1-160 0,0-4-71 16,0 10-68-16,-3-4-58 16,-4-6 0-16,3-5 0 0,1 1 0 0,-1-13 0 15,4 0 0-15,-2-10-306 0,2-4 150 0,0-1 96 16,0-7 49-16,0-1-304 0,0-3 112 0,2-14 97 15,5-7-35-15,1-1 62 0,4-1 42 0,-3-2-9 16,3 0 9-16,-1 0 48 0,-2 3-24 0,1 6 1 16,-3 1 197-16,-2 7-121 0,1 1-45 0,-1 4 455 15,-1 5-209-15,1-2-128 0,-2 3 1 0,1 4 91 16,-1 12-229-16,-1 6 0 0,2 0 0 0,0 3 0 16,-1 0 0-16,4 4 0 15,-2-2 0-15,2-7 0 0,1 3 0 0,-1-5 0 16,3-4 0-16,-1-5 0 0,0-3 0 0,1-3 0 15,-1-3-54-15,2 0-54 0,-1 0-1 0,1-3-694 16,-3-9 383-16,2-2 192 0,-3-9 95 0,2 0-396 16,-4 3 236-16,4-8 132 0,-2 2 62 0,0 1-163 15,-1 4 112-15,-1-1 57 0,2 1 86 0,-2 4-30 16,-1 2 0-16,-1 4 442 0,1 1-222 0,-2 3-109 16,0 1-65-16,-1 5 639 15,-1-1-334-15,0 0-63 0,2 2-117 0,0 0 430 16,3 0-254-16,-2 0-142 0,1 0-65 0,1 0 257 15,1 0-360-15,-1 0 0 0,2 0 0 0,-4 0 0 16,1 0 0-16,0 0 0 0,-3 0 0 0,1 0 0 16,0 0 0-16,0 0 0 0,-2 0 0 0,0 0 0 15,0 0 0-15,0 0 0 0,0 0 0 0,0 0 0 16,0 0 0-16,0 0 0 0,0 0 0 16,0 0 0-16,0 0 0 0,0 0 0 15,0 0 0-15,0 0 0 0,0 0 0 0,0 0 0 16,0 0 0-16,0 0 0 0,0 0 0 0,0 0 0 15,0 0 0-15,0 0 0 0,0 0 0 0,0 0 0 16,0 0 0-16,0 0 0 0,0 0 0 0,0 0 0 16,0 2 0-16,2 1 0 0,1 3 0 0,1 1 0 15,2 3 0-15,2-1 0 0,-1 3 0 0,0 1 0 16,3 0 0-16,-2-2 0 16,1 2 0-16,-4-3 0 0,5 2 0 0,-4-2 0 15,-1 0 0-15,-1-3 0 0,-2 0 0 0,-1 0 0 16,1-2 0-16,-2-1-312 0,0 0 119 0,0-2-792 15,0-1 474-15,0-1 228 0,0 0 127 0</inkml:trace>
  <inkml:trace contextRef="#ctx0" brushRef="#br1" timeOffset="-37668.02">20401 6175 2869 0,'0'-7'0'0,"0"2"0"0,0-1 0 0,0 3 0 0,0-1 0 0,0 2 0 0,0 0 0 0,0 1 0 0,0-1 0 0,0 2 0 0,0 0 215 0,0 0 288 0,0 0-233 0,0 5-196 16,-4 7-74-16,-1 0 0 0,-2 4 0 0,-1 3 0 15,0 1 0-15,-3 0 0 16,0 7 0-16,-1-2 0 0,0 1 0 0,1 2 0 16,-3 0 0-16,1 4 0 0,0 2 0 0,-4 5 0 15,3 1 0-15,0-3 0 0,-3 6 0 0,4-7 0 16,-4 11 0-16,0-5 0 0,0 0 0 0,2 0 0 15,-2 2 0-15,-1 3 0 0,-1-1 0 0,-1 2 0 16,2 0 0-16,-1 0 0 0,-2 3 0 0,3 0 0 16,-1-4 0-16,2-1 0 0,-2 2 0 0,5-5 0 15,0-7 0-15,1 2 0 0,-1-4 0 16,4 0 0-16,0-5 0 0,0-3 0 0,3-3 0 0,0-3 0 16,0-3 0-16,0-2 0 15,2-1 0-15,-1-5 0 0,3-1 0 0,-1-1 0 16,0-2 0-16,1 0 0 0,0-3 0 0,-1 3 0 15,4-1-185-15,-2-4 32 0,2 0 46 0,-1 1-559 16,1-1 314-16,0 0 158 0,0 0 69 0,0-10-587 16,1-6 338-16</inkml:trace>
  <inkml:trace contextRef="#ctx0" brushRef="#br1" timeOffset="-36043.14">20756 6077 2169 0,'0'-6'0'0,"-1"3"0"0,1 1 0 0,0 1 0 0,0 1 0 0,-2 0 0 0,2 0 0 0,0 6 0 0,0 13 0 0,0 7 0 0,0 4 93 16,0 10-26-16,0 1 450 0,0 9-238 0,0 2-111 15,-2 10 350-15,-2-3-398 0,-2 4-120 0,2-1 0 0,-1 1 0 0,-1-8 0 16,-3 14 0-16,1-9 0 16,1 3 0-16,-2-3 0 0,0 2 0 0,-2-10 0 15,2 3 0-15,2-7 0 0,2-8 0 0,-4-3 0 16,4-2 0-16,1-11 0 0,-1-2 0 0,3-3 0 15,-2-6 0-15,3-4 0 0,1 1-94 0,0-6-304 16,0 1 183-16,0-5-703 0,1 0 439 0,10 0 220 16,0-9 100-16</inkml:trace>
  <inkml:trace contextRef="#ctx0" brushRef="#br1" timeOffset="-35743.67">20880 7045 3098 0,'0'11'0'0,"0"3"0"16,0 7 0-16,-3 2 0 0,-1 1 0 0,2 6 0 0,2-1-1 0,0-2 0 0,2 2 1 0,11-4-1 0,2-4 388 0,0-3-165 0,8 0-97 0,-7-7-44 0,5-3-125 15,2-5 41-15,-2-3-1 0,-1 0 51 16,-3-1-246-16,0-10 118 0,-2-5 58 16,-2-2 30-16,-3-5-104 0,-5 3 76 0,-3-3-6 0,0-5 14 15,-2 6-50-15,0-3 29 0,-2 1-61 16,-8 5 315-16,-1-2-126 0,-2 4-53 0,0 4 268 15,-2 4-302-15,0 3-7 0,-2 4 0 16,0 2 0-16,2 0 0 0,-2 0 0 0,2 9 0 0,4 4 0 16,0-3 0-16,2 3 0 0,0 0-214 15,2-1-79-15,3 0 149 0,-1-4 31 0,3 2-329 0,0-5 207 16,1-1 98-16,1 0-501 16,0-4 301-16,0 0 149 0,0-4 65 0</inkml:trace>
  <inkml:trace contextRef="#ctx0" brushRef="#br1" timeOffset="-35500.16">21100 5986 3390 0,'-4'-7'0'0,"-1"1"0"0,3 3 0 0,-2 1 0 0,3 0 0 0,-1 1 0 0,2 1 0 15,0 0 0-15,0 5 0 0,0 11 0 0,0 7 282 0,0 0-122 0,0 4-61 0,0-3-99 0,0 9 0 0,0-4 0 16,0-2 0-16,-3 1 0 0,1-7 0 0,0 2 0 16,1-4 0-16,-1-3 0 0,0 0 0 0,0-7 0 15,2 0 0-15,-2 0 0 0,2-6 0 16,0 1-628-16,0-2 146 0,0 0 222 16,0-1 111-16,0 3-663 0</inkml:trace>
  <inkml:trace contextRef="#ctx0" brushRef="#br1" timeOffset="-35007.82">21128 6597 2169 0,'-11'3'0'15,"1"0"0"-15,3 1 0 0,0-2 0 0,3-1 0 0,0-1 0 0,3 2 0 0,-1-2 0 0,2 2 0 0,0 0 0 0,2 0 174 0,12-2 327 0,4 2-223 0,0-2-124 0,8 0-59 16,-1 1 290-16,3 1-210 0,0 0-175 0,-6 0 0 16,10 2 0-16,-7 0 0 0,1 1 0 0,-5-1 0 15,2 2 0-15,-5 0 0 0,1-1 0 0,-2-1 0 16,-4 2 0-16,-4-3 0 15,0-1 0-15,-2 0 0 0,-3-1 0 0,-3 2 0 0,1-3 0 16,0 0 0-16,-2 0 0 0,0 0 0 0,0 0 0 16,0 0 0-16,0 0 0 0,0 0 0 0,0 0 0 15,0-3 0-15,0 2 0 0,0-1 0 0,0 0-154 16,2 2-21-16,0 0-980 0</inkml:trace>
  <inkml:trace contextRef="#ctx0" brushRef="#br1" timeOffset="-33958.54">22192 6359 1353 0,'2'-9'0'0,"1"2"0"0,-1-2 0 0,2-2 0 0,-2-2 0 0,1-2 0 0,1-1 0 0,-1 0 0 0,1-3 0 0,1-2 0 0,-3 1 133 0,1-1-38 15,-1 0-10-15,-2 3-47 0,0-3 68 0,0 4-35 16,0-2 1-16,-5 4 49 0,-6 3-46 0,1 0 0 15,-3 3-37-15,-3 1 204 0,0 4-101 0,-3 2-43 16,-2 2 193-16,-1 0-126 0,-1 6-64 0,0 7-31 16,2 4 176-16,3 0-94 15,-1 6-62-15,3 5-26 0,0-1-55 0,5 6-9 16,1 2 0-16,5 3 0 0,1 7 0 0,2-1 0 16,2 6 0-16,0 0 0 0,0 6 0 0,2-1 0 15,3 11 0-15,4-14 0 0,0 15 0 0,-2-15 0 16,0 4 0-16,2 3 0 0,-4-4 0 0,1 1 0 15,-3-6 0-15,-1-3 0 0,0-4 0 0,-2-7 0 16,0-1 0-16,0-2 0 0,-9-3 0 0,-2-6 0 16,-1-5 0-16,-1-1 0 15,-2-2 0-15,-4-5 0 0,2-2 0 0,-1-1 0 0,-1-4 0 16,0-1 0-16,2-1 0 0,2-2 0 16,2 0 0-16,-1 0 0 0,5-2 0 0,2-9-81 15,5-4-375-15,2-8 208 0,0 1 106 0,11-3-401 16,8-3 243-16,1 0 136 0</inkml:trace>
  <inkml:trace contextRef="#ctx0" brushRef="#br1" timeOffset="-33660.63">22222 7018 3129 0,'4'13'-1'0,"-3"4"0"0,-1 5 1 16,0-3 0-16,0 3 0 0,0 1 0 0,0 5 0 0,0-8 0 0,0 0 0 0,2 0 0 0,7-4 342 0,5-1-143 0,0-4 64 0,4-5-263 0,0-2 0 15,3-4 0-15,0 0 0 0,-1 0 0 16,3-11 0-16,-4-5 0 0,-4-1 0 0,-5 0 0 0,2-3 0 16,-6-1-60-16,-3 1 22 0,-3-3 38 15,0 0-77-15,0-2 107 0,-5 1-85 16,-7 5 39-16,-1 1 232 0,-1 1-216 0,-5 2 0 16,-1 4 0-16,2 2 0 0,-1 5 0 0,-2 1 0 15,3 2 0-15,1 1 0 0,2 0 0 0,3 0 0 16,3 0 0-16,0 4 0 0,4-1 0 0,-2 1 0 15,5-1-281-15,2 2-116 0,0-4 175 0,0-1-526 16,0 0 355-16,0 0 178 0,2 0 88 0,5-9-385 16,0-8 228-16,2-5 128 0</inkml:trace>
  <inkml:trace contextRef="#ctx0" brushRef="#br1" timeOffset="-33414.47">22479 5836 3094 0,'0'-15'0'0,"0"11"0"0,0-2 0 0,0-1 0 16,0 6 0-16,0 0 0 0,0 1 0 0,-2 0 0 0,0 5 0 0,2 9 0 0,0 7 496 0,0 4-229 0,0 1-193 0,0-1-74 0,0 7 0 15,2-1 0-15,-2 2 0 0,0-4 0 0,0 1 0 0,0-6 0 16,0 5 0-16,0-7 0 0,0-2 0 15,0 2 0-15,-2-7-233 0,0-4-10 0,-1 0 135 0,1-3-30 16,2-2-660-16,0-3 381 16,0 0 189-16,0 0 86 0</inkml:trace>
  <inkml:trace contextRef="#ctx0" brushRef="#br1" timeOffset="-31614.83">22672 6274 1661 0,'-2'-4'0'0,"0"2"0"0,1-1 0 0,-1 1 0 0,2 0 0 0,-2 0 0 0,2 0 0 0,0 1 0 0,0 1 0 0,0 0 0 0,0 0 70 16,0 0 61-16,0 0-36 0,2 0-10 0,5 0-46 16,0 0 107-16,3 1-53 0,-1 7-28 0,2 1 118 15,1 1-77-15,-1 3-34 0,0 2 74 0,1 0-53 16,1 0-28-16,-1 2 11 0,0-1-56 15,-1 0 19-15,-1 1 0 0,1-4 0 0,-2 0-69 0,0-2 44 16,-4-2-10-16,2 1 35 0,-3-4-48 16,0-1 0-16,-1-1 48 0,0-2-265 0,-1 0 95 15,0-2 72-15,-2 0-363 0,0 0 180 16,1 0 107-16,1 0 9 0,0-2-316 0,0-4 201 16,2-1 101-16,-1-5 51 0,4 1-345 0</inkml:trace>
  <inkml:trace contextRef="#ctx0" brushRef="#br1" timeOffset="-31308.86">23033 6166 2006 0,'0'-3'0'0,"0"1"0"0,0 1 0 0,0-2 0 0,0 3 0 0,0 0 0 0,0-2 0 0,0 2 0 0,-2 0 0 0,2 0 0 0,-2 0 154 15,-1 2 214-15,-4 8-164 0,2 1-83 0,-1 4-41 16,-1 1 255-16,0 2-153 0,-5 7-71 0,1 0-36 15,0 0 205-15,-4 4-265 0,0 3-15 0,-1 0 0 16,-3 7 0-16,3-2 0 0,-1 1 0 16,2-1 0-16,1-3 0 0,0 4 0 15,1-3 0-15,1 0 0 0,1-5 0 0,4-1 0 16,1-6 0-16,-2-1 0 0,6-2 0 0,-1-6 0 16,1-2 0-16,0-3 0 0,2-2 0 0,0-2-54 15,0-4-189-15,0 2 105 0,0-3-138 0,0 0 119 16,0 0 49-16,0 0 39 0,0-3-377 0,0-6 203 15,6-4 102-15,3-8 51 0,1 2-497 16,3-11 279-16</inkml:trace>
  <inkml:trace contextRef="#ctx0" brushRef="#br1" timeOffset="-30967.42">23099 6021 2408 0,'5'-12'0'0,"0"3"0"0,4 0 0 0,0 2 0 0,0-4 0 0,1 4 0 0,1 1 0 0,2 5 0 0,2-1 0 0,0 0 0 0,0 2 124 16,0 0-43-16,-2 2 0 0,-2 7 152 0,0 0-101 15,-1 5-47-15,-4-1 0 0,-1 2 46 0,-3 0-46 16,0 2 9-16,-2 2-94 0,0-2-1 16,-2-2 40-16,-5 1-49 0,-2-1 25 0,-3-1 9 0,1-4 15 15,-3 2-121-15,1-4 61 0,-1-1 30 0,-2-1-19 16,2-2-7-16,0 1-7 0,0-3 0 0,2-1-16 15,3 4 361-15,0-5-147 0,3 2-174 0,1-2 0 16,4 2 0-16,1-2 0 16,0 2 0-16,0 1 0 0,0 3 0 0,12 0 0 15,2-3 0-15,5 3 0 0,1-3 0 0,3 0 0 16,0 0 0-16,1-1 0 0,-2-2 0 0,-1 1 0 16,-1 2 0-16,1-3 0 0,-3 3 0 0,-1 0 0 15,-3 0-395-15,-1 1 144 0,3 0-911 0,-5 1 551 16</inkml:trace>
  <inkml:trace contextRef="#ctx0" brushRef="#br1" timeOffset="-30164.32">22560 6721 2149 0,'-14'0'0'0,"2"0"0"0,-4 2 0 0,3 2 0 0,-2 0 0 0,4-1 0 0,4 1 0 0,-2-2 0 0,6-1 0 0,3 4 0 0,0 2 271 0,10-3-121 0,15 1-57 0,5-3 343 16,12 1-199-16,1-2-100 16,8-1 277-16,-1 0-370 0,5 0-44 0,1 0 0 15,1 2 0-15,1 1 0 0,-1-1 0 0,0 5 0 16,-4-1 0-16,0-2 0 0,-2 2 0 0,-10-2 0 16,5 1 0-16,-9 1 0 0,0-2 0 0,-3 0 0 15,-6-3 0-15,-3 1 0 0,-3-2 0 16,0 0 0-16,-2 0-24 0,-8 0-80 0,-1 0-107 0,-3 0 75 15,-4 0 54-15,0 0 0 0,-2 0-314 0,-2 0 179 16,0-2 90-16,-2-2-423 0,-11 3 261 16,-1-1 125-16,-2 2 64 0</inkml:trace>
  <inkml:trace contextRef="#ctx0" brushRef="#br1" timeOffset="-29881.63">22743 7052 2595 0,'-27'0'0'0,"4"0"0"0,0 1 0 0,5 2 0 0,6-2 0 0,3-1 0 0,5 0 0 0,4 0 0 0,0 0 0 0,8 2 0 0,16-2 100 0,6 2 444 0,8-2-254 16,3 2-126-16,2-2 74 0,6 0-238 0,4 0 0 16,3 0 0-16,1 0 0 0,-2 2 0 0,2 0 0 15,-4 1 0-15,-1-1 0 0,-3 0 0 0,-2 2 0 16,-10 0 0-16,1-2 0 0,-4-1 0 0,-6 0 0 15,-2 2 0-15,-5-1 0 0,-4-2 0 0,-6 0 0 16,-3 0 0-16,-5 0 0 16,-1 0-225-16,-2 0-50 0,0 0 118 0,-3 0 60 15,-10 0-419-15,-4 0 229 0,-4-2 129 0,-1-1 61 16,-5 3-523-16,-1 0 291 0,-4 0 146 0</inkml:trace>
  <inkml:trace contextRef="#ctx0" brushRef="#br1" timeOffset="-29501.14">22810 7072 2202 0,'-23'0'0'0,"2"0"0"0,5 0 0 0,2 6 0 0,3 0 0 0,4 3 0 0,0 2 0 0,5 6 0 0,1 5 0 0,1 5 0 16,0 1 494-16,0 4-229 0,1 2-113 0,1 0-57 0,3 1 295 0,-2 3-181 16,1-2-85-16,-2-1-124 0,0-1 0 0,-2 0 0 15,0-8 0-15,0 6 0 0,0-5 0 0,0-7 0 16,-6-2 0-16,1-2 0 0,0-7 0 0,0 0 0 15,-1-4 0-15,-1-3 0 16,2-2 0-16,-6 0 0 0,2-2 0 0,0-6 0 16,-3-4 0-16,3-5 0 0,-2 1 0 0,0-3 0 15,-2-2 0-15,2 0 0 0,-1 3 0 0,3 2 0 16,0 2 0-16,1 5 0 0,0 1 0 0,3 1 0 16,-1 4 0-16,1 2 0 0,0 1 0 0,2 0 0 15,-3 0 0-15,3 13 0 0,-3 2 0 0,2 2 0 16,-1 2 0-16,0 1 0 0,0 0 0 0,1 1 0 15,1 0 0-15,-1-2 0 0,0-2 0 0,3-2 0 16,1-6 0-16,-2 0 0 16,2-2-19-16,0 0-130 0,0-5 35 0,0-1 42 15,0-1-520-15,3 0 281 0,6 0 137 0,2-3 69 16,5-9-470-16,-2-1 269 0,4-3 124 0,1-2-378 16</inkml:trace>
  <inkml:trace contextRef="#ctx0" brushRef="#br1" timeOffset="-29242.15">23029 7204 3296 0,'0'-2'0'0,"0"0"0"0,0 0 0 0,-2 2 0 0,-1 0 0 0,-2 0 0 0,2 14 0 0,-1 2 0 0,0 9 0 0,4 3 0 16,-2 2 276-16,2 4-119 0,0 0 45 0,0 1-202 0,0-1 0 0,0-2 0 15,0-1 0-15,0-1 0 0,2-1 0 16,-2-6 0-16,2 1 0 0,-2-3 0 16,0-5 0-16,0-2 0 0,0-5 0 0,0-1 0 15,0-5 0-15,0 1-316 0,0-4-31 0,0 0 90 16,0 0-464-16,0 0 332 0,2-7 180 0,0-6 85 16,3-6-487-16,2-6 287 0</inkml:trace>
  <inkml:trace contextRef="#ctx0" brushRef="#br1" timeOffset="-29096.75">23047 7478 2927 0,'0'-10'0'0,"0"3"0"0,0 3 0 0,0 1 0 0,0 1 0 0,0 0 0 0,0 2 0 0,0-2 0 0,4 0 0 0,6 1 0 0,5-2 179 0,2 1-61 15,1 0 300-15,1 0-190 0,1 1-167 0,-2 1-61 16,3 0 0-16,-2 0 0 0,-1 0 0 0,-1 0 0 16,-2 0-47-16,-1 0-9 0,-3 0-749 0,-2 0 431 15,1 1 201-15,-3 1 56 0,-1-2-861 0</inkml:trace>
  <inkml:trace contextRef="#ctx0" brushRef="#br1" timeOffset="-28922.42">23345 7306 3313 0,'-4'0'0'15,"0"0"0"-15,1 0 0 0,1 0 0 0,-3 0 0 0,5 0 0 0,0 1 0 0,0 6 0 0,0 3 0 0,5-1 0 0,4 4 301 0,0 0-133 0,0-1-19 0,3 1-149 0,-3 0 0 16,-2 0 0-16,3-2 0 0,-2 0 0 0,-1 2 0 15,-2-4-408-15,2-2 92 16,0-1 187-16,0-1 78 0,3-2-932 0,0-3 475 16,2 0 225-16</inkml:trace>
  <inkml:trace contextRef="#ctx0" brushRef="#br1" timeOffset="-28715.97">23571 7288 2975 0,'-3'-5'0'0,"-1"1"0"0,-1 3 0 0,-1 1 0 0,3 0 0 0,-4 0 0 0,4 0 0 0,-1 10 0 0,2 3 0 0,-1 8 0 0,-1 3 352 0,-2 2-157 16,-2 5 183-16,1 2-347 0,-3 11-31 0,0-4 0 16,-2 1 0-16,-1 2 0 0,0-6 0 0,-4 12 0 15,0-6 0-15,2-2 0 0,-2-3 0 0,4-6 0 16,-3 1 0-16,4-2 0 0,1-4 0 0,3-9 0 16,1-1 0-16,3-6 0 0,2-2-593 0,-1-3 280 15,2-4 108-15,1-2 84 0,0 0-695 0,0-9 390 16</inkml:trace>
  <inkml:trace contextRef="#ctx0" brushRef="#br1" timeOffset="-28407.75">23632 7263 2643 0,'10'-10'0'0,"2"4"0"0,1-2 0 0,3 3 0 0,-4 1 0 0,4 2 0 0,-3 2 0 0,0 0 0 0,0 0 0 0,-1 7 0 0,-3 9 277 0,-3 3-119 15,-5 5-61-15,-1 0-52 0,0 3 2 0,-11-1-10 0,-4-2 0 16,-1 1-77-16,0-9 39 16,-2 2-1-16,1-7 49 0,-3-1 51 0,6-5-30 15,1-3 0-15,1-1 224 0,3-1-232 0,2 0-60 16,0 0 0-16,6 0 0 0,-1 0 0 0,2 0 0 16,0 0 0-16,0-1 0 0,3-3 0 15,9 2 0-15,5 1 0 0,0-2 0 0,-1 3 0 0,4 0 0 16,-1 0 0-16,-1 0 0 0,1 0 0 0,-1 0 0 15,1 0 0-15,-1 0 0 16,-4 0 0-16,2 3 0 0,-3-2-298 0,-4 1 91 16,2-2-762-16,-1 0 457 0,-1 0 242 0,1 0 117 15</inkml:trace>
  <inkml:trace contextRef="#ctx0" brushRef="#br1" timeOffset="-27798.99">24113 6888 1844 0,'-6'-5'0'0,"3"-3"0"0,-1 1 0 0,0-2 0 0,0-5 0 0,0 3 0 0,1-5 0 0,-1 0 0 0,2-1 0 0,-1 0 0 0,-1 2 136 16,-3-2-41-16,2-1 91 0,0 6-75 0,-3-3-37 0,-1 3-1 15,-1 4 59-15,1 2-38 0,-2 0-34 16,-3 4 167-16,0 2-95 0,-4 0-48 0,-3 6-24 16,4 9 142-16,-3 7-88 0,2 5-39 0,1 2 0 15,2 3 79-15,3 1-151 0,3 0-3 0,5 3 0 16,3 0 0-16,1-2 0 0,0-4 0 15,1-2 0-15,7-6 0 0,4-1 0 16,2-1 0-16,1-8 0 0,2-3 0 0,-2-5 0 16,2-4 0-16,-3 0 0 0,4 0 0 0,-2-15 0 15,0-4 0-15,-2-2 0 0,0-6 0 0,-3-2-54 16,3-2-187-16,-5-4 102 0,0 2 51 0,1-4-40 16,-1-4 37-16,0-5 31 0,-3 1-4 0,5-4 28 15,-2-4-1-15,-1-1 1 0,2 1 0 0,-5 6 0 16,-1 15-1-16,-3 6 1 0,-1 2 194 0,0 10-98 15,0 4-57-15,0 2 470 16,0 7-219-16,0 1-125 0,0 0-87 0,-5 9-42 16,2 14 0-16,-4 6 0 0,0 8 0 0,3 5 0 15,-3 7 0-15,3 1 0 0,1 1 0 0,-1-1 0 16,0 0 0-16,4-1 0 0,0-5 0 0,0-2 0 16,0-7 0-16,0 3 0 0,0-4 0 0,0-4 0 15,4-8 0-15,2-1 0 0,-1-4 0 0,0-9 0 16,1 2 0-16,1-2-167 15,3-6 10-15,-1-2 66 0,2 0-373 0,1 0 218 16,1-5 105-16,1-7 52 0,0-7-634 0,2 1 342 16</inkml:trace>
  <inkml:trace contextRef="#ctx0" brushRef="#br1" timeOffset="-27604.88">24306 6678 2733 0,'0'-4'0'0,"0"4"0"0,-2 0 0 0,0 0 0 0,2 0 0 0,-1 0 0 0,1 0 0 0,0 0 0 0,0 5 0 0,0 5 0 0,5 3 120 0,5 1 473 0,-1 3-278 0,0-3-145 16,0 1-170-16,0 2 0 0,0-1 0 0,-2-2 0 15,-2 1 0-15,2-4 0 0,-2 3 0 16,1-4 0-16,-4-1 0 0,1 1-3 0,-1-5-10 0,-1 0-752 16,2-2 387-16,-1 2 89 0,-1-3-518 0,4-2 385 15,0 0 193-15</inkml:trace>
  <inkml:trace contextRef="#ctx0" brushRef="#br1" timeOffset="-27331.57">24559 6603 2406 0,'0'-12'0'0,"0"7"0"0,0-3 0 0,0 2 0 0,0 5 0 0,-1-3 0 0,1 2 0 0,-2 2 0 15,0 0 0-15,-2 2 0 0,-4 13 303 0,4 6-134 0,-7 3-66 0,1 6 476 0,-7 12-276 16,0-1-235-16,-2 4-68 0,-1 3 0 0,-3 2 0 0,-2 3 0 15,-3 11 0-15,2-5 0 16,-3 3 0-16,2-1 0 0,-2-2 0 0,7-6 0 16,-4 4 0-16,3-5 0 0,3-1 0 0,1-4 0 15,4-7 0-15,1-3 0 0,3-2 0 0,0-7 0 16,5-5 0-16,1-5 0 0,-1-6 0 0,3-2 0 16,1-3-529-16,0-4 200 0,0 0 146 0,-2-3 73 15,3 0-375-15,1 0 229 0,-1-3 110 0,1-4-150 16,0-6 130-16,0-4 65 0,0-2 23 0</inkml:trace>
  <inkml:trace contextRef="#ctx0" brushRef="#br1" timeOffset="-26790.55">24562 6160 2094 0,'0'0'0'0,"-3"-3"0"0,3 1 0 0,0-1 0 0,0 1 0 0,0-2 0 0,0 3 0 0,0-1 0 0,0-2 0 0,7 3 0 0,2 1 144 0,2 0 148 0,3 0-128 15,-2 3-63-15,4 8-23 0,-2 3 153 0,4 2-98 16,-2 5-47-16,1 2 73 0,-2 1-61 0,0 3-21 16,-2 2-10-16,-1 3 137 0,-1-2-201 0,-2 5-3 0,-3-4 0 15,0 1 0-15,-1-1 0 16,-3 0 0-16,0-2 0 0,0 2 0 0,-1-3 0 0,-1-2 0 15,0 6 0-15,0-2 0 0,0-1 0 16,-1-2 0-16,-3 1 0 0,-1 1 0 0,-2-1 0 16,0 2 0-16,-2 1 0 0,0-2 0 0,-3 3 0 15,1 1 0-15,-4 0 0 0,-2 4 0 0,0-1 0 16,1-6 0-16,-4 6 0 0,2-2 0 0,-4-2 0 16,4-2 0-16,2 0 0 0,-4-4 0 0,8-5 0 15,-2-1 0-15,3-1 0 0,2-2 0 0,3-4 0 16,0-6 0-16,2 3 0 0,4-6 0 0,-1-1 0 15,1-1 0-15,0 0 0 0,-2-2 0 16,2 0-8-16,0 0-61 0,0 0-832 16,0 0 432-16,-2-2 216 0</inkml:trace>
  <inkml:trace contextRef="#ctx0" brushRef="#br1" timeOffset="-26572.38">24932 7475 3931 0,'0'0'0'0,"0"0"0"0,0 0 0 0,0 0 0 0,0 0 0 0,0 0 0 0,0 0 0 0,-3 0 0 0,0 0 0 0,-1 0 0 0,4 0 0 15,-2 0 0-15,-1 0-541 0</inkml:trace>
  <inkml:trace contextRef="#ctx0" brushRef="#br1" timeOffset="-18311.13">14957 7885 2207 0,'0'0'0'0,"0"0"0"15,0 0 0-15,0 0 0 0,0-1 0 0,0-3 0 0,0-4 0 0,2-1 0 0,0 0 0 0,1-5 0 0,-1-1 79 0,0 0-41 0,-2-2 1 0,0 1 6 0,0-3-7 16,0 3 1-16,0-6-28 0,-4 4-9 0,-5-2 37 16,-4 5-1-16,0-3 20 15,-4 4-19-15,-2 1 9 0,0 4-9 0,-2 2 93 16,-1 3-47-16,0 2 1 0,-1 2-48 0,0 0 136 15,1 0-72-15,-1 9-32 16,4 3 108-16,-1 2-70 0,3 5-34 0,6 1 9 0,-5 3-41 0,6 4-42 16,2 3 0-16,0 2 0 0,4 3 0 0,4 7 0 15,0 4 0-15,0 3 0 16,0 4 0-16,4 10 0 0,4-4 0 0,0-4 0 16,2 14 0-16,1-2 0 0,-2-6 0 0,0-8 0 15,-4 3 0-15,3-2 0 0,-4-1 0 0,0-4 0 16,-2-2 0-16,-2-4 0 0,0-7 0 0,0 3 0 15,-8-1 0-15,-4-9 0 0,0-1 0 0,-4-6 0 16,-2-4 0-16,1-5 0 0,-8-1 0 0,3-6 0 16,-3-3 0-16,1-1 0 0,-1-2 0 0,3 0 0 15,0 0 0-15,1-4 0 0,4-9 0 0,2 0 0 16,4-1 0-16,5-4 0 0,2 1 0 0,4-2 0 16,0 0 0-16,3 3 0 0,9 1 0 15,5-1-782-15,7 4 330 0,-1 0 206 16,4 1-547-16,-1 0 377 0,-1 3 179 0,6-3-118 15,-3 1 157-15,-2 0 81 0,1 0 38 0,-1 3-68 16,-3 2 68-16,-3-2 49 0,-3 1 30 16,-4 4 52-16,-1 2-64 0,-5 0 0 0,0 0-16 0,-1 0 491 0,-2 8-269 15,-2 4-117-15,0 0 725 0,2 7-330 16,-1 0-207-16,3 5 437 0,1-1-332 0,5 2-165 16,-1-3-84-16,3 1 136 0,-2-7-254 15,5 1-3-15,2-2 0 0,0-6 0 16,1-1 0-16,1-6 0 0,-2-2 0 0,1 0 0 15,-2-6 0-15,-2-9 0 0,-1-1 0 0,-5-6 0 16,-3 2 0-16,-4-2 0 0,-3-5 0 0,0 3 0 16,0-1 0-16,-12 1 0 0,1 3 0 0,-3 1 0 15,0 1 0-15,-4 4 0 0,4 6 0 0,-6 1 0 16,4 5 0-16,1 1 0 0,0 2 0 0,1 0 0 16,3 5 0-16,4 6 0 0,-1 2 0 0,6 1 0 15,0 1 0-15,2 0 0 16,0 0 0-16,0-2-218 0,0-2-99 0,6 2 143 15,0-5 69-15,1-1-640 0,1-3 354 0,1-4 176 16,3 0 78-16</inkml:trace>
  <inkml:trace contextRef="#ctx0" brushRef="#br1" timeOffset="-18145.3">15170 7463 3873 0,'3'-13'0'0,"1"8"0"0,1 5 0 0,-3 0 0 0,-2 14 0 0,0 12 0 0,0 13 0 0,-2-1 0 0,-5 7 0 0,-3 6 0 0,-1 11 58 0,6-8-58 0,-1 3 0 0,6 4 0 15,0-2 0-15,0-1 0 0,0 10-1010 0</inkml:trace>
  <inkml:trace contextRef="#ctx0" brushRef="#br1" timeOffset="-17142.57">15701 7688 2380 0,'0'-7'0'0,"0"3"0"0,0 2 0 0,0 1 0 0,0 1 0 0,0 0 0 0,0 1 0 0,7 12 0 0,2 2 0 0,5 6 0 0,-1-2 433 0,0 3-196 0,0-3-89 0,4 5-58 16,-2-1 56-16,-1 0-52 0,-2-5-28 0,-1 3 1 15,3 0-187-15,-3-3 75 0,-4 0 43 0,1-4 0 16,0 1-140-16,-5-5 91 0,3 2 56 0,-3-6-567 16,-1 0 291-16,0 0 54 15,0-4-444-15,1-2 310 0,0 0 146 0,5 0 87 0,-1-15-298 16</inkml:trace>
  <inkml:trace contextRef="#ctx0" brushRef="#br1" timeOffset="-16916.45">16043 7630 2436 0,'0'-9'0'0,"0"3"0"0,0 2 0 0,0 2 0 0,0 0 0 0,-2 2 0 0,-2 0 0 0,-1 8 0 0,-2 7 0 0,2 7 0 0,-3 1 103 0,-1 6 409 0,-1 6-237 15,-2 4-107-15,-4 7-69 16,2-3 143-16,-4-1-146 0,2 3-96 0,-2-1 0 0,6-4 0 16,-7 7 0-16,2-5 0 0,2 0 0 15,0-1 0-15,1-5 0 0,0 0 0 0,2-3 0 16,1-2 0-16,2-7 0 0,2-4-141 0,0-4-97 15,4-3 51-15,-1-4-216 0,4-4 172 0,0-2 95 16,0-3-440-16,0 0 257 0,2-8 145 16,7-14 67-16,5-10-437 0</inkml:trace>
  <inkml:trace contextRef="#ctx0" brushRef="#br1" timeOffset="-16609.29">16183 7465 2899 0,'6'-8'0'0,"2"5"0"0,-1-1 0 0,2-1 0 0,1 2 0 15,3 1 0-15,0 0 0 0,2 2 0 0,-1 0 0 0,0 0 0 0,-1 7 102 0,-1 4 18 0,-3 1-45 0,-4 3 1 0,-1 1-156 0,-4 2 60 16,0 3 31-16,0-1 9 16,-14 3-145-16,-4-2 82 0,-2-2 42 0,-1-2 0 15,-3-1 46-15,5-2 5 0,-7 0-61 0,9-2 41 16,-2-3 268-16,2 1-135 0,8-4-83 0,-1-1 163 15,4-1-243-15,3-3 0 0,1 2 0 0,2-2 0 16,0 4 0-16,5-4 0 0,13 3 0 0,0-4 0 16,7 2 0-16,-1-2 0 0,4 0 0 15,-5 0 0-15,9 0 0 0,-5 0 0 0,-6 0 0 16,2 0 0-16,-2 0 0 0,-3 0-541 16,0 0 38-16,-6 0 232 0,-1 8-258 0,-4 0 245 15,-5 5 121-15</inkml:trace>
  <inkml:trace contextRef="#ctx0" brushRef="#br1" timeOffset="-16130.01">15338 8312 2342 0,'0'-3'0'0,"0"2"0"0,0 1 0 0,0-2 0 0,0 2 0 0,2-2 0 0,7 0 0 0,7 0 0 0,0 1 0 0,5-2 0 0,5 0 259 0,1 2-111 0,3-2-53 0,-2 1-28 15,4 0 262-15,0 1-150 0,0 1-69 0,3 0 120 16,6 0-95-16,-7 0-98 0,6 0-37 0,7 0 0 15,-4 0 0-15,6 0 0 0,2 0 0 0,9 0 0 16,-5 0 0-16,16 0 0 0,0 0 0 0,8 0 0 16,1 0 0-16,3 0 0 0,2 0 0 0,0-2 0 15,-3 0 0-15,1-1 0 0,0 3 0 16,-3 0 0-16,-1 0 0 0,-5 0 0 16,-5 0 0-16,-2 0 0 0,-13 0 0 0,0 0 0 15,-13 0 0-15,0 0 0 0,-6 0 0 0,-10 0 0 16,-5 0 0-16,-7 0 0 0,-3 0 0 0,-7 0 0 15,-1 0 0-15,-2 0 0 0,0 0 0 16,-5 0-41-16,-10 0-294 0,-1 0 152 0,-2 0 72 16,1 3 36-16,-2-1-613 15,-3 1 315-15,-4 1 171 0,-5 2 81 0</inkml:trace>
  <inkml:trace contextRef="#ctx0" brushRef="#br1" timeOffset="-15811.99">15612 8552 2620 0,'-17'0'-1'0,"3"0"1"0,0 0 0 0,5 0 0 0,1 2 0 0,7-2 0 0,1 0 0 0,0 2 0 0,5-2 0 0,20 1 0 0,5-1 463 16,11 0-212-16,6 0-94 0,3 0 57 0,5 0-86 15,12 0-44-15,-1 0-69 0,4 0-15 0,5 0 0 16,2 0 0-16,5 0 0 0,1 0 0 16,-2 0 0-16,-6 5 0 0,-9-2 0 0,9 3 0 0,-11-2 0 15,-14 2 0-15,5-3 0 16,-4 1 0-16,-6-2 0 0,-1-2 0 0,-9 0 0 16,-4 0 0-16,-11 0 0 0,0 0 0 0,-10 0 0 15,-3 0 0-15,-5 0 0 0,-2 0-153 0,0-4-85 16,-16 0 97-16,-4 0-411 0,-8 1 260 15,-2 0 125-15,-3 2 64 0,-13-1-528 0,1 2 296 0,-6 0 137 16</inkml:trace>
  <inkml:trace contextRef="#ctx0" brushRef="#br1" timeOffset="-15436.37">15642 8643 2243 0,'-19'0'0'0,"3"0"0"0,-1 0 0 0,4 0 0 0,3 3 0 0,1 3 0 0,7 5 0 16,0 6 0-16,2 7 0 0,0 4 0 0,0 4 534 0,2 8-248 16,0 1-122-16,1 2-63 0,1 2 227 0,-2-3-134 0,1 10-113 0,-2-7-81 15,-1-2 0-15,0-7 0 0,0 3 0 0,0-3 0 16,0-4 0-16,0-8 0 0,-4 0 0 16,0-6 0-16,1-7 0 0,-3-2 0 0,1-3 0 15,-3-2 0-15,-4-4 0 0,2 0 0 0,-4-4 0 16,-3-9 0-1,0-5 0-15,1-1 0 0,-5-2-50 0,3-5-24 0,-5-1 3 0,2-3-51 0,-2 2 39 16,3 0 0-16,1 3 44 16,4 10 27-16,-2 2-28 0,6 6-9 0,-3 1 250 0,5 4-118 15,-2 2-55-15,3 0-31 0,1 11 231 0,1 6-142 16,3 2-86-16,-3 5 0 0,3 3 0 16,-2-1 0-16,1 0 0 0,1-1 0 0,-1 7 0 15,0-5 0-15,3-1 0 0,-1-6-117 0,0 0-8 16,2-2 70-16,0-3-14 0,0-7-597 0,0 0 312 15,9-1 158-15,7-7-473 0,2 0 305 0,8-11 167 16</inkml:trace>
  <inkml:trace contextRef="#ctx0" brushRef="#br1" timeOffset="-15217.26">15837 8776 3227 0,'6'-2'0'0,"2"2"0"0,-4 0 0 0,-1 0 0 0,-1 13 0 0,-2 7 0 0,2 1 0 0,-2 11 0 0,0 0 0 0,0 3 0 0,2 3 128 0,-2 0-44 16,0-2 326-16,0-1-328 0,2-1-82 0,-2-2 0 15,0-2 0-15,0-2 0 0,0-5 0 0,0 1-1 16,0-5-169-16,0-2 105 0,0-6 52 16,0-3-600-16,0-2 322 0,0-2 37 0,0-3-431 15,0-1 323-15,0 0 160 0,0-5 81 0,2-12-173 16,1-6 133-16</inkml:trace>
  <inkml:trace contextRef="#ctx0" brushRef="#br1" timeOffset="-15084.34">15920 9060 2095 0,'4'-10'0'0,"0"2"0"0,1 5 0 0,-1-3 0 0,2 2 0 0,0 0 0 0,1 0 0 0,2 1 0 0,3 1 0 0,3 0 0 0,2 0 477 0,-1 0-218 16,2 2-110-16,1 0-45 0,-1 0-32 0,1 0 0 15,-1 0-33-15,1 6 1 0,-1-1-568 0,-2 1 294 16,0 0 132-16,-4-2-727 0,1-2 365 0</inkml:trace>
  <inkml:trace contextRef="#ctx0" brushRef="#br1" timeOffset="-14900.02">16310 8882 2838 0,'-2'-5'0'0,"2"3"0"0,-3-2 0 0,1 2 0 0,2 1 0 0,0 1 0 0,0 0 0 0,2 0 0 0,10 7 0 0,-1 5 0 0,4 2 117 0,2 5 442 0,-2 0-260 0,2 0-181 0,0 2-118 15,-1 1 0-15,0-5 0 0,-2 2 0 0,2-2-163 16,0 0-74-16,-2-5 138 0,1-2 79 0,0-1-756 16,-2-5 364-16,2 0 216 0,0-4-613 0,0 0 384 15,-2-2 184-15</inkml:trace>
  <inkml:trace contextRef="#ctx0" brushRef="#br1" timeOffset="-14694.41">16687 8834 2396 0,'0'-12'0'0,"0"3"0"0,-4 3 0 0,1 3 0 0,-4 3 0 0,0 0 0 0,0 3 0 0,1 15 0 0,-2 8 0 0,1 4 0 0,-1 11 80 16,-1-3 561-16,-1 14-306 0,-1-3-148 0,0 4 105 0,-1 1-292 0,2 0 0 15,-1 3 0-15,-5 8 0 0,5-6 0 16,-2 1 0-16,0-10 0 0,-1 5 0 16,0-2 0-16,3-6 0 0,-3-5 0 0,7-9 0 15,-2-1 0-15,0-8 0 0,2-4 0 0,2 0-227 16,1-9 90-16,2-1-70 0,-2-5-562 0,4-3 364 15,0-2 174-15,0 0-505 0</inkml:trace>
  <inkml:trace contextRef="#ctx0" brushRef="#br1" timeOffset="-14375.59">16942 8811 2531 0,'7'-11'0'0,"5"7"0"0,2 1 0 0,0-1 0 0,2 0 0 0,2 2 0 16,-2 2 0-16,3 0 0 0,-1 0 0 0,2 0 0 0,-3 7 263 0,-1 3-112 0,-2 3-57 0,-5 0-113 0,-3 4 28 15,-5 2 9-15,-1 1 20 0,-3 4-133 16,-12-6 66-16,-4 1 33 0,2-4 10 16,-7-1 50-16,7-4-27 0,-6 0 1 0,3-5 118 15,1-1-59-15,6-2-48 0,1 0-55 0,3-2 445 16,2 0-361-16,4 0-78 0,1 0 0 0,2 0 0 15,0 0 0-15,2 0 0 0,8 0 0 0,6 0 0 16,5 0 0-16,-1 2 0 0,2 1 0 0,4 3 0 16,-2-1 0-16,1 1 0 0,1 0 0 15,-3 0 0-15,5 1 0 0,-4-2-471 16,3 1-37-16,-1 0 236 0,0-2-657 0,3-3 436 16</inkml:trace>
  <inkml:trace contextRef="#ctx0" brushRef="#br1" timeOffset="-13840.67">18145 8552 2193 0,'0'-10'0'0,"0"-3"0"0,0-3 0 0,0 0 0 0,0 0 0 0,0-1 0 0,0-1 0 16,0-6 0-16,0 4 0 0,0-2 0 0,0 0 118 0,0 2 136 0,0 3-109 0,-5 2-54 15,-4 4-26-15,-7 3 119 0,0 5-63 0,-3 3-47 0,-6 0 0 16,1 11 154-16,0 8-96 0,-1 7-47 16,3 4-14-16,-1 7 25 0,6 2-96 0,5-8 0 0,5 7 0 15,2-1 0-15,3-1 0 0,2-4 0 0,0-4 0 16,2-2 0-16,5-7 0 0,7 0 0 15,-2-6 0-15,4-1 0 0,-1-9 0 0,0-1 0 16,0-2 0-16,2-2 0 0,-1-11 0 0,2-8 0 16,-2-3 0-16,0-2 0 0,-4-5-28 0,4-2-172 15,-3-3 85-15,2-5-119 0,-2-2 99 0,-2 2 49 16,1-7 24-16,-2-4-88 16,4-10 61-16,-3 3 26 0,0 10 0 0,-1 1-5 15,-4 10-1-15,-5 10 22 0,1 2 10 0,0 9 253 16,-2 3-126-16,0 7-64 0,0 3 570 0,0 2-304 15,0 2-102-15,-7 12-154 0,1 12-36 0,0 2 0 16,0 14 0-16,3-4 0 0,-1 12 0 16,4-1 0-16,0 2 0 0,0 0 0 0,0-3 0 0,0-4 0 15,4 5 0-15,1-11 0 16,7 2 0-16,-3-7 0 0,2-1 0 0,-1-5 0 16,-1-3 0-16,2-3 0 0,1-2 0 0,-1-6 0 15,0-3 0-15,-1-5-913 0,3-1 416 0,-2-2 230 16,2 0 115-16,0-5-663 0</inkml:trace>
  <inkml:trace contextRef="#ctx0" brushRef="#br1" timeOffset="-13677.22">18469 8302 2973 0,'0'-7'0'0,"0"4"0"0,0 0 0 0,-2 1 0 15,0 0 0-15,1 1 0 0,1 1 0 0,0 0 0 0,0 3 0 0,0 9 0 0,7 3 541 0,2 0-242 0,0 2-181 0,3 2-118 16,1-1 0-16,-3-1 0 0,2 2 0 0,-1-2-258 15,1-2-2-15,-1 0 149 0,-2-4 74 0,-1 0-830 16,2-2 404-16,-1-3 240 0,0-2-29 0</inkml:trace>
  <inkml:trace contextRef="#ctx0" brushRef="#br1" timeOffset="-13425.7">18822 8086 3289 0,'1'-1'0'0,"1"-2"0"0,0 2 0 0,-2-1 0 0,0 2 0 0,0 0 0 0,0 0 0 0,0 0 0 0,-2 3 0 0,-3 11 0 0,-2 1 122 0,-3 7 398 16,-1 4-520-16,-2 5 0 0,-3 3 0 0,-2 9 0 16,-3-1 0-16,-2 7 0 0,-3 8 0 0,2-1 0 15,0-3 0-15,-6 18 0 0,1-1 0 0,-4 14 0 16,3-1 0-16,-2 5 0 0,2-7 0 0,-6 18 0 15,2-9 0-15,2 1 0 0,1 0 0 0,-4 3 0 16,5-9-505-16,-9 17-112 0,1-10 290 0</inkml:trace>
  <inkml:trace contextRef="#ctx0" brushRef="#br1" timeOffset="-7719.96">16377 7974 2153 0,'-5'0'0'0,"0"0"0"0,1-2 0 15,1 0 0-15,1 0 0 0,0 0 0 0,2 2 0 0,0-2 0 0,0 2 0 0,0 0 0 0,0 0 67 0,2-2 42 0,7 0-36 0,1 2 1 0,1-2-26 16,4 2 218-16,-2 0-113 0,5 0-58 15,-4 0 124-15,3 0-91 0,-2 0-35 0,4 0 8 0,-2 0-31 16,0 2 0-16,-1 2-32 16,2 0-99-16,-4-2 59 0,2 2 16 0,-4-3 0 15,0 1-93-15,-1 0 59 0,-2-2 29 0,-2 0 10 16,-2 0-335-16,-1 0 117 0,-1 0 101 0,-1 0-404 16,-2 0 233-16,2 0 105 0,-2 0-286 0,0 0 205 15,0 0 104-15,0 0 51 16,2-4-367-16</inkml:trace>
  <inkml:trace contextRef="#ctx0" brushRef="#br1" timeOffset="-7364.61">16795 7647 2356 0,'-5'-4'0'0,"1"2"0"0,2-1 0 0,-1 0 0 0,-1 1 0 0,2 2 0 0,2-1 0 0,-2 1 0 0,2 0 0 0,0 0 0 0,0 0 222 0,0 0-82 0,0 9-56 16,0 2 0-16,0 1 101 0,0 3-73 0,0 2-37 16,2 0 10-16,0 3 29 0,-2 1-38 15,0 0 0-15,0 5 48 0,0-2-43 0,0 0 10 16,0 4-65-16,0-1-26 0,0 0 0 16,0-1 0-16,0 0 0 0,0-3 0 0,2 4 0 0,0-3 0 15,0-2 0-15,-2 0 0 0,1-3 0 0,1 0 0 16,0-2 0-16,0-2 0 0,0-2 0 0,-1-4 0 15,1 1 0 1,-2-5 0-16,0-1 0 0,2-2-56 0,-2-2 15 0,0 0 0 16,0 0-113-16,0 0 70 0,0 0 22 0,0 0 0 15,0 0-164-15,0 0 94 0,0 0 37 0,0 0 10 16,0-2-339-16,0-3 193 0,2-7 96 0,3 1-212 16,0-4 144-16,4-2 88 0,0 0-446 0</inkml:trace>
  <inkml:trace contextRef="#ctx0" brushRef="#br1" timeOffset="-7096.26">16970 7827 2284 0,'2'0'0'0,"-2"0"0"0,0 0 0 0,0-2 0 0,1 1 0 0,1 1 0 0,2-3 0 0,1 2 0 0,5 0 0 0,3-2 0 0,1 1 393 0,0 0-167 16,6 0-99-16,-4 0 74 0,5 1-81 0,0-2-41 0,-1 2 0 15,3 1 100-15,-2 0-76 16,-1 0-32-16,1 0-2 0,0 0-70 0,-3 0-2 16,-1 0 7-16,0 0-4 0,-4 1-55 0,0 2 5 15,-5-2 44-15,1 1 0 0,-3 0-331 0,-3 0 128 16,1 0 107-16,-2-2-493 0,-2 0 279 16,0 3 138-16,0-3-158 0,0 0 154 0,0 0 71 15,-7 0 37-15,-1 0-376 0,1 0 206 0</inkml:trace>
  <inkml:trace contextRef="#ctx0" brushRef="#br1" timeOffset="-6855.6">17156 7641 2202 0,'-8'-2'0'0,"1"1"0"0,-1-4 0 0,2 4 0 0,1-1 0 0,3 2 0 0,0-2 0 15,1 2 0-15,1 0 0 0,0 0 0 0,0 2 187 0,0 7-74 0,0 5-28 16,1 0 233-16,3 4-140 0,0 0-69 0,1 8-36 0,-3-2 69 0,2-2-43 15,0 6-34-15,-2-4 13 0,0 3 1 16,-2-1-41-16,0 0 1 16,0-5-101-16,0 6 46 0,0-6 27 0,0 0-287 15,0-2 157-15,0-2 79 0,0-4 39 0,-2 0-516 16,0-3 218-16,2-3 137 0,0-3 27 0,0-2-137 16,0-1 107-16,0-1 69 0,0 0-344 0,0 0 201 15,4-3 100-15,1-6 50 0</inkml:trace>
  <inkml:trace contextRef="#ctx0" brushRef="#br1" timeOffset="-6281.55">17485 7613 1755 0,'-2'-2'0'0,"0"0"0"0,0 2 0 0,2 0 0 0,0 0 0 0,-3 0 0 0,3 0 0 0,0 0 0 0,0 0 0 16,0 0 0-16,0 0 92 0,0 0-27 0,0 0 58 0,0 0-42 0,0 0 175 0,0 4-113 16,0 0-53-16,3 1-25 0,-3 1 140 15,2 1-84-15,-2 1-31 0,0 1-10 0,2-1 51 16,-2 2-46-16,0 1 0 0,0 0-47 0,0 0 59 15,0 3-34-15,0 1-1 0,0-1-23 16,0 3 35-16,0 0 0 0,0 1-57 16,0 0-17-16,0-1 0 0,0 2 0 0,0-2 0 15,0-1 0-15,0 1 0 0,0 1 0 0,0-2 0 16,0-1 0-16,0 2 0 0,0-2 0 0,0 0 0 16,0 0 0-16,0-2 0 0,0 3 0 0,0-1 0 15,0-2 0-15,0 2 0 0,0-1 0 0,0 0 0 16,0-3 0-16,0 0 0 0,0 0 0 0,0-1 0 15,0-1 0-15,0 1 0 0,0-2 0 0,0-1 0 16,2 1 0-16,-2-2 0 16,0 0 0-16,0 0 0 0,2-1 0 0,-2 1 0 15,0 0 0-15,0-3 0 0,0 3 0 0,0-2 0 16,1 0 0-16,-1 0 0 0,0-2 0 0,0 1 0 16,0-1 0-16,0 1 0 0,0-3 0 0,0 0 0 15,0 1 0-15,0-1 0 0,0 0 0 0,0 0 0 16,0 0 0-16,0 0 0 0,0 0 0 0,0 0 0 15,0 0 0-15,0 0 0 0,0 0 0 0,0 0 0 16,0 0 0-16,0 0 0 16,0 0-17-16,0 0-429 0,0 0 205 0,0 0 94 15,0 0 55-15,0 0-713 0</inkml:trace>
  <inkml:trace contextRef="#ctx0" brushRef="#br1" timeOffset="-3886.7">14407 10270 2185 0,'-10'0'0'0,"6"0"0"0,2 0 0 0,2 0 0 0,0 0 0 0,0 0 0 0,0 0 0 0,0 0 0 0,0 3 0 0,10-2 0 0,1 0 148 0,0 2-55 0,5-1 233 15,-2-1-149-15,4 1-69 0,-2-2 5 16,1 2-37-16,1-2 0 0,-2 0-117 16,3 0 35-16,-3 0 0 0,4 0 44 0,-6 0-418 15,4 0 209-15,-2-2 114 0,-1-1 43 0,0-2-792 16,1 3 389-16</inkml:trace>
  <inkml:trace contextRef="#ctx0" brushRef="#br1" timeOffset="-3573.32">14388 10646 2911 0,'-17'2'0'16,"5"8"0"-16,5 5 0 0,2-7 0 0,1 0 0 0,4-1 0 0,0 0 0 0,0-2 0 0,9 3 0 0,7-3 0 0,2 0 197 0,8 1-85 0,2 0 295 0,3-2-184 0,-1-3-142 0,0 2-81 15,0-3 0-15,0 0 0 0,-2 0 0 16,-1 0 0-16,-7 0 0 0,2 0 0 15,-3 0 0-15,-2 0 0 0,-6 0 0 0,-1 0 0 16,-3 0 0-16,-1 0 0 0,-5 0 0 0,1 0 0 16,0 0 0-16,-2 0-19 0,0 0-31 0,0 0-16 15,0 0 201-15,0 0-135 0,0 0 0 0,0 0 0 16,0 0 0-16,0 0 0 0,0 0 0 16,0 0 0-16,0 0 0 0,0 0 0 0,0 0-64 0,0 0-22 15,0 0 43-15,2 0 7 16,1 0-507-16,-2 0 252 0,-1 0 127 0,2-3 54 15,2 0-536-15,3-1 304 0</inkml:trace>
  <inkml:trace contextRef="#ctx0" brushRef="#br1" timeOffset="-3040.38">15211 10443 1908 0,'0'0'0'16,"0"0"0"-16,-2 0 0 0,0 0 0 0,2 0 0 0,-2 0 0 0,2 0 0 0,0 0 0 0,0 0 0 0,0 0 0 0,0 0 349 0,0 0-155 0,0 0-67 0,2 0-50 15,5 5 130-15,2-4-84 0,5 2-42 0,-1 2 274 16,4-4-148-16,-1 3-89 0,5-3 67 0,0 2-185 16,5-2 0-16,-2-1 0 0,1 0 0 0,5 0 0 15,-3 0 0-15,1 0 0 0,-2 0 0 0,-2 0 0 16,-3 0 0-16,2 0 0 0,-5 0 0 0,-3 0 0 16,0 0 0-16,-5 2 0 15,-3 0 0-15,-3 0 0 0,0-2 0 0,-3 2 0 0,1-2 0 16,-2 0 0-16,0 0 0 15,0 0 0-15,0 0 0 0,0 0 0 0,0 0 0 16,0 0 0-16,-2 0 0 0,-1 0 0 0,1 0 0 16,2 0-444-16,-2 0 173 0,0 0-439 0</inkml:trace>
  <inkml:trace contextRef="#ctx0" brushRef="#br1" timeOffset="-2129.82">16388 10319 1615 0,'0'0'0'0,"0"0"0"0,0 0 0 0,0-6 0 0,0 1 0 0,0-3 0 0,0 1 0 0,0-3 0 0,2-3 0 0,0-2 0 0,-1 3 140 0,1-3-51 0,0-3-25 0,-2 1 61 16,3-2-47-16,-3 1-1 0,0 1-5 0,0-2 0 16,0 2-23-16,0-1-10 0,-3 1 24 15,-2 2 1-15,-3-1-25 0,1 2 0 16,-3 2 41-16,-1 1-10 0,0 1-31 0,-3 1 107 15,2 4-53-15,-4-1-28 0,2 3 11 0,-2-2 73 16,2 4-55-16,-2 1-27 0,3 0 52 0,1 0-40 16,1 0 10-16,1 0-50 0,1 0 62 0,-2 7-101 15,2 1 0-15,0 3 0 0,1 4 0 0,-1 6 0 16,0 2 0-16,2 0 0 0,0 8 0 0,2 1 0 16,-1 3 0-16,4 1 0 0,1 7 0 15,1-2 0-15,0 0 0 0,0-1 0 16,0-3 0-16,5 9 0 0,4-5 0 0,1 0 0 15,-1 1 0-15,0-3 0 0,0-4 0 0,2 12 0 0,-6-14 0 16,0 5 0-16,1-3 0 0,-3 1 0 16,-1-3 0-16,-2 0 0 0,0-2 0 15,0-1 0-15,-2-2 0 0,-7-1 0 0,0-6 0 16,-2 5 0-16,0-12 0 0,-4 4 0 0,1-3 0 0,0-3 0 16,-2-2 0-16,2-2 0 0,-4-1 0 0,4-3 0 15,-4-1 0-15,6-1 0 0,-6-2 0 0,4 0 0 16,-2 0 0-16,2 0 0 15,-4-5 0-15,4-8 0 0,0-3 0 0,0-4 0 16,4 1 0-16,-1-1 0 0,3 1 0 0,3 0 0 16,1 2-152-16,2 1-143 0,2 0 128 0,0 3-380 15,0 0 254-15,4 3 127 0,9 1 54 0,4 0-242 16,5 1 157-16,3 1 80 0</inkml:trace>
  <inkml:trace contextRef="#ctx0" brushRef="#br1" timeOffset="-1763.23">16382 10800 2786 0,'0'5'-1'0,"0"4"0"0,0 0 0 0,0-1 0 0,0 1-1 0,-1 2 0 0,1 0 1 0,0 2 0 0,0 1 0 0,0 1 0 0,7-1 261 16,2 1 50-16,5 0-136 15,0-1-67-15,4-3-34 0,-4 0 7 0,4-3-31 16,-2-3-11-16,1-1 1 0,1-2-47 0,-4-2 1 15,0 0 45-15,-1 0-34 0,-4-4-4 0,1-7 0 0,-3-1 0 16,-3 0 0-16,-3-6 0 16,1 1 0-16,-2 0 0 0,0-1 0 0,0-3 0 15,-7 2 0-15,-3-1 0 0,-3 1 0 0,1 2 0 0,-4 2 0 16,1 2 0-16,0 1 0 0,-1 5 0 0,0 2 0 16,0 2 0-16,-2 3 0 0,4 0 0 0,-2 0 0 15,3 4 0-15,2 6 0 0,0 1 0 16,3 0 0-16,0 1 0 0,3 1 0 0,1-2 0 15,4 0 0-15,0 3 0 0,0-5 0 16,0 0-37-16,0-1-299 0,0-1 149 0,2 0 64 16,2-2-455-16,1-4 270 0,3-1 134 0,-1 0-377 15,1 0 255-15,2-1 120 0,-1-15 73 0,-2-2-299 16</inkml:trace>
  <inkml:trace contextRef="#ctx0" brushRef="#br1" timeOffset="-1469.84">16636 9978 1977 0,'2'-20'0'0,"-2"9"0"0,0 0 0 0,0 1 0 0,0 3 0 0,0 1 0 0,0 5 0 0,-2-1 0 0,2 0 0 0,-2 2 0 16,2 0 616-16,0 0-293 0,0 10-142 0,0 4 203 0,0 3-173 0,0 8-86 15,0-3-34-15,0 10-68 0,0 0-23 0,0 0 0 16,0-1 0-16,0-2 0 15,0-5 0-15,0 3 0 0,0-5 0 0,2 1 0 16,-2-4 0-16,0-3 0 0,0-3 0 0,0-3 0 16,0-3 0-16,0-1 0 0,0-2 0 15,0-2 0-15,0-2 0 0,0 0 0 0,0 0 0 16,-2 0 0-16,0 0 0 0,0 0-179 0,-1-2 47 0,1 0 32 16,0-4-551-16,2 1 307 15,-2 1 152-15,2-2-215 0,0 2 174 0,0-2 102 0,2 3 46 0</inkml:trace>
  <inkml:trace contextRef="#ctx0" brushRef="#br1" timeOffset="-704.07">17034 10086 1696 0,'0'0'0'0,"0"0"0"0,0 0 0 0,0 0 0 0,0 0 0 0,-2 0 0 0,2 0 0 0,0 0 0 0,0-1 0 0,0-2 0 0,0 3 295 0,3-1-129 0,6-1-64 0,3 2 130 15,3-1-102-15,0-2-46 0,4 3 1 16,2-2 129-16,5 0-88 0,-3 0-34 0,5 1 70 16,-2-1-62-16,0 2-31 0,2 0 0 0,1 0 186 15,-3 0-201-15,6 0-54 0,-2 0 0 0,2 0 0 16,2 0 0-16,7 0 0 0,-7 0 0 0,11 3 0 16,-2-1 0-16,-1 0 0 0,2 0 0 15,4 1 0-15,-6-3 0 0,11 1 0 0,-4-1 0 16,2 0 0-16,0 0 0 0,1 0 0 15,2 0 0-15,1 0 0 0,-2 0 0 0,-3 0 0 16,-3-1 0-16,-6-2 0 0,1 1 0 0,-4 0 0 16,-5 0 0-16,-2 2 0 0,-9 0 0 0,0 0 0 15,-3 0 0-15,-4 0 0 0,-3 0 0 0,-3 0 0 0,-4 0 0 16,-1 0 0-16,-2 0 0 0,1 0 0 0,-3 0 0 16,0 0 0-16,0 0 0 0,-3 0 0 0,-8 0-122 15,-2 0-79-15,-2 0 81 0,-5 4-607 16,-5 2 344-16,-3 0 163 0,-4 1 96 15,-8 4-645-15</inkml:trace>
  <inkml:trace contextRef="#ctx0" brushRef="#br1" timeOffset="-272.82">17099 10174 2284 0,'-13'-5'0'0,"3"3"0"0,5 0 0 0,1 2 0 0,1 0 0 0,3 0 0 0,0 0 0 0,0 4 0 0,0 8 0 0,0 4 0 0,5 5 152 0,5 4-57 0,-3 2 264 0,3 6-165 15,-3 2-78-15,1 6-39 0,-2 1 218 0,-3 3-129 16,1-6-55-16,-2 14-29 0,-1-6-82 16,-1 0 0-16,0-2 0 0,0-4 0 0,0-5 0 0,0 1 0 15,-1-5 0-15,-3-2 0 16,0-7 0-16,-1-1 0 0,1-7 0 0,-2-2 0 15,2-3 0-15,-1-4 0 0,-1-3 0 0,-1-3 0 16,-3 0 0-16,-1 0 0 0,0-1 0 16,-3-9 0-16,0-3 0 0,-2-4 0 0,-2-3 0 0,-1-4 0 15,0 1 0-15,-1-3-66 0,-2 0-30 0,2 0 19 16,0 5 26-16,5 5 13 0,-2 0 0 16,2 6 0-16,2 2 210 0,3 6-114 15,1 0-44-15,0 1 146 0,3 1-160 0,0 0 0 16,1 5 0-16,1 6 0 0,2 2 0 0,0 2 0 15,2 5 0-15,0-2 0 0,0 1 0 0,0 3 0 16,0-1 0-16,0-2 0 0,0 0 0 0,0 0 0 16,0-3 0-16,2-1 0 0,0-2 0 0,0-3-250 15,0-1-88-15,-1-1 150 0</inkml:trace>
  <inkml:trace contextRef="#ctx0" brushRef="#br1" timeOffset="-222.69">16795 10988 380 0,'12'-4'0'0,"5"-11"0"0,-2 0 0 0,5-8-67 0</inkml:trace>
  <inkml:trace contextRef="#ctx0" brushRef="#br1" timeOffset="10.73">17292 10351 2796 0,'5'-2'0'0,"-3"0"0"0,0 2 0 0,-2 0 0 0,0 0 0 0,0 0 0 0,0 4 0 0,0 7 0 0,0 5 0 0,0 4 0 0,1 7 360 16,1 0-161-16,0 6-80 0,2 2-31 0,-1-2 246 15,1 4-299-15,1-2-35 0,0-3 0 0,-1 2 0 16,-1-7 0-16,-1 6 0 0,0-6 0 0,0-5 0 16,-2 3 0-16,0-4 0 0,0-5-85 0,0-2 22 15,0-4 50-15,0-2-648 0,0-5 280 0,0 1 171 16,0-4 77-16,0 0-252 0,0 0 173 0,2-1 87 16,3-10 43-16,1-10-514 0</inkml:trace>
  <inkml:trace contextRef="#ctx0" brushRef="#br1" timeOffset="164.14">17395 10635 2593 0,'-2'-6'0'0,"2"2"0"0,-2 1 0 0,0 0 0 0,2 2 0 0,0-1 0 0,0-2 0 0,2 2 0 0,7-1 0 0,5 1 0 0,4-2 315 0,6 2-139 0,-5 0-59 16,7 1 311-16,-5-2-195 0,2 3-164 16,-1 0-93-16,1 0-2 0,-3 0 41 0,0 0-9 0,0 0-679 15,-3 0 356-15,-4 4 177 0,-2 0 89 16,-1-2-393-16,-1 2 110 0,-4-4 165 0</inkml:trace>
  <inkml:trace contextRef="#ctx0" brushRef="#br1" timeOffset="356.76">17787 10390 3341 0,'0'-4'0'0,"0"3"0"0,0-1 0 0,0 2 0 0,0 0 0 0,0 0 0 0,0 0 0 0,0 0 0 0,6 7 0 0,3 4 0 0,0 1 210 0,3 1-91 0,1 3 142 15,2-1-261-15,-2 1 0 0,2 1 0 0,0-2 0 16,-2 3 0-16,0-4 0 0,-2-1 0 0,1-1-80 16,-1-1-32-16,-4-4-667 0,3-1 402 0,-2 0 73 15,-1-5 144-15,0-1-606 0,0 0 365 0,4 0 171 16</inkml:trace>
  <inkml:trace contextRef="#ctx0" brushRef="#br1" timeOffset="578.79">18080 10358 2256 0,'0'-11'0'0,"-2"4"0"0,-2 1 0 0,1 2 0 0,-1 3 0 0,4 0 0 0,-2 1 0 0,-1 0 0 0,2 0 0 0,-1 12 0 0,-2 9 123 0,2 3 484 0,-1 6-285 0,-3 4-142 15,1 11 263-15,-3-1-443 0,0 6 0 0,-1 1 0 16,0 3 0-16,-3 2 0 0,-1 9 0 0,-2-6 0 16,2-8 0-16,-2 5 0 0,0-3 0 0,0 0 0 0,4-5 0 15,0-3 0-15,3-9 0 16,0 0 0-16,3-8 0 0,1-8 0 0,1-5-494 15,-1-3 57-15,2-5 190 0,2-3-189 0,-2-4 198 16,2 0 100-16,0-2 49 0,0-18-481 0,0-4 257 16</inkml:trace>
  <inkml:trace contextRef="#ctx0" brushRef="#br1" timeOffset="879.24">18163 10346 2987 0,'11'-12'0'0,"0"1"0"15,2 1 0-15,2 2 0 0,2 0 0 0,2 4 0 0,1 1 0 0,0 2 0 0,1 1 0 0,-1 0 0 0,-1 8 124 0,-3 3-43 0,0 4-24 0,-7 2-11 0,-4 4-9 0,-3-1 1 16,-2 6-136-16,-2-3 68 0,-11-1 33 0,-2-5 10 16,-2 1-83-16,-2-1 54 15,1-6 27-15,-1-3 188 0,0-3-81 0,2-4-47 0,4-1-8 16,4 0 234-16,1 0-297 15,1 0 0-15,2 0 0 0,4 0 0 0,1 0 0 16,0-1 0-16,0-4 0 0,10 0 0 0,2 0 0 16,6 0 0-16,0 4 0 0,1-2 0 0,0 0 0 15,1 2 0-15,-1 1 0 0,4 0 0 0,-3 0 0 16,1 0-556-16,-2 0 83 0,1 1 217 0,0 5-649 16,-2 2 439-16,1 1 215 0</inkml:trace>
  <inkml:trace contextRef="#ctx0" brushRef="#br1" timeOffset="1328.79">18763 10524 2178 0,'0'-9'0'0,"0"1"0"0,-3-3 0 0,-3 0 0 16,-1-1 0-16,-1 1 0 0,2 0 0 0,-1 0 0 0,0 1 0 0,-1 2 0 0,0 1 161 0,3 3 249 0,-4 0-187 15,-5 2-93-15,3 2-46 0,-2 0 166 0,-4 16-111 16,1 3-51-16,0 4-25 0,-1 4 142 0,4 3-205 15,0 3 0-15,3 4 0 0,3 1 0 0,1-1 0 0,6 1 0 16,0-5 0-16,0 1 0 0,0-4 0 16,2-4 0-16,4-6 0 0,3-2 0 0,1-3 0 15,-1-5 0-15,4-3 0 0,0-7 0 16,0 0 0-16,4-2 0 0,0-16 0 0,0-4 0 16,1-6 0-16,0-9 0 0,-1-1 0 0,-1-3 0 0,0-2 0 15,-3-6-135-15,0-2 37 16,2-3-35-16,-2-10 49 0,0 4 23 0,-2-4 0 15,1 6-87-15,1-10 61 0,-6 17 24 0,0 3 1 16,-6 11 81-16,1 6-27 0,-2 7-11 0,0 5-18 16,0 8 511-16,0 1-253 0,0 6-98 0,-2 2 36 15,-2 2-159-15,0 0 0 0,-1 14 0 16,-1 10 0-16,1 6 0 0,1 6 0 0,-2 11 0 16,2-2 0-16,2 5 0 0,0 0 0 15,2 0 0-15,0-7 0 0,0 13 0 0,0-9 0 16,0-1 0-16,0-2 0 0,2 0 0 15,2-8 0-15,2 1 0 0,0-5 0 0,1-2 0 0,-1-10 0 16,1-1 0-16,-1-5 0 0,3-5 0 0,-1-1-174 16</inkml:trace>
  <inkml:trace contextRef="#ctx0" brushRef="#br1" timeOffset="1386.45">18929 10783 370 0,'15'-18'0'0,"-2"-4"0"16,2-5 131-16,-2-6-84 0,0-7-43 0,-3 4-303 0</inkml:trace>
  <inkml:trace contextRef="#ctx0" brushRef="#br1" timeOffset="1480.71">19034 10442 3007 0,'0'-23'0'16,"0"4"0"-16,-5 4 0 0,-1 4 0 0,2 3 0 0,-2 0 0 0,2 5 0 0,3-1 0 0,-1 2 0 0,2 2 0 0,0 0 240 0,0 0-101 0,0 4 277 0,9 5-287 16,5 5-129-16,-2-1 0 0,6 2 0 0,-2 2 0 0,1 0 0 15,0-1 0-15,-2 1 0 0,0-2 0 0</inkml:trace>
  <inkml:trace contextRef="#ctx0" brushRef="#br1" timeOffset="1517.31">19190 10546 370 0,'7'7'0'0</inkml:trace>
  <inkml:trace contextRef="#ctx0" brushRef="#br1" timeOffset="1989.04">19351 10117 2362 0,'0'-14'0'0,"0"4"0"0,0 2 0 0,0 1 0 0,0 2 0 0,0 1 0 0,0 3 0 0,0-1 0 0,0 2 0 0,0 0 0 0,0 0 74 15,0 0 225-15,0 7-122 0,0 2-74 0,0 2-34 16,0 2 238-16,0-2-136 0,0-2-57 0,0 4 141 15,-2-2-255-15,-1-3 0 0,1 5 0 0,-4-2 0 16,5 0 0-16,-3 1 0 0,-2-1 0 0,2 2 0 16,-2 1 0-16,3 1 0 0,-5 1 0 0,3 3 0 15,-3 0 0-15,0-1 0 0,-1 3 0 0,0 2 0 16,-1-3 0-16,1 7 0 0,0-5 0 16,-1 4 0-16,1-1 0 0,2-1 0 0,-1-1 0 15,-2 5 0-15,3-1 0 16,0-1 0-16,1 0 0 0,-2 0 0 0,3-3 0 0,-3 6 0 15,1-2 0-15,-1-1 0 0,2 0 0 16,-1 0 0-16,0 0 0 0,-1 2 0 0,-2-2 0 0,3-2 0 16,0 3 0-16,-3-1 0 0,3-4 0 0,-3 9 0 15,3-5 0-15,-3-2 0 0,5 3 0 0,-3-1 0 16,3-2 0-16,-2 4 0 0,0-3 0 16,4-3 0-16,-3 1 0 0,1 0 0 0,1-3 0 15,0-3 0-15,0 4 0 16,0-4 0-16,0-1 0 0,1-3 0 0,-1 1 0 0,1-1 0 15,1-2 0-15,-2-1 0 0,0-2 0 0,2-2 0 16,0 3 0-16,-2-5 0 0,4 0 0 0,-2 0 0 16,-1 0 0-16,1-1 0 0,2 0 0 0,-2 0-116 15,0 0-186-15,2-2 132 0,-2 0-640 0,2 2 387 16,-3-3 184-16</inkml:trace>
  <inkml:trace contextRef="#ctx0" brushRef="#br1" timeOffset="2565.19">19624 10496 2719 0,'-8'0'0'0,"3"0"0"0,3-2 0 0,0 0 0 0,2 2 0 0,0 0 0 0,2 0 0 0,9 0 0 0,12 0 0 0,3-2 0 0,2-1 341 16,4 2-156-16,0 0-74 0,2-2 290 16,0 1-227-16,-2 1-174 0,-1 0 0 0,1-2 0 15,-2 1 0-15,-3 2 0 0,-4 0 0 0,-3 0 0 16,-3 0 0-16,-4 0 0 0,-1 0-353 0,-7 0 100 15,-1 0 145-15,-2 0-8 0,-2 0-821 0,0 0 454 16,-2 0 223-16</inkml:trace>
  <inkml:trace contextRef="#ctx0" brushRef="#br1" timeOffset="2755.89">19861 10146 2884 0,'-16'-7'0'0,"7"5"0"0,0 0 0 0,-1 2 0 0,3 0 0 0,-1 2 0 0,5 11 0 0,1 6 0 16,2 6 0-16,0 5 0 0,0 3 190 0,0 10-81 0,2-3 171 0,3 6-121 0,-3 2-60 0,3-2-31 16,1-3 74-16,-2 9-142 0,2-5 0 15,-3-1-203-15,3 2 35 0,-2-6 103 0,-3-6-657 0,3 0 376 16,1-2 191-16,-4-6 9 0,1-8-649 0,2 1 379 16</inkml:trace>
  <inkml:trace contextRef="#ctx0" brushRef="#br1" timeOffset="3214.32">20604 10156 1636 0,'2'-32'0'0,"0"0"0"0,0 0 0 0,-1-9 0 0,-1 1 0 0,0 4 0 0,0 1 0 0,0 7 0 0,-5-4 0 0,-4 13 0 0,-5-2 80 0,0 6 323 0,-4 4-182 0,-2 2-83 16,-4 5 248-16,1 2-174 0,-2 2-87 0,2 0-45 15,-2 9 225-15,4 5-124 16,-2 7-77-16,3 3-44 0,1 4-60 0,5 4 0 0,2 4 0 0,4 1 0 16,5 10 0-16,3-4 0 15,0 5 0-15,0-2 0 0,5 3 0 0,6 0 0 16,3 1 0-16,-1-1 0 0,2 0 0 0,0-1 0 15,-2 0 0-15,0-1 0 0,-2 2 0 0,-1 0 0 16,-5-2 0-16,-1-3 0 0,-2 4 0 0,-2-9 0 16,0 8 0-16,0-6 0 0,-7-5 0 0,-7-1 0 15,-1-1 0-15,0-3 0 16,-1-4 0-16,-4-2 0 0,4-4 0 0,-1-6 0 16,-2 0 0-16,0-2 0 0,2-3 0 0,1-3 0 15,0-3 0-15,1-3 0 0,0-1 0 0,0 0 0 16,5 0 0-16,-2 0 0 0,3-4 0 0,1-3 0 15,2-4 0-15,4 1 0 0,0-3-320 0,2 0-64 16,0-4 174-16,10-1 86 0,5-1-621 0,2 1 344 16,8-6 187-16,-5 4 88 0</inkml:trace>
  <inkml:trace contextRef="#ctx0" brushRef="#br1" timeOffset="3522.03">20643 10747 3199 0,'4'2'0'0,"-1"4"0"0,-3 6 0 0,0-1 0 0,0 5 0 0,-3 5 0 0,-2 4 0 0,-1 1 0 0,6 0 0 0,0 0 0 0,0 6 191 0,2-6 119 0,7 1-137 15,7-5-115-15,0-1-58 0,1-6 0 0,2-2 0 0,1-4 0 16,1-1 0-16,0-6 0 0,-1-2 0 16,0 0 0-16,-4-4 0 0,-1-9 0 0,-4-2 0 15,-1-3 0-15,-4 0 0 0,-4-2 0 0,0-1 0 16,-2 1 0-16,0-3 0 0,-2 0 0 0,-7 1 0 15,-3 5 0-15,1-2 0 0,-3 5 0 0,-2 2 0 16,0 3 0-16,0 5 0 0,-2 0 0 0,2 4 0 16,-1 0 0-16,0 0 0 0,4 4 0 0,0 3 0 15,-1 3 0 1,3-1 0-16,2 1-106 0,1 1-259 0,3-4 167 0,1-2 71 16,0 1-257-16,4-1 177 0,-2-4 86 0,2 1 42 15,0-2-556-15,2-3 299 0,4-20 141 0</inkml:trace>
  <inkml:trace contextRef="#ctx0" brushRef="#br1" timeOffset="3690.49">20960 9543 3279 0,'1'-10'0'0,"-1"5"0"0,0 2 0 0,0 3 0 0,0 0 0 0,0 3 0 0,0 11 0 0,0 7 0 0,0 6 0 0,2 4 0 0,0 10 105 0,-2 3-28 0,0-2 0 15,2 0-30-15,-2 11-540 0,2-6 265 16,0 5 132-16,-1 0-884 0</inkml:trace>
  <inkml:trace contextRef="#ctx0" brushRef="#br1" timeOffset="4197.37">21137 10319 2612 0,'-14'0'-4'0,"0"0"2"0,7 0-1 0,1 0-1 0,5 0 1 0,1 0 1 0,0 0 0 0,9 0 1 0,15-1 0 0,8-4 1 0,9 0 101 0,7 2 204 0,3-3-138 16,12-3-64-16,1 4 247 0,5-2-156 0,1 2-78 0,-7 0-111 15,20 0-5-15,-10 0 0 16,-2 4 0-16,-6-1 0 0,-3 2 0 0,-9 0 0 16,1 0 0-16,-1 0 0 0,-9 0 0 0,-5 0 0 15,0 0 0-15,-6 0 0 0,-3 0 0 0,-7 0 0 16,-3 0-272-16,-6 0 110 0,-5-1 4 0,-3-1 18 15,-6 0-386-15,0-4 243 0,-10 2 122 0,-12 3 60 16,-5 1-573-16,-5 0 322 0</inkml:trace>
  <inkml:trace contextRef="#ctx0" brushRef="#br1" timeOffset="4432.51">21197 10549 2696 0,'-9'1'0'0,"8"1"0"16,1-2 0-16,0 0 0 0,9 0 0 0,12 0 0 0,7 0 0 0,15 0 0 0,2 0 0 0,5 0 0 0,7 0 568 0,10-2-264 0,-5 1-134 0,0-2-66 15,-3 1-15-15,11 1-89 0,-16-1 0 0,2-1 0 0,-5 3 0 16,-3 0 0-16,-9 0 0 0,-4 0 0 0,-8 0 0 16,-6 0 0-16,-5 0-146 0,-7 0-98 15,-3 0 148-15,-5 0-35 0,-1 0-265 0,-9 5 152 16,-14-2 103-16,-3 1 51 0,-1-1-407 0,-5 2 235 15,-5-3 112-15,-5 0-381 0,-1-2 247 0</inkml:trace>
  <inkml:trace contextRef="#ctx0" brushRef="#br1" timeOffset="4773.09">21220 10556 2667 0,'-32'0'0'0,"8"0"0"0,6 0 0 0,0 0 0 0,6 0 0 0,3 0 0 0,4 11 0 0,3 4 0 0,2 10 0 0,0 3 0 0,4 8 115 16,6 3 455-16,-1 4-266 0,-2-3-123 0,2 13-87 15,-2-5-94-15,-4 1 0 0,1-2 0 0,-2-6 0 16,-1 11 0-16,-1-9 0 0,0-4 0 0,0-2 0 16,0-3 0-16,-3-10 0 0,-3-1 0 15,-2-7 0-15,1-1 0 0,0-11 0 0,-4 0 0 0,-1-4-124 16,1 0-52-16,-3-7 76 16,1-12-159-16,3-6 111 0,-4 0 55 0,3-10 18 15,-3-6-24-15,1 1 31 0,4 1 0 0,-1 6-20 16,1 3 25-16,0 7-10 0,2 2 209 0,-3 6-88 15,4 8-42-15,3-1-1 0,-3 6 395 0,3 2-217 16,-4 0-63-16,4 12-65 0,-1 8 192 0,0 4-107 16,1 3-46-16,1 2-94 0,-2 1 0 15,1 5 0-15,-2 1 0 0,1-3 0 0,1-1 0 16,1-6 0-16,0 7-507 0,2-13 247 16,0-3 93-16,0 1 85 0,2-6-711 0,3-8 368 15,11-2 199-15,0-2 94 0</inkml:trace>
  <inkml:trace contextRef="#ctx0" brushRef="#br1" timeOffset="4941.3">21288 10826 3087 0,'5'-7'0'0,"2"3"0"0,-2 3 0 0,-1 1 0 0,-1 0 0 0,-1 1 0 0,4 10 0 0,-5 6 0 0,6 6 0 0,-5 2 0 0,-1 4 178 0,1 3 43 0,0 4-92 0,-2-2-45 0,0 1-1 16,0-3-331-16,2-3 153 0,0 2 61 0,0-8 36 15,-1-2-724-15,1-4 381 0,2-6 188 0,-1-4 106 16</inkml:trace>
  <inkml:trace contextRef="#ctx0" brushRef="#br1" timeOffset="5107.74">21408 10969 3259 0,'0'-7'0'0,"0"1"0"0,0 4 0 0,0-2 0 0,0 2 0 0,0 2 0 0,0-2 0 0,7 2 0 0,5-2 0 0,3 2 0 0,2 0 374 0,-1 0-169 0,4 0-112 16,1 0-93-16,-1 2 0 0,2 2 0 0,-2 2-73 0,-4-2-100 16,1 0 114-16,-4 1 44 0,-1-1-781 15,-3-1 417-15,0 3 208 0,-2-4-822 16</inkml:trace>
  <inkml:trace contextRef="#ctx0" brushRef="#br1" timeOffset="5276.75">21711 10875 2900 0,'0'-7'0'16,"-2"1"0"-16,0 1 0 0,-2 1 0 0,2 2 0 0,1 0 0 0,1 0 0 0,0 2 0 0,0 0 0 0,3 0 0 0,8 2 118 0,0 6 232 0,3 3-161 0,0 0-76 0,0 2-38 15,1 0 111-15,-2 2-186 0,0 2 0 0,-2-2-91 16,-1-2-74-16,-1 0 102 16,0-1 50-16,0-3-801 0,-4-3 435 0,2 1 145 15,0-3-657-15,0-4 427 0,-3 0 212 0</inkml:trace>
  <inkml:trace contextRef="#ctx0" brushRef="#br1" timeOffset="5465.39">21949 10811 2578 0,'2'-17'0'0,"0"6"0"0,0 2 0 0,-2 3 0 0,0 3 0 0,0 0 0 0,0 3 0 0,0 3 0 0,0 17-1 0,-4 9-1 0,-1 3 184 0,-4 11-73 16,4-1 493-16,-2 5-283 0,-1-5-175 0,-2 14-144 15,1-3 0-15,-2-2 0 0,-2 7 0 0,0-5 0 16,-4-2 0-16,0 0 0 0,0-1 0 0,-1-4 0 15,-1-5 0-15,3-9 0 0,0 0-300 0,0-3 15 16,5-10 161-16,2-2-12 0,-3-3-652 0,5-4 366 16,2-2 196-16,1-8-183 0,2 0 185 0</inkml:trace>
  <inkml:trace contextRef="#ctx0" brushRef="#br1" timeOffset="5791.28">22031 10836 2633 0,'20'-13'0'0,"-1"4"0"0,-1-1 0 0,1 2 0 0,-1 1 0 0,3 3 0 0,-2 2 0 0,1 0 0 0,0 2 0 0,-1 2 0 0,-1 11 261 0,-4 2-102 0,-4 4-66 16,-4 5-150-16,-4 1 47 16,-2 0 24-16,-4 0 0 0,-12 2-58 0,-3-3 36 0,-2-3 0 15,-3-4-18-15,7-4 31 0,-6-1 0 0,5-6 41 16,0-1 182-16,7-4-95 0,-1-1-84 0,5 0 0 15,2 0 346-15,3 0-395 0,2 0 0 0,0-1 0 16,0-1 0-16,5-4 0 0,11 4 0 0,-2-1 0 16,4 1 0-16,0 0 0 0,1 2 0 0,1 0 0 15,-1 0 0-15,1 0 0 0,-4 0 0 16,1 2 0-16,0 2 0 0,-4-3 0 16,-2 3 0-16,0 0 0 0,-1-2-63 0,-4-1-723 15,-1 1 374-15,-3-2 188 0,0 1 93 0,0-1-587 16,-2 0 346-16,0 0 167 0</inkml:trace>
  <inkml:trace contextRef="#ctx0" brushRef="#br1" timeOffset="6412.58">21733 9831 1606 0,'-8'-19'0'0,"3"2"0"0,-1-2 0 0,-1-1 0 0,-2-4 0 0,-1-1 0 0,3 0 0 0,-3 3 0 0,0 2 0 0,-1 1 0 0,1 2 66 0,-4 6 63 16,-1 1-47-16,-2 6-22 0,-6 4-1 0,5 0 117 16,-7 15-74-16,2 8-33 0,-3 9 103 0,6 1-68 15,3 3-34-15,4-4 9 0,4 6 101 16,2-2-72-16,7-4-36 0,0-3 70 0,0-1-53 15,7-7-17-15,6 0-9 0,1-6-53 0,4-2-1 16,1-6 28-16,-1-3-1 0,3-4-32 16,3 0-9-16,-4-9 42 0,3-12-146 0,-2-3 73 15,-3-6 46-15,3-9-10 0,-3 1-334 0,-4-2 168 16,-1-1 49-16,-1-4-141 0,-3 4 90 16,-2-14 71-16,2 5 30 0,-4-5 7 0,0-1 23 15,-1 1 1-15,-2 14-10 0,0 0 45 0,-2 15-1 16,0 5-34-16,0 9-1 0,0 1 307 0,-2 7-162 15,-2 4-68-15,-3 3 534 0,3 21-278 16,1 5-84-16,-2 13 57 0,3 3-138 0,2 8-131 16,0 1 0-16,0 5 0 0,0-3 0 0,0-2 0 0,0 1 0 15,0-5 0-15,2-2 0 0,6-5 0 0,-2-7 0 16,3 3 0-16,0-7 0 16,1-4 0-16,-1-10-26 0,0-2-281 0,1-5 109 15,1-8-710-15,2-3 427 0,3-1 227 0,-4-20 108 16,4-4-501-16,-7-4 306 0</inkml:trace>
  <inkml:trace contextRef="#ctx0" brushRef="#br1" timeOffset="6532.41">21932 9645 2811 0,'2'-23'0'0,"-2"11"0"0,0 2 0 0,2 4 0 0,-2 5 0 0,0-2 0 0,0 3 0 0,0 0 0 0,3 6 0 0,7 8 0 0,1 0 173 0,2 6-60 16,4 0 325-16,-1 1-200 0,-2 0-101 0,2 1-116 15,0-2-130-15,0-5 49 0,-2 4 44 0,2-4-298 16</inkml:trace>
  <inkml:trace contextRef="#ctx0" brushRef="#br1" timeOffset="6568">22155 9848 365 0,'14'2'0'0</inkml:trace>
  <inkml:trace contextRef="#ctx0" brushRef="#br1" timeOffset="6715.27">22366 9421 3409 0,'0'-11'0'15,"2"4"0"-15,-2 1 0 0,0 4 0 0,0 2 0 0,0 2 0 0,-4 22 0 0,-7 11 0 0,-3 6 0 0,-4 15 0 0,-3-2 448 0,-7 20-374 0,2-5-74 0,-5 6 0 0,-4 12 0 0,5-5 0 16,0-5 0-16,-6 19 0 0,4-11 0 0,-1-1 0 16,-1-1-81-16,2-1-237 0,-2-8 186 0</inkml:trace>
  <inkml:trace contextRef="#ctx0" brushRef="#br1" timeOffset="11175.59">15434 11534 1266 0,'-11'0'0'0,"-1"0"0"0,3 0 0 0,-2 0 0 0,1 2 0 0,3 0 0 0,-1-1 0 0,3 2 0 0,1-3 0 0,4 2 0 0,-2-2 197 15,2 0-79-15,0 2-41 0,0-2 51 0,0 1-36 16,4-1-10-16,3 2-45 0,1-2 69 0,2 0-34 16,-5 0 0-16,2 0-26 0,-1 0 129 0,-1 0-69 15,-1 0-35-15,2 0 164 0,-2 0-99 0,0 0-40 16,1 0-34-16,1 0 135 0,-1 0-80 0,3 0-40 15,1 0 62-15,0 0-41 16,3 0-36-16,-3 0 1 0,1 0-59 0,3 0-4 16,-2 0 0-16,-2 0 0 0,5 0 0 0,-5 0 0 15,4 0 0-15,-3 2 0 0,3 0 0 0,-1-1 0 16,0 4 0-16,1-3 0 0,2-2 0 0,-2 1 0 16,5-1 0-16,-4 0 0 0,3 0 0 0,0 0 0 15,0 0 0-15,1 0 0 0,0 0 0 0,1 0 0 16,-1 0 0-16,1 0 0 0,2 0 0 0,-1 0 0 15,1 0 0-15,2 0 0 0,-1 0 0 0,2 0 0 16,1 0 0-16,0 0 0 0,-1 0 0 0,-2 2 0 16,6-2 0-16,-3 3 0 0,1-3 0 0,-1 0 0 15,0 1 0-15,-5-1 0 16,8 0 0-16,-2 1 0 0,3-1 0 0,-3 3 0 16,1-1 0-16,-6-2 0 0,9 2 0 0,-3 0 0 15,-1-1 0-15,-5 2 0 0,3-2 0 0,1 1 0 16,-3 0 0-16,3 0 0 0,1-2 0 0,-2 2 0 15,-3-2 0-15,4 2 0 0,1-2 0 0,1 0 0 16,-4 0 0-16,-2 0 0 16,6 1 0-16,-5-1 0 0,7 2 0 0,-6-2 0 15,6 0 0-15,-1 2 0 0,-2-2 0 0,-1 0 0 16,6 1 0-16,-4-1 0 0,-1 0 0 0,1 0 0 16,0 0 0-16,-3 0 0 0,7 0 0 0,-5 0 0 15,2 0 0-15,0 0 0 0,-3 0 0 0,5 0 0 16,-3 0 0-16,2 0 0 0,-3 0 0 0,2 0 0 15,-3 0 0-15,5 0 0 0,-2 0 0 0,1 0 0 16,-1 0 0-16,-2 0 0 0,-2 0 0 0,4 0 0 16,-1 0 0-16,-1 0 0 0,-1 0 0 15,1 0 0-15,-2 0 0 0,6 0 0 16,-2 0 0-16,0 0 0 0,2 0 0 0,1 0 0 16,-1 0 0-16,-2 0 0 0,2-1 0 0,0-1 0 15,-2-1 0-15,1 1 0 0,-5 0 0 0,6 0 0 16,-4 2 0-16,-5 0 0 0,7 0 0 0,-3 0 0 15,-4 0 0-15,0 0 0 16,8 0 0-16,-7 0 0 0,5 0 0 0,-1 0 0 0,-4 0 0 16,8 0 0-16,-3 0 0 0,-1 0 0 15,-1 0 0-15,1 0 0 0,-6 0 0 0,3 0 0 16,0 0 0-16,-3 0 0 0,3 0 0 0,-1 0 0 16,1 0 0-16,-1 0 0 0,4 0 0 0,-5 0 0 15,6 0 0-15,-3 0 0 0,-4 0 0 0,5 0 0 16,2 0 0-16,-3-2 0 0,-6 2 0 0,3-2 0 15,0 1 0-15,-3 1 0 0,0-3 0 0,-4 3 0 16,2 0 0-16,-5 0 0 0,0 0 0 0,1 0 0 16,-3 0 0-16,0 0 0 0,-1 0 0 15,-3 0 0-15,1 0 0 0,-1 0 0 16,-1 0 0-16,0 0 0 0,-2 0 0 0,0 0 0 16,0 0 0-16,0 0 0 0,-2 0 0 0,2 0 0 15,-2 0 0-15,0 0 0 0,0-1 0 0,0-3 0 16,0-2 0-16,-8 2 0 0,-5 2 0 0,-8 2 0 15</inkml:trace>
  <inkml:trace contextRef="#ctx0" brushRef="#br1" timeOffset="17711.96">14863 12297 1903 0,'-8'-7'0'0,"1"4"0"0,3 2 0 0,-1-1 0 0,1 0 2 0,2 0 0 0,0 2 0 0,2 0 0 0,-1 0 0 0,1 0 0 0,0 0 101 0,0 4 187 0,3 6-115 0,6 4-73 15,4-1 204-15,1 4-133 0,4 2-67 0,-3 0-35 16,2-4 79-16,0 2-61 0,2 4-26 0,-2-6 0 16,0 3-99-16,-2-3 36 0,0 2 10 0,-2-2 27 15,-2-2-85-15,1 0 42 0,-3-1 1 0,-4-5-195 16,-1 3 97-16,1-5 61 15,-4-1-388-15,1-2 205 0,0 0 59 0,-2-2 64 16,0 0-288-16,0 0 180 0,0 0 87 0,0 0 43 16,0-8-400-16,0-7 221 0</inkml:trace>
  <inkml:trace contextRef="#ctx0" brushRef="#br1" timeOffset="18050.99">15246 12107 2405 0,'2'-3'0'0,"0"0"0"0,-2 3 0 0,0 0 0 0,0 0 0 0,0 0 0 0,0 0 0 0,0 0 0 0,-4 13 0 0,0 2 0 0,1 6 435 15,-3 2-199-15,0 3-99 0,0 4-50 0,-1 2 221 0,-2 1-126 16,-1 9-77-16,1-2-69 0,-2 1-36 0,-1 4 0 16,-1 0 0-16,1 3 0 0,-6 2 0 0,1 0 0 15,-3 1 0-15,1 1 0 0,-2-1 0 16,3-2 0-16,-2 0 0 0,4-2 0 0,1-1 0 15,2-6 0-15,3-3 0 0,2-2 0 16,1-1 0-16,2-4 0 0,1-3 0 0,0-5 0 16,3-2 0-16,-4-3 0 0,5-4 0 0,-2-1 0 15,2-5 0-15,0-1 0 0,-2-3 0 0,2-1 0 16,0-2 0-16,0 2 0 0,0-2 0 0,-1 0 0 16,-1 0 0-16,0 0 0 0,0 0 0 0,2 0 0 15,0-4 0-15,0-5-130 0,0-2-49 0,2-4-660 16,12-5 406-16,-2-1 198 15,5-4-256-15,6-7 227 0</inkml:trace>
  <inkml:trace contextRef="#ctx0" brushRef="#br1" timeOffset="18263.02">15421 12489 3486 0,'0'-2'0'0,"0"2"0"0,0 0 0 0,-2 0 0 0,2 0 0 0,0-2 0 0,0 2 0 0,6 0 0 0,5 0 0 0,4 0 0 0,0 0 209 16,0 0-86-16,2 0-34 0,0 0-75 0,1 0-4 15,-1 0-10-15,-2 0 0 0,2 0-117 0,-4 0 21 16,-1 0 67-16,-3 0 33 0,0 0-594 0,1 2 293 16,-4 1 171-16,-1-1-810 0,-3 4 449 0</inkml:trace>
  <inkml:trace contextRef="#ctx0" brushRef="#br1" timeOffset="18453.54">15462 12691 2930 0,'-19'10'0'16,"4"3"0"-16,3-5 0 0,2 0 0 0,2-2 0 0,3-2 0 0,3-2 0 0,2 2 0 0,0-3 0 0,2 2 0 0,11-2 115 0,2 1 199 0,3-2-142 0,7 0-68 0,-6 0-33 15,3 0 154-15,1 0-225 16,-2 0 0-16,-3 0 0 0,1-2 0 0,-2-2-12 0,0 0-607 15,-2 3 329-15,-4-1 172 0,5-1 73 16,-5 2-823-16,1 1 396 16,0 0 217-16,-3 0 109 0</inkml:trace>
  <inkml:trace contextRef="#ctx0" brushRef="#br1" timeOffset="18884.29">16213 12573 1535 0,'0'-6'0'0,"0"-2"0"0,3-4 0 0,-1 0 0 0,3-3 0 0,0 0 0 15,-1-1 0-15,2-2 0 0,-3 1 0 0,2 4 0 0,-3 2 79 0,-2 0-41 0,0 1 64 0,0 3-22 16,-7 1-10-16,-4 3-31 0,-1 1 188 0,-6 2-94 0,-5 0-47 0,3 5 9 15,-8 8 253-15,2 2-155 16,-4 2-77-16,3 2 274 0,3 0-176 0,5-4-79 16,2 3-84-16,3-2-51 0,3-1 0 0,8-3 0 15,3 2 0-15,0-1 0 0,0 1 0 0,12-1 0 16,4-1 0-16,7 2 0 0,-3-1 0 0,-1-4 0 16,7 6 0-16,-8-5 0 0,2 1 0 0,-3 2 0 15,-4-4 0-15,-4 3 0 0,1 1 0 16,-4-2 0-16,-5-1 0 0,-1 1 0 15,0 0 0-15,0-1 0 0,-11-1 0 0,-2 0 0 16,-2 1 0-16,-2-2 0 0,0-2 0 0,-2 0 0 16,0-2 0-16,1-1 0 0,1-3 0 0,2 0 0 15,0 0 0-15,5 0 0 0,3 0 0 16,2 0 0-16,0-3-411 0,5-9 170 0,0 2-342 0,8-4 262 16,9-1 146-16,4 0 69 0</inkml:trace>
  <inkml:trace contextRef="#ctx0" brushRef="#br1" timeOffset="19102.58">16414 12605 3931 0,'4'0'0'0,"0"0"0"0,-3 0 0 0,1 0 0 0,-2 0 0 0,0 4 0 0,0 1 0 16,0 1 0-16,0 3 0 0,0 2 0 0,0 3 0 0,0-2 0 0,0 4 0 0,0-1 0 0,0 0 0 15,0 0 0-15,0-5 0 0,0 3 0 0,0-2 0 16,0-5 0-16,0 0 0 15,0-1 0-15,0-4 0 0,0 2-589 0,0-3 150 16,0 0 207-16,0-3-287 0,0-10 231 0,0-3 130 16,0-9 59-16,0-3-318 0,2-10 190 0,5-3 94 15,-2-6-270-15,-1-4 187 0</inkml:trace>
  <inkml:trace contextRef="#ctx0" brushRef="#br1" timeOffset="19642.62">16473 12306 1911 0,'2'-20'0'0,"-2"6"0"0,1 4 0 0,-1 3 0 0,2 1 0 0,-2 4 0 0,0 2 0 0,2 0 0 0,2 0 0 0,-1 8 0 0,4 6 96 0,0 3 143 0,0 5-100 0,2 2-51 16,0 3-84-16,-4 3 0 0,2 2 44 0,-1 0-10 16,1 2-133-16,-2-1 67 0,-2 2 32 0,1 0 1 15,-2-1-198-15,-2-3 111 0,0-2 59 0,0-7-209 16,0 1 114-16,0-5 3 0,0-8 110 16,0-1-28-16,0-5-3 0,0-2-11 0,0-2 274 0,0 0-126 15,0-7-69-15,0-8-8 16,2-3 88-16,5 0-28 0,5-5-41 0,-1 1 29 15,1 3 142-15,4-3-73 0,-3 5-52 0,0 2 55 16,0 1-53-16,-4 7-27 0,1 1 10 0,-1 2 137 16,-1 4-86-16,0 0-44 0,-3 10 150 0,-1 11-96 15,-2 1-68-15,0 8-67 0,-1 0 0 0,1 0 0 16,0-2 0-16,2-2 0 0,3-3 0 0,3-2 0 16,1-3 0-16,3-4 0 0,-2-5 0 0,3-2 0 15,2-4 0-15,2-3 0 16,1 0 0-16,1-14 0 0,0-2-28 0,-1-8-162 15,0 0 37-15,-1-5 67 0,0-9-171 0,-1-2 109 16,-2-3 53-16,0-6-34 0,0-6 36 0,3-6 9 16,-4 11 45-16,0-3-105 0,-4 4 53 0,-1 15 26 15,-4 5 209-15,-1 2-86 0,-3 6-48 0,0 10-23 16,-2 3 599-16,0 3-307 0,0 3-105 0,0 2-88 16,-2 0 192-16,-2 13-278 0,-1 8 0 0,1 5 0 15,-1 4 0-15,4 11 0 0,-1 1 0 0,2 1 0 16,0 4 0-16,0-8 0 15,0 13 0-15,0-6 0 0,2-3 0 0,4-7 0 16,1 1 0-16,2-3 0 0,1-4 0 0,0-2 0 16,-1-5 0-16,2-5 0 0,1-1 0 0,-2-5 0 15,2-3 0-15,-3-5-10 0,1-3-81 0,-3 1-258 16,3-2 155-16,-5 0 69 0,3 0-463 0,-5-5 275 16,3-8 138-16,-5-3 68 0,2-2-452 0,-3-5 250 15</inkml:trace>
  <inkml:trace contextRef="#ctx0" brushRef="#br1" timeOffset="19819.59">16973 12432 2620 0,'-27'-8'0'0,"2"5"0"0,5 1 0 0,-1 0 0 0,3 0 0 16,8 1 0-16,1-2 0 0,5 3 0 0,4 0 0 0,0 0 0 0,6 0 534 0,16 0-247 0,5 0-125 0,5 4 166 0,3 2-328 0,2-3 0 15,9 2 0-15,-2-2 0 0,3 1 0 0,-3-2 0 16,0-2 0-16,-4 1 0 0,9 1 0 15,-14 0 0-15,11-1-116 0,-7 2-244 16,0 1 198-16,-5-1-1159 0</inkml:trace>
  <inkml:trace contextRef="#ctx0" brushRef="#br1" timeOffset="19970.34">17920 12747 3839 0,'-7'0'0'0,"7"0"0"0,0 0 0 0,0 0 0 0,-2 0 0 0,2 0 0 0,0-1 0 0,0-8 0 0,0 2 0 0,2-4 0 0,4 4 92 15,3-1-1148-15</inkml:trace>
  <inkml:trace contextRef="#ctx0" brushRef="#br1" timeOffset="24923.86">18215 12262 1888 0,'0'-5'0'0,"0"0"0"0,0-1 0 0,0 2 0 0,0-1 0 0,0 0 0 0,-2 2 0 0,2 1 0 0,0 1 0 0,0-1 0 0,0 2 160 0,0 0-50 15,0 0 307-15,0 11-189 0,2 1-94 0,4 3-47 16,3 3 336-16,2 2-181 0,3 3-107 0,0 0-28 16,0-1-107-16,1 1 0 0,0 1 0 0,-2-3 0 15,2 7 0-15,-4-3 0 0,0-2 0 16,1 0 0-16,-6-3 0 0,1 0 0 0,-2-2 0 0,-1 0-35 16,-2-8-18-16,1 1 44 15,-2-4-582-15,1-4 284 0,0-1 112 0,-2 0-350 16,0-2 253-16,2 0 126 0,0-6 54 0,3-8-170 15,2-7 122-15</inkml:trace>
  <inkml:trace contextRef="#ctx0" brushRef="#br1" timeOffset="25196.84">18602 12075 2769 0,'-4'-2'0'0,"-1"0"0"0,1 2 0 0,-4 0 0 0,3 0 0 0,-5 4 0 0,3 8 0 0,1 2 0 0,-2 5 0 0,-1 9 0 0,2 3 207 0,-5 6 359 0,3 4-263 0,-2 5-217 16,-1 4-86-16,1 2 0 0,-4 10 0 0,2-4 0 16,0 5 0-16,-4-3 0 0,3-6 0 0,-6 11 0 15,1-2 0-15,1-3 0 0,-1 0 0 0,0-1 0 16,4-9 0-16,0 3 0 0,0-8 0 16,6-7 0-16,-1-3 0 0,1-5 0 15,3-10 0-15,3-2 0 0,-1-7 0 16,2-4 0-16,-1-4-233 0,3-3-78 0,0 0 125 0,0 0 78 15,0-7-197-15,0-15 133 0,3-2 65 0,10-12 34 16,-2 2-610-16,6-15 326 0</inkml:trace>
  <inkml:trace contextRef="#ctx0" brushRef="#br1" timeOffset="25347.31">18625 12415 3068 0,'0'-4'0'0,"0"1"0"0,0 0 0 0,0 2 0 0,0-1 0 0,0 0 0 0,0 2 0 0,0 0 0 0,0 0 0 0,0 0 0 0,3 0 86 0,3 0-365 0,1 2 159 16,1 7 70-16,0 3 59 0,-1 1-396 15,-2 1 212-15</inkml:trace>
  <inkml:trace contextRef="#ctx0" brushRef="#br1" timeOffset="25490.2">18623 12657 2850 0,'-10'9'0'0,"1"2"0"0,0-4 0 16,1-4 0-16,2 1 0 0,2-2 0 0,3-2 0 0,-1 0 0 0,2 1 0 0,0 2 0 0,0 1 106 0,2-3-175 0,3 3 64 0,5 2 17 15,1-1 0-15,-2 0-648 0,3 0 338 0,1 0 168 0,0-1-696 16</inkml:trace>
  <inkml:trace contextRef="#ctx0" brushRef="#br1" timeOffset="25838.06">18887 12509 2937 0,'0'-5'0'0,"0"2"0"0,-5 2 0 0,-1 1 0 0,1 0 0 0,-2 0 0 0,0 9 0 0,2 7 0 0,1 3 0 0,4 8 0 0,0-1 428 0,0 1-194 0,0 0-98 0,7 2-39 15,7-3 2-15,1-2-99 0,0-3 0 0,0-6 0 16,4 1 0-16,-1-5 0 0,1-6 0 0,-1-1 0 15,0-4 0-15,-1 0 0 0,-2-4 0 0,0-9 0 16,-2-5 0-16,-4 1 0 0,1-11-72 0,-5 7 20 16,-3-2-12-16,0-7 29 0,-2 0 10 0,0 0 11 15,0-3-14-15,-7 0 20 0,-3 1-6 16,-1 2 1-16,0 6 13 0,-3 5 13 0,0 2-8 16,-4 4-12-16,2 5 199 0,-3 2-94 15,2 5-74-15,-2 1-24 0,2 0 0 0,2 7 0 16,0 5 0-16,4 1 0 0,2 2 0 0,3 0-9 15,0 2-28-15,6-1-533 0,0 2 260 0,0-3 147 16,0 0 46-16,5-2-246 0,6-1 162 0,-1 2 81 16,6-4 30-16,-2-3-507 0</inkml:trace>
  <inkml:trace contextRef="#ctx0" brushRef="#br1" timeOffset="26070.77">19250 12564 3677 0,'-9'0'0'0,"5"0"0"0,1 0 0 0,3-2 0 0,-3 2 0 0,3-2 0 0,0 2 0 0,4-1 0 0,11-4 0 0,4 4 0 0,5-2 85 0,-1 1-24 0,3 1 47 16,0-2-108-16,-1-1 0 0,7 3 0 15,-6-3 0-15,-2 1 0 0,-5 0 0 0,2-1-11 16,-4 3-131-16,-2-1 85 0,-4 0-564 0,-2 2 261 15,1 0 176-15,-4 0 6 0,-1 0-506 0,-1 0 329 16,-1 0 158-16,-1 0 80 0</inkml:trace>
  <inkml:trace contextRef="#ctx0" brushRef="#br1" timeOffset="26322.5">19563 12385 2578 0,'-9'-9'0'0,"4"1"0"0,-2 1 0 0,-2 1 0 0,6 1 0 0,-1 1 0 0,0 1 0 0,3 2 0 0,1-1 0 15,0 2 0-15,5 0 320 0,8 0-141 0,2 3-71 0,5 7 315 0,0 3-198 0,1 0-127 16,1 2-98-16,0 2 0 0,3 1 0 0,-6-4 0 16,6 3 0-16,-5-2 0 0,-5-1 0 0,0-2 0 15,-3-1 0-15,-5-1 0 0,-2 1 0 0,-3-1 0 16,-2 0 0-16,0 1 0 16,-7 0 0-16,-9-1 0 0,-6 5 0 0,-2-1 0 15,-3 1 0-15,1-2 0 0,-4 2 0 0,0 0 0 16,0 0 0-16,0 0 0 0,3 0 0 0,9-3 0 15,-1-4-151-15,8 1-289 0,4-2 206 0,0-3 97 16,7 0-310-16,0-3 204 0,2-1 104 0</inkml:trace>
  <inkml:trace contextRef="#ctx0" brushRef="#br1" timeOffset="26587.25">19883 12265 3410 0,'-1'-4'0'0,"-2"2"0"0,1 0 0 15,-2 0 0-15,4 1 0 0,0 1 0 0,0 0 0 0,0 1 0 0,4 10 0 0,2 7 0 0,0 2 279 0,-3 6-121 0,1 5-74 0,-2 2-84 0,-2 3 0 0,0 7 0 16,0-1 0-16,0-2 0 16,0-5 0-16,0 3 0 0,0-4 0 0,0 4 0 15,0-9 0-15,0-3 0 0,0-3 0 0,0-1 0 16,2-5 0-16,0-2 0 0,-1-6 0 0,1 1 0 15,0-7 0-15,0 1 0 0,-2-4-239 0,0 1 53 0,0-1-269 16,0 0 209-16,0 0 95 0,0 0 62 16,0-1-680-16,-2 0 367 0</inkml:trace>
  <inkml:trace contextRef="#ctx0" brushRef="#br1" timeOffset="26950.23">20118 12864 2553 0,'0'0'0'15,"1"0"0"-15,-1 0 0 0,0 0 0 0,2 2 0 0,0 1 0 0,-2 1 0 0,0 0 0 0,0 2 0 0,0 1 0 0,0 3 380 0,0 0-172 0,0 4-86 0,-5-1-33 0,-5 3-313 0,1 0 130 0,-3-1 65 16,0 1-703-16,-2 2 393 0,-1 0 183 0</inkml:trace>
  <inkml:trace contextRef="#ctx0" brushRef="#br1" timeOffset="27546.4">20277 12492 2420 0,'0'0'0'0,"0"0"0"0,0 0 0 0,0 0 0 0,0 0 0 0,5 0 0 0,6 0 0 0,3 0 0 0,9 0 0 0,0 0 0 0,3 0 227 0,2 0-94 0,-4 0-38 0,8 0 53 15,-4 0-55-15,0 0-27 0,-1 0-52 0,-4 0 0 16,-1 0 34-16,-3 0-10 16,-2 0-280-16,-6 0 141 0,-2 0 69 0,-3 0 35 15,-4 0-490-15,0 0 253 0,-2 0 41 0,0 0-393 16,0 0 274-16,-4 0 137 0,-4 0 59 0,-3 0-129 15</inkml:trace>
  <inkml:trace contextRef="#ctx0" brushRef="#br1" timeOffset="27746.51">20528 12218 2231 0,'-10'-4'0'0,"2"4"0"0,-1 0 0 0,-1 8 0 0,1 9 0 0,0 9 0 0,2 3 0 0,0 9 0 16,0 13 0-16,3 2 0 0,1 1 328 0,1 4-145 0,2 0-73 0,0-3 351 0,0-2-216 15,2-6-104-15,5-2-30 0,4-12-37 0,1 3-27 16,1-6-191-16,2-3 73 0,-4-9 54 0,0-3 28 16,3-3-150-16,-3-5 88 0,-1-6 55 0,2-1-10 15,-1-1-501-15,3-16 173 0,-1-3 157 16,0-5-457-16,0-5 287 0,1-4 160 16</inkml:trace>
  <inkml:trace contextRef="#ctx0" brushRef="#br1" timeOffset="27880.94">20801 12336 2462 0,'3'-1'0'0,"-1"-2"0"0,-1 3 0 0,-1 0 0 0,0 0 0 0,0 0 0 0,2 0 0 0,0 6 0 0,0 2 0 0,2 3 0 0,3-2-100 0,-2 4 79 0,4 2 25 0,-2-1-1 16,0 2-296-16,0-1 165 0</inkml:trace>
  <inkml:trace contextRef="#ctx0" brushRef="#br1" timeOffset="28032.08">20866 12651 2732 0,'-10'8'0'0,"2"-1"0"0,-1-1 0 0,-1 0 0 0,3-2 0 0,2-2 0 0,1-1 0 0,2-1 0 0,0 0 0 0,2 0 0 0,0 2 212 0,0 2 19 16,6-2-96-16,1-1-48 0,0 6-25 0,3-4-540 0,-1 3 268 15,1-1 119-15,-2 1 65 0,1 2-770 0,-2-3 416 16</inkml:trace>
  <inkml:trace contextRef="#ctx0" brushRef="#br1" timeOffset="28415.71">21176 12464 2591 0,'-9'0'0'0,"4"0"0"0,-1 0 0 0,1 0 0 0,0 5 0 0,-2 8 0 0,3 1 0 0,-1 2 0 0,1 5 0 0,3 5 0 0,1 3 99 15,0-3 254-15,0 2-158 0,0 1-78 0,3-6-40 16,6-2 105-16,3 0-76 0,-1-2-35 0,5-4 1 16,-4-3-53-16,6-3 19 0,-4-6-27 0,4-3-17 15,-2 0 3-15,3 0 1 0,-1-11 13 0,0-6-11 16,-6-2 0-16,2-6 0 0,-3 4-34 0,-2-6 11 15,-2-1-6-15,-4 0 24 16,-1 0-66-16,-2-2 37 0,0-2 0 0,0 2 0 0,-7-1 18 0,-5 5 10 16,-3 8-8-16,-2-1 191 0,-4 4-86 15,3 9-59-15,-9 2-32 0,3 3 0 0,4 1 0 16,-3 0 0-16,4 9 0 0,2 2 0 16,2 2 0-16,4 0 0 0,6 2 0 0,1 0 0 15,4 0 0-15,0 3 0 0,0-4-595 0,7 1 190 16,6 1 145-16,2-4-618 0,4 3 420 0</inkml:trace>
  <inkml:trace contextRef="#ctx0" brushRef="#br1" timeOffset="28609.24">21461 12547 3548 0,'0'0'0'0,"0"0"0"0,0 0 0 0,0 0 0 0,-4 0 0 0,4 0 0 0,0 0 0 0,0 0 0 15,6-3 0-15,10 2 0 0,7-2 153 0,0 3 77 0,3 0-230 0,2 0 0 0,1 0 0 16,1 0 0-16,-3 0 0 0,3 0 0 16,-4 0-339-16,-3 0 36 0,0 0 165 15,-5 0-760-15,-6 0 373 0,1 0 245 0,-6 0 105 16,-2 0-219-16</inkml:trace>
  <inkml:trace contextRef="#ctx0" brushRef="#br1" timeOffset="28865.67">21750 12355 2380 0,'-13'-12'0'0,"1"5"0"0,5 3 0 0,0 0 0 0,1 3 0 0,2-1 0 0,4 2 0 0,0 0 0 0,0 0 0 0,8 2 0 0,6 7 515 0,5 5-239 15,1-2-119-15,0 4-60 0,-1-3 192 0,7 4-131 16,-6-4-99-16,3 0-59 0,-4-3 0 16,-2 5 0-16,0-5 0 0,-3 0 0 0,-2 0 0 15,-3-1 0-15,-1 0 0 0,-5 0 0 0,-1 0 0 16,-2 3 0-16,0-1 0 0,-2 5 0 0,-12-1 0 15,-4-1 0-15,2 2 0 0,-9 1 0 0,3-1 0 16,-3 3 0-16,3-2 0 0,-4 2 0 0,1-2 0 16,2-1 0-16,3 1 0 0,5-3 0 0,2-3 0 15,6-4 0-15,0 1-252 0,7-2 108 0,0-3-854 16,0-3 480-16</inkml:trace>
  <inkml:trace contextRef="#ctx0" brushRef="#br1" timeOffset="29030.62">22073 12490 3303 0,'9'0'0'0,"4"0"0"0,-1 0 0 0,-1 0 0 0,1 0 0 0,2 0 0 0,4 0 0 0,2 0 0 0,4 0 0 0,1 0 0 0,1 0 182 0,3 0-73 16,-6 0-210-16,7 0 65 0,-3-1 37 0,-6-1-337 15,2 0 188-15,-7 0 92 0,-2 2 57 0,-5 0-878 16</inkml:trace>
  <inkml:trace contextRef="#ctx0" brushRef="#br1" timeOffset="29346.48">22173 12632 2070 0,'-8'4'0'0,"3"0"0"0,5 0 0 0,0-2 0 0,0-2 0 0,5 0 0 0,8 0 0 0,3 2 0 0,-2 0 0 0,4 3 0 0,0 1 287 0,-1 4-129 16,-2 1-60-16,-2 0-2 0,-2 2-29 0,-5 2 0 15,-3 1-19-15,-3 2-43 0,0 0 33 0,-7 3-1 16,-8 0 14-16,-4-4-14 0,0-4 10 0,-4 4-9 16,2-7 125-16,0-3-62 0,1 1-32 0,0-3 0 15,6-2 243-15,0-2-239 0,7-1-73 0,0 0 0 16,5 0 0-16,0 0 0 16,2 0 0-16,0 0 0 0,13 0 0 0,9 0 0 15,0 0 0-15,5-1 0 0,-3-4 0 0,8 2 0 16,-2-1 0-16,0 0 0 0,-1 0 0 0,1-2 0 15,-7 4 0-15,0 1 0 0,0-3 0 16,-2 1-225-16,-5 2-146 0,-4 1 166 0,-1-1 73 0,-2 1-503 16,-2-3 299-16,-2 2 149 0,-1-7-223 0,-2-5 186 15</inkml:trace>
  <inkml:trace contextRef="#ctx0" brushRef="#br1" timeOffset="29559.87">21976 11979 3269 0,'0'-15'0'0,"3"8"0"0,16 3 0 0,3-2 0 0,7-2 0 0,-1 2 0 0,6 3 0 0,-1 2 0 0,8-2 0 0,3 2 0 0,-5-1 243 16,11 0-108-16,-6 2-48 0,-6 0-5 0,0 0 0 15,-4 0-49-15,-13 0-33 0,2 0-267 0,-5 0 126 16,-9 0 89-16,-4 4-696 0,-5 3 393 15,0 3 167-15,-7 1-717 0,-14 0 434 0</inkml:trace>
  <inkml:trace contextRef="#ctx0" brushRef="#br1" timeOffset="29713.27">22257 11946 2632 0,'-11'0'0'0,"3"5"0"0,1 1 0 0,2 1 0 0,-4 5 0 0,6-1 0 0,-1 4 0 0,2 2 0 0,0-1 0 0,1 6 0 0,1 0 258 0,-2 4-110 0,2-5-46 15,-2 3-33-15,2-1-31 0,0-3 0 0,0 1-437 16,0-2 219-16,0-6 118 0,0 3 46 0,0-4-669 16,0-4 362-16</inkml:trace>
  <inkml:trace contextRef="#ctx0" brushRef="#br1" timeOffset="29868.21">22349 12041 3189 0,'0'-1'0'0,"0"1"0"0,0 0 0 0,0 0 0 0,0 7 0 0,0 6 0 0,2 0 0 0,0 4 0 0,0 4 0 0,-2 3 0 0,0-3 141 0,0 9 108 0,0-4-106 16,0 2-52-16,0-2-220 15,2-2 93-15,-2 5 32 0,2-2 0 0,-1-1-642 16,1 0 342-16,0 0 171 0,0-3-905 0</inkml:trace>
  <inkml:trace contextRef="#ctx0" brushRef="#br1" timeOffset="30040.78">22860 12900 3069 0,'2'0'0'0,"-1"0"0"0,6 0 0 0,-5 5 0 16,-2-1 0-16,0 3 0 0,0 1 0 0,0 0 0 0,0-1 0 0,-10 7 0 0,-1 2 74 0,-2 5-1030 0,-6-5 459 0</inkml:trace>
  <inkml:trace contextRef="#ctx0" brushRef="#br1" timeOffset="31250.33">15409 13200 2206 0,'-5'-15'0'0,"1"8"0"0,2 3 0 0,0 2 0 0,1 0 0 0,1 0 0 0,0 2 0 0,0 6 0 0,0 16 0 0,0 7 0 0,0 6 84 0,0 5 255 0,0 1-151 0,0 2-76 16,1 2-37-16,1-5 106 15,0 12-76-15,0-7-35 0,0 1 0 0,0-4-31 0,-1-6-3 16,1 2 10-16,0-4-22 0,0-7 13 0,-2-6-1 15,0-2 0-15,0-5 36 0,0-5-27 0,0-4-9 16,0-3 7-16,0-2-7 0,0 0-21 0,-6-4-15 16,1-11 0-16,-2-6 0 0,1-1 0 15,-2-4 0-15,-1-4 0 0,-4-3 0 16,-2 2 0-16,-2-1-145 0,-4 0 56 0,-2 4 49 16,-1 6 6-16,-3 5 43 0,-2 5-17 0,-3 10-30 15,-8 2 138-15,3 6-55 0,0 15-25 0,6 3-70 16,-2 14 280-16,6-5-230 0,10-2 0 0,6 2 0 15,4-8 0-15,3 3 0 0,4 5 0 16,2-4 0-16,9-5 0 0,6-1 0 0,3-5 0 0,5 2 0 16,3-8 0-16,4-1 0 0,2-2 0 0,1-8 0 15,1-1 0-15,0 0 0 16,-4-1-497-16,0-10 1 0,0-3 229 0,-4-3 116 16,2-1-687-16</inkml:trace>
  <inkml:trace contextRef="#ctx0" brushRef="#br1" timeOffset="31414.77">15524 13538 3239 0,'0'-9'0'0,"-2"5"0"0,-3 0 0 0,1 2 0 0,0 1 0 0,4 1 0 0,-1 0 0 0,1 0 0 0,0 8 0 0,1 6 0 0,5 3 295 16,5 3-134-16,-2 3-62 0,3-1-185 0,-1 3 62 16,2-2 29-16,-2-3 10 0,2 1-329 0,3-4 175 15,-2 0 87-15,2-4-723 0,-4 0 405 0,4-4 160 16,-2-1 112-16,0-5-625 0</inkml:trace>
  <inkml:trace contextRef="#ctx0" brushRef="#br1" timeOffset="31668.19">15911 13316 3550 0,'2'-4'0'0,"-2"3"0"0,0 1 0 0,0 0 0 0,-2 11 0 0,-8 10 0 0,3 5 0 0,-2 6 0 0,-3 10 0 0,1 5 0 0,-2 4 376 0,-2 14-371 0,2-3-5 15,-1-4 0-15,-2 14 0 0,-1-2 0 0,2-4 0 16,-4 4 0-16,0 2 0 16,4-9 0-16,-4 12 0 0,6-9 0 0,4-12 0 15,-1 1 0-15,3-4 0 0,1-12 0 0,1 0 0 16,0-5 0-16,0-13 0 0,3-2 0 0,-1-7 0 16,3-5 0-16,-2-2-115 0,2-5-14 0,-2 0-417 15,2 0 255-15,0-8 128 0,0-10 53 0,0-10-462 16,9-8 268-16,5-8 134 0</inkml:trace>
  <inkml:trace contextRef="#ctx0" brushRef="#br1" timeOffset="31830.78">16027 13632 3362 0,'5'-10'0'0,"-2"7"0"0,1-1 0 0,0 1 0 0,1-2 0 0,0 2 0 0,6 1 0 0,3-2 0 15,2 2 0-15,4 1 0 0,4 1 158 0,1 0-61 0,0 0-100 0,5 0 15 0,-2 0 0 0,-1 0 24 16,0 0-760-16,-6 0 379 0,-2 5 201 0,-7 4 85 16</inkml:trace>
  <inkml:trace contextRef="#ctx0" brushRef="#br1" timeOffset="31983.7">16188 13804 2852 0,'-21'6'0'0,"1"2"0"0,4-2 0 0,2-5 0 0,3 3 0 0,4-4 0 0,3 0 0 0,4 0 0 0,0 0 0 0,0 1 0 0,11 2 169 0,9-3-66 0,0 1 69 16,1 2-68-16,1-1-25 16,8-1-175-16,-3-1 66 0,-2 0 33 0,2 0 0 15,-6 0-674-15,2 0 362 0,-3 0 169 0,-1 0 88 16,-3 0-805-16</inkml:trace>
  <inkml:trace contextRef="#ctx0" brushRef="#br1" timeOffset="32542.86">16848 13701 2017 0,'0'-9'0'0,"0"-3"0"0,0 0 0 0,0-4 0 0,0 1 0 0,0-1 0 0,0 1 0 0,0 1 0 0,-2 1 0 15,-1 6 0-15,-3-2 199 0,-2 3-81 0,-3 2 230 0,-2 4-161 0,-4 0-75 16,-4 4-38-16,1 15 247 0,-1 1-142 0,-2 9-62 15,3 0 142-15,3 4-259 0,2 2 0 0,5-1 0 16,5 1 0-16,3 1 0 0,2-2 0 16,0-2 0-16,0-4 0 0,9-3 0 15,5-6 0-15,0-1 0 0,6-5 0 0,1-5 0 16,-1-5 0-16,6-3 0 0,-1 0 0 0,-4-7 0 16,4-10 0-16,-2-3 0 0,0-3 0 0,-2-3-77 15,-5-1-48-15,1-1 33 0,-4 2 33 0,-2 0-1 16,-3 5 63-16,-4 0-1 0,-3 3-38 0,1 6 270 15,-2 0-130-15,0 5-71 0,0 4-34 16,-5 1 75-16,-7 2-74 0,1 0 0 0,-1 11 0 0,1 6 0 16,4 3 0-16,0 5 0 15,5-2 0-15,2 4 0 0,0 0 0 0,0-2 0 16,7-3 0-16,6-5 0 0,3-1 0 0,0 0 0 16,4-7 0-16,7-1 0 0,-4-8 0 0,1 0 0 15,-4 0 0-15,5-6 0 0,-4-7 0 0,-7-2 0 16,4 0 0-16,-5-5 0 0,-3 5 0 0,-1-5 0 15,-4 0 0-15,-1-3 0 0,-2-1 0 0,-2 1 0 16,0 1 0-16,-2-7 0 0,-7 5 0 0,-5 4 0 16,-1 5 0-16,-2-1 0 15,-1 5 0-15,-3 3 0 0,-2 7 0 0,3-1 0 16,-1 2 0-16,2 0 0 0,-1 9 0 0,3 2 0 16,3 5 0-16,2-4 0 0,4 4-151 15,7-1-153-15,1 0 124 0,0 0 77 0,1-3-656 0,14 0 361 16,7-3 181-16,3-3-250 0,-2-6 207 0</inkml:trace>
  <inkml:trace contextRef="#ctx0" brushRef="#br1" timeOffset="32823.61">17520 13634 2817 0,'8'-8'0'0,"-5"1"0"0,-1-3 0 0,-2 5 0 0,-2-1 0 0,-9 3 0 0,-6 0 0 0,-1 3 0 0,-3 0 0 0,-4 0 0 16,5 12 211-16,-1 3-87 0,4 1 413 0,6 1-295 0,2 3-242 0,3 0 0 15,4 2 0-15,2-1 0 0,0 0 0 0,6 0 0 16,5-3 0-16,3 0 0 0,2-4 0 0,1-1 0 16,0 0 0-16,-2-3 0 0,-6 0 0 0,2-3 0 15,-4 0 0-15,-2 1 0 16,-3-1 0-16,-2 1 0 0,0 1 0 0,-16 1 0 16,0 0 0-16,-7-1 0 0,0 0 0 0,2-1 0 15,-4 1 0-15,0-4 0 0,4 2 0 0,0-2 0 16,3-1 0-16,4-3 0 0,2-1-119 0,3 0-190 15,3 0 115-15,3 0 79 16,3-1-553-16,0-15 306 0,12-4 167 0,6-5-576 0</inkml:trace>
  <inkml:trace contextRef="#ctx0" brushRef="#br1" timeOffset="33065.76">17860 13258 3608 0,'7'-5'0'0,"-3"5"0"0,-2 0 0 0,-2 0 0 0,-6 5 0 0,-10 10 0 0,1 8 0 0,0 3 0 0,-2 8 0 0,2 10 0 0,3-1 212 0,5 5-101 0,2 2-111 16,3 1 0-16,2-8 0 0,0 10 0 15,2-8 0-15,7-10 0 0,6 1 0 16,1-6 0-16,0-5 0 0,4-2 0 0,-3-9 0 16,0-2 0-16,-2-5 0 0,-6-1 0 0,3-6 0 15,-6 0-143-15,-1 0-143 0,-3 0 131 0,-2-6 17 16,0-4-530-16,-5 0 308 0,-7-3 165 0,-5-6-469 15,0 1 314-15,-1-8 156 0,-11-5 79 0,5 2-239 16</inkml:trace>
  <inkml:trace contextRef="#ctx0" brushRef="#br1" timeOffset="33179.08">17630 13622 2915 0,'-30'-16'0'0,"9"6"0"0,3 5 0 0,7-1 0 0,2 3 0 0,3 0 0 15,4 1 0-15,2 1 0 0,5-1 0 0,18 2 0 0,7 0 137 0,9 0 321 0,5 0-211 0,1 0-105 0,6 0-469 0,0 0 181 16,-1 0 101-16,3 0 36 0,-2 2-883 0,-1 4 465 15,-1 1 231-15</inkml:trace>
  <inkml:trace contextRef="#ctx0" brushRef="#br1" timeOffset="33941.85">18503 13253 2297 0,'0'-2'0'0,"-6"-1"0"0,6 3 0 0,0 3 0 0,0 12 0 0,-2 4 0 0,2 5 0 0,0 6 0 0,0 8 0 0,0 3 0 0,0 2 253 0,0-3-99 0,0 10 61 0,0-3-89 15,2-2-45-15,0-1 115 0,0-11-80 0,0 3-31 16,0-4-9-16,-1-7 55 0,1-1-47 15,-2-8-24-15,0-4-3 16,0-2-57-16,0-7 0 0,0-1 0 0,-3-2 0 16,-7 0 0-16,-1-4 0 0,0-9 0 0,-3-2 0 15,-1-4 0-15,-2-1 0 0,1-1 0 0,-2 2 0 16,-2-5 0-16,-1 2-3 0,0 4-166 0,0 1 84 16,1 8 19-16,-2 2-2 0,-1 5 90 0,-1 2-65 15,1 2 20-15,4 14 271 0,3 7-130 0,0 5-65 16,9 2-37-16,3 2-16 0,4 1 0 0,0 3 0 15,4-2 0-15,10-2 0 0,7-3 0 0,4-3 0 16,7-5 0-16,7-4 0 0,1-10 0 16,1-7 0-16,12 0 0 0,-1-10 0 15,8-16 0-15,-7-6 0 0,2-7 0 0,-5 1 0 16,10-14 0-16,-9 4 0 0,-3-2 0 0,-7-3-39 16,-6 0-42-16,-5 5 7 0,2-16 8 0,-7 6 30 15,-1 2 75-15,-6 11-38 16,-4 7 0-16,-7 8-46 0,-1 6 207 0,-4 9-93 0,-2 1-50 0,0 9 31 15,-8 5-50-15,-5 0 0 0,-5 19 0 0,2 4 0 16,5 8 0-16,0 9 0 0,3 4 0 0,4 7 0 16,2 3 0-16,2 3 0 15,0 8 0-15,0-12 0 0,0 4 0 0,4-3 0 16,6-3 0-16,3-6 0 0,1-4 0 0,-2-7 0 16,3-5 0-16,-5-9 0 0,1-1 0 0,-4-10 0 15,1-3-195-15,-4-3 30 0,0-3-596 0,-3 0 353 16,-1-7 191-16,0-8 90 0,-3-8-183 0,-4-3 137 15,-3-5 68-15,-1-2 25 0,-5-10-458 16,-2-12 250-16</inkml:trace>
  <inkml:trace contextRef="#ctx0" brushRef="#br1" timeOffset="34082.25">18731 13521 3529 0,'-28'0'0'0,"8"0"0"0,1 4 0 0,8 0 0 0,1 3 0 0,5-2 0 0,5 4 0 0,0 0 0 0,21 2 0 0,10 1 0 0,16-2 245 16,13 0-104-16,2-5-125 0,6 0-16 0,2 1 0 15,6-3 0-15,0-3 0 0,0 0 0 0,2 0 0 16,0-2-36-16,-4-8-252 0,-14 5 171 16,4-1 73-16</inkml:trace>
  <inkml:trace contextRef="#ctx0" brushRef="#br1" timeOffset="34217.61">19954 13794 3217 0,'0'0'0'0,"0"0"0"0,0 0 0 0,0 3 0 0,2 3 0 0,-2 1 0 0,0 1 0 0,0-2 0 0,0 0 0 0,0 1 0 0,0 2 68 15</inkml:trace>
  <inkml:trace contextRef="#ctx0" brushRef="#br1" timeOffset="37552.71">14696 11364 1589 0,'0'-10'0'0,"0"-2"0"0,0 3 0 0,0 2 0 0,0 1 0 0,0 1 0 0,0 1 0 0,0 2 0 0,0 0 0 0,0 0 0 0,0 1 80 0,0 1 87 15,0-3-63-15,-2 3-32 0,-2 0 0 0,-1 0 4 0,-1 0-35 0,0 0-1 16,-3 6 39-16,0 2-38 15,0-1 0-15,-2 2 10 0,1 2 42 0,-1 1-26 16,-1 1 1-16,1 0-28 0,-1-1 45 0,3 3 10 16,-2-2-54-16,1 2 46 0,1-1-46 0,0 4-1 15,-3 1 1-15,1-1 39 0,0 4-11 0,-1 1-28 16,1 0 37-16,2 1-37 0,-3 3-1 0,3 0 11 16,0 5 16-16,-1 0 0 0,1 1-26 0,0 2-1 15,-1 9 37-15,2-11 11 0,-1 11-88 16,2-11 0-16,-1 5 0 0,0 2 0 0,1 3 0 0,2-8 0 15,-5 8 0-15,2-1 0 16,3-3 0-16,-2 6 0 0,1 0 0 0,-2-1 0 16,1 8 0-16,1-1 0 0,-1 0 0 0,3 0 0 15,-2 0 0-15,0 2 0 0,1-2 0 0,1 0 0 16,1 2 0-16,-3-1 0 0,2 1 0 0,0 5 0 16,-1-2 0-16,3 2 0 0,-2 1 0 0,0-3 0 15,3 2 0-15,-1-4 0 0,0 1 0 0,2-3 0 16,0 1 0-16,0-2 0 0,0 2 0 0,0-1 0 15,4 1 0-15,1-1 0 0,4-2 0 0,1 1 0 16,-1 0 0-16,2-2 0 16,3 0 0-16,1-1 0 0,-2 3 0 0,2 0 0 15,-2 1 0-15,2 0 0 0,1-4 0 0,-4 0 0 16,3-1 0-16,2-4 0 0,-2-6 0 0,2 6 0 16,2-5 0-16,-4-7 0 0,2 4 0 0,-2-4 0 15,0-2 0-15,0-2 0 16,-2 0 0-16,-2-9 0 0,0 3 0 0,-1-4 0 0,-1-2 0 0,-1-2 0 15,-3-4 0-15,2 2 0 16,-4-4 0-16,1 0 0 0,-2-1 0 0,0-1 0 16,-1 1 0-16,-1 0 0 0,0 2 0 0,0-3 0 15,0 2 0-15,0 1 0 0,0 0 0 0,0-3 0 16,0 1 0-16,0-1 0 0,0-1 0 0,-1 2 0 16,-1-4 0-16,0 2 0 0,0-1 0 0,-2-1 0 15,0 0-227-15,0-2 33 0,-1 0 77 0,-3 0-669 16,1 0 373-16,-3 0 186 0,3-2 83 0,-4-9-556 15</inkml:trace>
  <inkml:trace contextRef="#ctx0" brushRef="#br1" timeOffset="37790.93">14318 14691 3196 0,'-15'-2'0'0,"6"2"0"0,1 0 0 0,1 0 0 0,4 0 0 0,0 0 0 0,1 0 0 0,2 0 0 0,2 4 0 0,13 7 0 0,6 4 311 0,1 0-135 0,3 6 72 16,1-1-248-16,1 3 0 0,1 2 0 0,0 0 0 16,0 0 0-16,-4-1 0 0,1 3 0 0,-4-4 0 15,-3-1 0-15,-3-4 0 0,-2 2 0 0,-1-6 0 16,-3 1 0-16,-4-7 0 0,1 0 0 0,-1-2 0 16,-4-3 0-16,1-1-525 0,-2-2 112 0,0 0 177 15,0 0 102-15,0 0-229 0,0 0 161 0,0 0 81 16,0-13-458-16,0-6 260 0</inkml:trace>
  <inkml:trace contextRef="#ctx0" brushRef="#br1" timeOffset="38036.68">14784 14457 3118 0,'0'-5'0'0,"0"4"0"0,0-2 0 0,0 3 0 0,0 0 0 0,0 0 0 0,0 0 0 0,0 0 0 0,0 4 0 0,0 17 0 0,0 6 133 0,0 3-45 16,0 5 417-16,0 4-418 0,-4 5-87 0,-1-1 0 16,-1 0 0-16,0-2 0 0,1 0 0 0,-1-5 0 15,1 2 0-15,1-4 0 0,-1-2 0 0,-2-6 0 16,2-3 0-16,1-5 0 0,0-3 0 0,4-5 0 16,-3 0 0-16,1-7 0 0,2-1-476 0,-2-2 169 15,0 0 139-15,2 0 63 0,-4 0-517 0,2 0 291 16,-2-9 145-16</inkml:trace>
  <inkml:trace contextRef="#ctx0" brushRef="#br1" timeOffset="38897.72">14185 15392 2473 0,'-6'-11'0'0,"2"7"0"0,4 2 0 0,0-1 0 0,0 3 0 0,0 0 0 0,0 0 0 0,4 0 0 0,10 0 0 0,0 0 0 0,3 0 112 0,2 7-26 0,2-4 205 0,0 1-125 15,0 2-63-15,0-3-31 0,0-1-117 0,0 2 52 16,-2 0-9-16,-2-2 42 0,-1-1-415 0,-2 2 208 16,-5-2 104-16,0 2-696 0,-1-2 377 15,-4 3 96-15,-2 2-352 0</inkml:trace>
  <inkml:trace contextRef="#ctx0" brushRef="#br1" timeOffset="39101.91">14149 15791 2365 0,'-9'10'0'0,"5"5"0"0,0-2 0 0,3-4 0 0,1-3 0 0,0-2 0 0,0 0 0 0,1 1 0 0,9 1 0 0,7-1 0 0,1-1 633 0,3 0-296 0,0-3-139 0,-1 4 183 16,3-5-364-16,-4 1-17 15,1 2 0-15,-3-3 0 0,-2 0 0 0,0 0 0 16,-4 1-357-16,1-1 85 0,-1 0 156 0,-4 0 78 16,3 0-320-16,-2 2 83 0,-1-2 138 0,2 0-100 15,1 0-443-15,1 0 320 0</inkml:trace>
  <inkml:trace contextRef="#ctx0" brushRef="#br1" timeOffset="39443.51">14596 15686 2517 0,'0'0'0'0,"0"0"0"0,0 0 0 0,0 0 0 0,0 0 0 0,0 0 0 0,0 0 0 0,0 0 0 0,2 2 0 0,7-2 0 0,1 2 109 0,3 1 356 0,-2-2-213 0,3 0-106 15,0-1 296-15,4 3-442 0,-4-1 0 0,3-2 0 16,3 1 0-16,0-1 0 0,1 3 0 0,0-3 0 15,2 1 0-15,2 0 0 16,-1-1 0-16,3 3 0 0,-7-3 0 0,4 2 0 16,-1-2 0-16,-2 2 0 0,-1-2 0 0,-1 0 0 15,-2 0 0-15,-2 2 0 0,-6-2 0 0,2 0 0 16,-6 0 0-16,0 0 0 0,-3 0 0 0,0 0 0 16,0 0 0-16,-2 0 0 0,0 0 0 0,0 0 0 15,0 0 0-15,0 0 0 16,0 0 0-16,0 0 0 0,0 0 0 0,0 0 0 0,0 0 0 15,0 0 0-15,2 0 0 0,5 0 0 16,1 0-492-16,-1 0-212 0</inkml:trace>
  <inkml:trace contextRef="#ctx0" brushRef="#br1" timeOffset="41428.3">15609 15286 1769 0,'3'-5'0'0,"3"-5"0"0,-2 3 0 0,3-3 0 0,1-5 0 0,-3 2 0 0,3-1 0 0,-1-1 0 0,1-5 0 0,-2 3 0 0,-1-4 40 15,1 3 1-15,-3-2-1 16,-1-3 43-16,0 3 10 0,-2-1-53 0,0-1 45 0,0 0 0 0,0 4-45 16,-7-1 0-16,-1 2 104 0,-1 2-57 0,-1 4 0 15,-1 2 62-15,-1 1-54 0,-2 2-28 0,3 4 10 16,-3 0 37-16,2 2-37 15,1 0-1-15,-1 0-35 0,1 10 50 0,2 3-15 16,-1-1-10-16,2 6-9 0,3-1-17 0,1 2 0 16,1 7 0-16,0-1 36 0,1 7-11 0,2-1-55 15,0 3-10-15,0 2 0 0,0 2 0 0,0 4 0 16,0 5 0-16,0-1 0 0,0 3 0 0,0 1 0 16,2 1 0-16,2 0 0 0,2-1 0 0,-1-1 0 15,4 0 0-15,2-4 0 0,-2 1 0 0,-2-12 0 16,4 12 0-16,-3-11 0 0,-1 3 0 0,1-2 0 15,-5-3 0-15,1 2 0 16,-1-4 0-16,-1-3 0 0,-2-1 0 0,0-5 0 16,-5-1 0-16,-4 0 0 0,-2-3 0 0,-3-3 0 15,0 0 0-15,-4-4 0 0,0 1 0 0,-1-3 0 16,0-1 0-16,-1-3 0 0,1-2 0 0,2-2 0 16,-2-1 0-16,5 0 0 0,-2 0 0 15,3-4 0-15,3-5 0 0,3 0 0 0,3-3 0 16,2-1 0-16,2 0-117 0,0-2-7 15,8 0-636-15,5-1 359 0</inkml:trace>
  <inkml:trace contextRef="#ctx0" brushRef="#br1" timeOffset="41467.4">15443 16107 401 0,'26'-18'0'0</inkml:trace>
  <inkml:trace contextRef="#ctx0" brushRef="#br1" timeOffset="41742.15">15721 15955 2106 0,'3'0'0'0,"-2"12"0"0,-1-2 0 0,0 4 0 0,0 1 0 0,0 2 0 0,0 3 0 0,2 5 0 0,4-4 0 0,1 3 0 0,4 0 102 0,3-6 354 0,2 7-213 16,1-5-101-16,-2-5 92 0,4-3-98 0,2-3-47 16,-3-4 9-16,1-4-85 0,1-1 1 0,-4 0 26 15,-1-8 16-15,-2-4-16 0,-4-4 10 0,-2 0-10 16,-5-4 28-16,-2 4-64 0,0-4-4 0,0 3 0 16,-9-2 0-16,-5-2 0 0,-4 0 0 0,2 4 0 15,-3 1 0-15,2 5 0 0,-4 0 0 16,2 4 0-16,-1 4 0 0,1 0 0 15,0 3 0-15,4 0 0 0,0 6 0 0,0 6 0 16,4 1 0-16,3 0 0 0,5 0 0 0,1-2 0 16,2 1-289-16,0-3-64 0,0-2 157 0,0-2-464 15,3 0 310-15,6-5 155 0,-2 0 68 0,4 0-352 16,-2-6 219-16,1-7 110 0</inkml:trace>
  <inkml:trace contextRef="#ctx0" brushRef="#br1" timeOffset="41981.01">15889 15121 2997 0,'-10'-12'0'0,"4"10"0"0,2-1 0 0,4 1 0 0,-1 2 0 0,1 0 0 0,0 0 0 0,0 0 0 0,7 0 0 0,12 5 0 0,4 0 465 0,0 1-202 0,7 1-116 16,0-1-88-16,2 0-59 0,0-4 0 15,-1 1 0-15,1-3 0 0,0 0 0 0,-3 0 0 16,-1 0 0-16,-6 0-57 0,0 0-41 0,-2-3 79 16,-8 2 25-16,-1 0-804 0,-3 1 305 0,-6 0 228 15,-2 1-528-15,0 12 366 0</inkml:trace>
  <inkml:trace contextRef="#ctx0" brushRef="#br1" timeOffset="42309.62">16037 15292 2335 0,'-14'0'0'0,"3"0"0"0,4 0 0 15,-1 0 0-15,4 0 0 0,1 0 0 0,3 0 0 0,0 2 0 0,0 4 0 0,12 1 0 0,2 1 141 0,3-2 167 0,3 5-134 0,0 0-57 0,4 2-43 0,-7 0 126 16,0 0-79-16,-2 2-41 0,-2 0-136 16,-5 0 58-16,-5 1-10 0,-1-3 49 0,-2 3-170 0,0-5 84 15,-13 0 43-15,-2-1 10 16,-5-2-18-16,-5-2 50 0,-1-5-46 0,1-1 176 15,-1 0-95-15,6 0-26 0,-5 0-34 0,4-1 174 16,2-5-141-16,6 1-48 0,4 0 0 0,4 2 0 16,0 1 0-16,3-1 0 0,2 2 0 0,0 1 0 15,10 0 0-15,10 0 0 0,7 0 0 0,1 0 0 16,4 0 0-16,1 4 0 0,1 0 0 0,3-1 0 16,-4 1 0-16,-1 0 0 0,0-3 0 0,-2-1 0 15,-3 3 0-15,3-3 0 0,-12 0 0 0,3 0 0 16,-6 0-587-16,-4 0 199 15,-2 0 164-15,-1 0 97 0,-3 0-637 0,0-3 363 16</inkml:trace>
  <inkml:trace contextRef="#ctx0" brushRef="#br1" timeOffset="42556.16">15937 14604 2961 0,'-11'-9'0'0,"5"6"0"0,5 1 0 0,1 2 0 0,0 0 0 0,0 0 0 0,1 0 0 0,12 0 0 0,14 0 0 0,1 0 0 0,6 0 425 0,-1 0-193 16,6 0-95-16,-2-2-49 16,0 2 0-16,-1 0-88 0,-2 0 0 0,-3 0 0 0,-2 0 0 0,-8 0 0 15,0 0 0-15,-5 4 0 0,-7 1-387 16,1 2 153-16,-4 0 137 0,-5 0-845 15,-1 2 442-15,0-2 234 0,-3 3 113 0</inkml:trace>
  <inkml:trace contextRef="#ctx0" brushRef="#br1" timeOffset="42730.64">16099 14613 1958 0,'-10'0'0'0,"3"6"0"0,-1 2 0 0,5-1 0 0,-1 3 0 0,1 4 0 0,3-2 0 0,0 4 0 0,0 0 0 0,0 5 0 0,0 0 140 0,0 1-55 0,0 5 32 0,0-9-39 16,0 7 1-16,0-5-242 0,0 0 97 0,1-5 53 16,1 1 27-16,0-5-429 0,2-2 228 0,-1 0 124 15,3-4-478-15,1-3 222 0,1-2 149 0</inkml:trace>
  <inkml:trace contextRef="#ctx0" brushRef="#br1" timeOffset="42881.55">16225 14670 2097 0,'0'-5'0'0,"-2"3"0"0,2 2 0 0,-2 0 0 0,0 0 0 0,2 2 0 0,0 9 0 0,0 4 0 0,0 1 0 0,0 4 0 0,0 4 293 0,2-1-126 0,2 3 260 0,-1-1-193 16,-1 1-98-16,2-4-37 0,-2 2 16 0,0-1-37 16,-1-2 0-16</inkml:trace>
  <inkml:trace contextRef="#ctx0" brushRef="#br1" timeOffset="42951.24">16236 15048 401 0,'0'2'0'0,"0"0"81"0</inkml:trace>
  <inkml:trace contextRef="#ctx0" brushRef="#br1" timeOffset="47104.35">17060 15437 940 0,'0'0'0'0,"0"0"0"0,-2 0 0 15,0 0 0-15,-1 0 0 0,-1 0 0 0,-1 0 0 0,2 0 0 0,1 0 0 0,-2 0 0 0,4 0 202 0,-1 0-80 0,-1-4-42 0,0-6 66 16,2-1-44-16,0-1-35 0,0-6 1 0,0 1 1 15,0-2-29-15,0 1 0 0,0 1 24 0,0 0-24 16,-5 2 0-16,-1 1 0 0,-4 5 42 0,1 3-1 16,-4 3-31-16,-2 1-10 0,-6 2 65 0,1 4-32 15,-4 12 0-15,-1 7 1 0,-2 5 9 0,-3 10-42 16,7 3-1-16,-2 4 25 0,2 3 1 16,4 1-26-16,3-2 56 0,5 3-56 15,1-3 0-15,4-12 0 0,5 5 31 0,1-5 0 16,0-6-20-16,1 1-11 0,10-5 35 0,1-11 0 15,5 1-35-15,2-6-25 0,2-4 35 0,-1-5-10 16,6 0 0-16,-3-2-35 0,2-10 0 0,-4-6 46 16,2-5-78-16,0-3 29 0,-3-5-1 0,-1 1 21 15,-2-1-44-15,-4 1 23 0,-2-2-6 0,-3 5 3 16,-3 5-43-16,-3 3 20 0,0 6 0 0,-2 0 119 16,0 6-43-16,0 0-9 15,0 6 9-15,-5-1-51 0,-1 2 0 0,-2 3 0 16,1 15 0-16,1 4 0 0,1 1 0 0,3 5 0 15,2 0 0-15,0-6 0 0,0 8 0 0,3-7 0 16,8-5 0-16,5 0 0 0,0-3 0 0,2-6 0 16,0-1 0-16,3-7 0 0,-2-1 0 0,1 0 0 15,-1-1 0-15,-3-10 0 0,0-4 0 0,-3-2 0 16,0-2 0-16,-3-2 0 16,-1-3 0-16,-5 5 0 0,0-9 0 0,-2 3 0 0,-2-1 0 15,0-1 0-15,0-1 0 0,-9 0 0 16,-3 1 0-16,1-1 0 0,-5 7 0 0,4 6 0 15,-8 0 0-15,4 3 0 0,-3 7 0 0,0 1 0 16,2 2 0-16,0 2 0 0,-1 0 0 0,2 7 0 16,2 4 0-16,0 1 0 0,5 1 0 0,0 2 0 15,1-2 0-15,4-2 0 0</inkml:trace>
  <inkml:trace contextRef="#ctx0" brushRef="#br1" timeOffset="47167.52">16996 15607 402 0,'17'12'0'0,"0"-2"0"0,2-5 87 0,3 0-73 0,1-1-22 0</inkml:trace>
  <inkml:trace contextRef="#ctx0" brushRef="#br1" timeOffset="47491.5">17453 15459 1781 0,'2'-13'0'0,"-1"4"0"0,-1-1 0 0,0 1 0 0,0-1 0 0,-1 2 0 0,-8 1 0 0,4 3 0 0,-2 1 0 0,-1 1 0 0,-1 2 418 0,-3 0-178 0,0 5-106 16,-6 11 244-16,4 2-169 0,-4 3-85 0,4 1-41 15,2-2 361-15,1 3-324 0,4-1-120 0,0 1 0 16,7-5 0-16,0-1 0 0,0 1 0 0,5-2 0 16,8-1 0-16,-1-3 0 15,6 2 0-15,1-3 0 0,-3 0 0 0,4 1 0 0,-4-1 0 0,-1 0 0 16,-2 0 0-16,-1 1 0 16,-5-1 0-16,-1 1 0 0,-3 2 0 0,-1 1 0 15,-2 1 0-15,0-1 0 0,-9 1 0 0,-5 1 0 16,0-1 0-16,-1-2 0 0,-2-1 0 0,0-2 0 15,0-1 0-15,0-2 0 0,2-5 0 0,0 0 0 16,2-3 0-16,2 0 0 0,1 0 0 0,1-4 0 16,4-10 0-16,1-3-741 0,4-2 302 0,0 1 200 15,0-3 89-15,2 3-508 0,3-2 309 0,4 1 155 16,5 4-155-16</inkml:trace>
  <inkml:trace contextRef="#ctx0" brushRef="#br1" timeOffset="48976.1">17526 14997 1528 0,'-8'-8'0'0,"3"3"0"16,-1-1 0-16,2-1 0 0,0 1 0 0,1-1 0 0,1 0 0 0,0 1 0 0,2 0 0 0,0 1 0 0,0-3 276 0,9 2-123 0,5 1-56 16,0 1-29-16,2 2 114 0,2 0-71 0,-1 0-25 15,2 2 42-15,-2 0-44 0,0 0 0 0,0 6-44 16,-4 3-29-16,0 1 40 0,-4-1-11 0,-2 3 0 15,2-1-29-15,-6 2 0 0,-1 1 30 0,-2 5-82 16,0 0 35-16,-9-2 1 0,-6 4 45 0,0-5-34 16,-8 0 27-16,4-5-28 15,-6 0 172-15,7-3-77 0,-8 2-36 0,5-8-3 16,1 5 219-16,1-5-110 0,4 1-165 0,3 0-5 16,3-3 0-16,2 1 0 0,3-1 0 0,1 0 0 15,3 0 0-15,0 2 0 0,0 0 0 0,12 2 0 16,3-1 0-16,4 0 0 0,6 2 0 0,-7-4 0 15,6 3 0-15,-1-1 0 0,2-1 0 0,-5 1 0 16,1-1 0-16,0-2 0 0,-5 1 0 0,0-1 0 16,0 3 0-16,-2-3 0 0,-3 0 0 0,1 0 0 15,-1 0 0-15</inkml:trace>
  <inkml:trace contextRef="#ctx0" brushRef="#br1" timeOffset="49014.2">17811 15202 402 0</inkml:trace>
  <inkml:trace contextRef="#ctx0" brushRef="#br1" timeOffset="49237.81">17642 15481 3931 0,'0'0'0'0,"13"0"0"0,6 0 0 0,10 0 0 0,2-5 0 0,1 1 0 0,4-3 0 0,-1 0 0 0,1 1 0 0,-2 0 0 15,-4 3 0-15,-7-2 0 0,1 4 0 0,-5-2 0 0,-4 3 0 0,2 0 0 16,-6 0 0-16,-2 0-4 0,-2 0-85 0,0 0-638 16,-3 0 337-16,-3 0 182 0,1 0 72 0,0 0-216 15,-2 0 156-15,0 0 77 0,0 0-359 0,-2 0 224 16</inkml:trace>
  <inkml:trace contextRef="#ctx0" brushRef="#br1" timeOffset="49479.13">17979 15123 2364 0,'-10'-5'0'0,"2"0"0"16,1 4 0-16,-2-2 0 0,-1 2 0 0,3 1 0 0,-2 0 0 0,-2 0 0 0,4 13 0 0,0 4 0 0,0 8 288 0,1 2-124 0,0 6 344 0,4 8-234 16,0 2-117-16,2-4-49 0,0 16-40 0,0-4-68 15,0-1 0-15,2 3 0 0,2-3 0 0,2-6 0 16,3 7 0-16,-2-15 0 0,2 3 0 0,3-5 0 15,-1-5 0-15,-1-6 0 0,-1-1 0 0,1-3 0 16,-3-3 0-16,1-7 0 0,-1-3 0 0,1-1 0 16,-3-5 0-16,3 0 0 0,1 0 0 0,0-1-137 15,3-7-407-15,-1-3 241 0</inkml:trace>
  <inkml:trace contextRef="#ctx0" brushRef="#br1" timeOffset="49519.24">18085 15872 402 0,'19'-20'0'0</inkml:trace>
  <inkml:trace contextRef="#ctx0" brushRef="#br1" timeOffset="50363.74">18409 15594 1379 0,'0'0'0'0,"0"0"0"0,0 0 0 0,0-1 0 0,0-3 0 0,0-6 0 0,0-1 0 0,0 2 0 0,-2-2 0 0,2 0 0 0,-2-1 154 15,0 0-57-15,-2 1-29 0,0 2 11 0,0-3 53 0,-1 3-46 0,0 0 0 16,-6 2 105-16,4 1-75 16,-4 2-28-16,2 2-10 0,-4 1 190 0,0 1-115 15,-1 0-56-15,1 0-28 0,-2 13 183 0,-2 4-110 16,2 3-52-16,0 3-24 0,3 3 49 0,2 0-38 15,2 5-29-15,3 0-48 0,3 1 0 16,2 0 0-16,0 0 0 0,0 0 0 0,5-4 0 0,6 1 0 16,1-6 0-16,-1-4 0 0,2-1 0 15,1-4 0-15,0-2 0 0,-2-7 0 16,1-1 0-16,1-4 0 0,0 0 0 0,-1-4 0 16,0-11 0-16,0-4 0 0,-1-5 0 15,1 0 0-15,-4-6 0 0,3-1 0 0,-3-2 0 0,2-11 0 16,-3 3-76-16,1-4-3 0,-2-7 16 0,4-13 1 15,-4 9-141-15,0-15 87 0,0 7 37 0,-3 11 1 16,0 3-3-16,-2 12 0 0,0 0 30 0,-2 7 148 16,0 10-68-16,0 0-35 0,0 10 447 15,-2 2-233-15,-2 4-100 0,2 2-61 0,-2 2-2 16,3 1-45-16,-5 7 0 0,2 15 0 16,-1 9 0-16,1 6 0 0,0 3 0 0,0 5 0 15,2 3 0-15,2 5 0 0,0 4 0 0,0 8 0 16,0-15 0-16,0 7 0 0,2-3 0 15,6-2 0-15,0-9 0 0,3 4 0 0,-2-14 0 0,4 2 0 16,0-6 0-16,3-5 0 0,-4-7 0 0,4-2 0 16,-2-5 0-16,2-9 0 0,0-1 0 0,2 0 0 15,-2-8 0-15,3-11 0 16,-4-4 0-16,2-1 0 0,0-6 0 0,0-8 0 16,-2 2 0-16,2-14 0 0,-2-1 0 0,3-14 0 15,-2 2-78-15,-2 5-18 0,2-11-108 0,-7 21 82 16,-2 9 40-16,-1-3 148 0,-2 9-53 0,-2 10-37 15,0 1 10-15,-2 5 392 0,0 5-215 0,0 6-163 16,0 1 0-16,0 4 0 0,0-1 0 0,0 2 0 16,-2 0 0-16,-1 9 0 0,-6 14 0 0,4 1 0 15,1 5 0-15,1 7 0 16,-3 8 0-16,6 1 0 0,0 2 0 0,0 4 0 16,0-2 0-16,2-3 0 0,7 0 0 0,0-5 0 15,3-7 0-15,1-1 0 0,1-5 0 0,0-1 0 16,-3-8 0-16,4-3 0 0,-2-2 0 0,-1-5 0 15,1-2 0-15,-4-3 0 0,3-4 0 0,-5 0 0 16,0 0 0-16,2 0 0 0,-6 0 0 16,1 0-39-16,0-4-311 0,-3 0 154 0,1-7-542 15,-2 2 338-15,0-4 186 0,0 0 86 16,0 0-248-16,-7-5 168 0</inkml:trace>
  <inkml:trace contextRef="#ctx0" brushRef="#br1" timeOffset="50546.85">18705 15382 3038 0,'-20'-7'0'0,"3"4"0"0,0-3 0 0,5 5 0 0,3-3 0 0,2 3 0 0,3-1 0 0,4 0 0 0,0 0 0 0,17 0 0 0,7 2 351 0,6 0-156 0,10 0 152 0,-7 0-347 16,13 0 0-16,-5 0 0 0,0 0 0 0,-1 4 0 15,1-2 0-15,-7 0 0 0,1 1 0 0,-3-1 0 16,-2-1 0-16,-7-1-694 0,2 3 281 0,-4 0 110 15</inkml:trace>
  <inkml:trace contextRef="#ctx0" brushRef="#br1" timeOffset="52191.24">19397 15463 1585 0,'-4'0'0'0,"-1"0"0"0,0 0 0 0,3 0 0 0,0 0 0 0,1 0 0 0,-1 0 0 0,2 0 0 0,0 0 0 0,0 0 0 0,3 2 144 0,11-1-52 16,4 5-15-16,7-5 125 0,-1 0-81 0,7 1-41 15,-1-2 1-15,3 0 228 0,-1 0-124 16,2 0-77-16,-4 0 110 0,-2 0-88 0,-5 2-46 16,1-2 1-16,-3 3-72 0,-2-2 27 0,-5 3 0 15,-3-4-190-15,-1 2 94 0,-2-1 49 0,-3 1 10 16,-1 0-144-16,-1-2 90 0,-2 0 46 0,1 0-25 15,-2 0-607-15,0 0 239 0,0 0 185 0,0-2-344 16,0-8 258-16</inkml:trace>
  <inkml:trace contextRef="#ctx0" brushRef="#br1" timeOffset="52385.52">19684 15048 2683 0,'-8'0'0'0,"3"0"0"0,0 0 0 0,-2 0 0 16,2 0 0-16,-1 10 0 0,3 5 0 0,1 6 0 0,2 10 0 0,0 4 0 0,0 15 125 0,0 10-42 0,0 0 382 15,3 7-212-15,3 2-106 0,1-6-141 0,5 13-9 16,3-9 43-16,0-3 0 0,0-3-806 0,0 1 403 16,-4-3 211-16,2 16 91 0,-5-6-960 0</inkml:trace>
  <inkml:trace contextRef="#ctx0" brushRef="#br1" timeOffset="56684.3">20334 15286 1430 0,'0'0'0'0,"0"0"0"0,0 0 0 0,0 0 0 0,0 0 0 0,0 0 0 0,0 0 0 0,0 0 0 0,0 0 0 0,0 0 0 0,0-2 90 0,0-6 73 15,0-3-61-15,0 0-31 0,0-4 80 0,0-1-55 16,0 1-19-16,0-3-9 0,0 0 13 0,0 1 0 16,0 0-41-16,-2 0 12 0,-2 3-1 0,-3-2-11 15,0 3 0-15,-4-2 11 0,2 4-11 0,-2 2 0 16,-2 2 11-16,2 2-33 0,-3 3 22 0,1 2 0 16,-2 0 0-16,-3 7-14 15,2 9 24-15,-4 8-9 0,1 9-51 0,3 4 44 16,0 1 3-16,5 8 32 0,-1-5-23 0,3 14-13 15,2-6 3-15,5 2 46 0,0-5 0 16,2-10-38-16,0 4 6 0,0-6 12 0,8-7-21 0,1-6-1 16,3-1 0-16,0-4-35 0,1-5 45 0,1-5-10 15,0-3-51-15,2-3 25 0,-2 0 0 16,5-7-51-16,-4-8 44 0,2-11-17 0,1-3 42 0,-6-1-87 16,3-5 39-16,-3-7 6 0,-3 8-20 0,0-11-65 15,-1 6 49-15,-4 4 13 16,0-3-9-16,-3 3 28 0,1 6-8 0,-2 1 12 15,0 6 157-15,0 2-77 0,0 9-37 0,-3 0 161 16,-1 5-194-16,0 3 0 0,3 1 0 0,-4 2 0 16,1 0 0-16,2 5 0 0,-1 14 0 0,1 6 0 15,2 2 0-15,0 7 0 0,0-2 0 0,0 3 0 16,0 0 0-16,2 1 0 0,3-5 0 0,5-2 0 16,-1-3 0-16,1-7 0 0,1 0 0 15,0-4 0-15,-2-4 0 0,0-5 0 16,0-3 0-16,0-3 0 0,3 0 0 0,-5 0 0 15,4-12 0-15,0-9 0 0,-1-4 0 0,1-5 0 16,3-2 0-16,-2-2 0 0,1 0 0 0,4 3 0 16,1-1 0-16,0 3 0 0,1 7 0 0,-6 9 0 15,2 0 0-15,-2 6 0 0,1 6 0 0,-5 1 0 16,2 0 0-16,-1 10 0 0,-3 12 0 0,-3 2 0 16,-2 5 0-16,-1 3 0 0,-1 1 0 0,0 2 0 15,0-2 0-15,0-1 0 16,0-3 0-16,0-5 0 0,-3 0 0 0,-1-7 0 15,2-7 0-15,0 0 0 0,1-6 0 0,-1 0 0 16,-1-4 0-16,-1 0 0 0,3-3 0 0,-3-9 0 16,4-6 0-16,0-5 0 0,0-6 0 0,0 0 0 15,0-1 0-15,0-2 0 0,5 0 0 0,5-1 0 16,0 3 0-16,-1 2 0 0,3 2 0 16,-3 5 0-16,2 0 0 0,2 5 0 0,0 1 0 15,1 1 0-15,-2 7-168 0,3 2-43 16,0 2 85-16,0 2-346 0,-1 1 220 0,0 0 107 15,2 5-621-15,-3 6 363 0,2 1 181 0</inkml:trace>
  <inkml:trace contextRef="#ctx0" brushRef="#br1" timeOffset="56956.05">21040 15245 1963 0,'0'-2'0'0,"0"0"0"0,0-3 0 0,-4-2 0 0,1-3 0 0,-1-1 0 0,0 3 0 0,2-3 0 0,-1 1 0 0,-2 3 0 0,0-1 187 0,1 3-73 0,-1 0-28 16,-3 2 193-16,-4 1-120 0,2 2-59 0,-3 0 117 0,-4 14-88 16,1 0-34-16,-4 9-11 0,3 0 305 0,0 4-260 15,2 2-129-15,2 3 0 0,1 0 0 0,7-3 0 16,3 1 0-16,2-1 0 0,0-1 0 0,2-4 0 16,11-3 0-16,4 4 0 0,2-6 0 0,1-4 0 15,3-3 0-15,1 0 0 16,-3-6 0-16,1 0 0 0,1-5 0 0,0-1-258 15,-2 0 14-15,-1 0-588 0,-1-3 385 0,2-7 209 16,-1-5 99-16,1 2-414 0,0-4 256 0,-3 0 129 16,-1-1-235-16</inkml:trace>
  <inkml:trace contextRef="#ctx0" brushRef="#br1" timeOffset="57245.84">21333 15271 2145 0,'2'-21'0'0,"0"1"0"0,-2 2 0 0,0 3 0 0,-2 0 0 0,-8 2 0 0,-1 4 0 0,0 3 0 0,-2 1 0 0,-2 4 0 15,-1 1 171-15,2 0-65 0,-3 0 431 0,2 9-249 0,-2 6-114 0,4 0 114 16,1 3-124-16,3 0-106 0,3-2-58 0,5 3 0 16,1-1 0-16,0-2 0 15,1 1 0-15,10-2 0 0,5-2 0 0,0 1 0 0,2-5 0 16,1 0 0-16,-1-1 0 0,-1-3 0 0,-2 2 0 0,-1 1 0 16,-7 0 0-16,0-1 0 15,-3 3 0-15,-2 1 0 0,-2 0 0 0,0 3 0 16,-8 1 0-16,-9 1 0 0,-1 2 0 0,-3-2 0 15,-2-1 0-15,3-2 0 0,-6 4 0 0,3-3 0 16,5-3 0-16,-2-2 0 0,1 1 0 0,8-6 0 16,-1 3 0-16,3-4-164 0,4-3-290 0,3 0 207 15,2 0 103-15,0 0-329 0,2-10 222 0,15-6 105 16,3-5 53-16,5-3-650 0</inkml:trace>
  <inkml:trace contextRef="#ctx0" brushRef="#br1" timeOffset="57893.42">21459 15284 2736 0,'20'-11'0'0,"-6"8"0"15,0-2 0-15,-4 4 0 0,-4 1 0 0,-3 0 0 0,-1 6 0 0,-2 7 0 0,0 4 0 0,0 3 0 0,0 5 212 0,0 2-85 0,-3-4 260 0,-1 2-163 0,-1 2-97 0,0-6-211 16,1 2 63-16,2-2 30 0,-1-4 0 0,1-7-445 16,0 2 233-16,0-4 121 0,1-4 62 0,-1-3-234 15,-2-1 127-15,2 0 88 16,1-5-455-16,-1-12 227 0,2-7 114 0,0-6 56 15,0-11-127-15,0 2 82 0,0-13 56 0,0 0-73 16,2-3 60-16,3-4 29 0,2 6 1 0,0 9 52 16,2-9-23-16,-2 18 0 0,-2 1 0 0,3 4 169 15,-5 9-84-15,1 6-53 0,1 1 592 0,-2 9-300 16,1 1-101-16,0 4-92 0,1 0 447 0,0 8-239 16,-1 17-135-16,3 3 167 15,-2 11-146-15,-1 0-72 0,-3 6-37 0,3-3 52 16,-2 13-48-16,0-8-1 0,-2-1-39 0,0-1-47 15,0-1-1-15,0-8 45 0,0-1-37 0,0-5-2 16,0-10 4-16,0 0-2 0,0-12-51 16,0 0 14-16,0-3 34 0,0-5-295 15,0-3 151-15,3-13 74 0,6-6-8 0,0-6-11 0,2 1 31 0,1-3-3 16,-2 0 0-16,3-1 24 0,1 9-10 0,0-8 10 16,0 11 41-16,-3 2-1 0,-4 8-40 15,3-1 0-15,-4 7 287 0,1 1-114 16,0 2-75-16,0 4 319 0,-4 14-179 0,1 7-63 15,0 3-103-15,-1 0-32 0,1 0 0 0,3 2 0 16,2-4 0-16,-2-6 0 0,2-1 0 0,0-3 0 16,3-5 0-16,-3-4 0 0,5-3 0 0,-3-4 0 15,1 0 0-15,2-9 0 0,-3-8 0 0,1-6-411 16,-5 1 168-16,0-4 70 0,-1-3 56 0,-3-2-86 16,1-1 82-16,-1-2 40 0,-1 0 0 0,0 6-2 15,-1 5-11-15,1 3 54 16,-2 5 353-16,0 4-176 0,2 2-89 0,-2 7-44 15,0-1 269-15,0 3-111 0,2 0-94 0,1 3 433 16,3 6-360-16,-1 4-141 0,5 2 0 0,0 0 0 16,0 0 0-16,2 1 0 0,1 2 0 15,1-3 0-15,-1-2 0 0,-1 0 0 0,2-4-139 0,-3 1-166 16,-1-5 169-16,-1 1 9 0,0-2-376 0,-2-1 202 16,0 1 131-16,0 0-471 0,-1-3 301 15,1-1 149-15</inkml:trace>
  <inkml:trace contextRef="#ctx0" brushRef="#br1" timeOffset="58203.77">22287 14888 2722 0,'0'-9'0'0,"0"3"0"0,0 1 0 0,-1 3 0 0,1 0 0 0,0 0 0 0,-2 1 0 0,2 1 0 0,-3 0 0 0,1 10 0 0,-1 5 127 0,-3 4 351 0,1 6-219 16,-1 3-109-16,-1 6 45 0,-3 7-195 0,1-3 0 15,-5 12 0-15,1-2 0 0,-1 8 0 0,-4 7 0 16,-1-2 0-16,3-3 0 0,-7 17 0 0,5-6 0 16,-3 0 0-16,0 1 0 0,3-2 0 0,2-6 0 15,-3 15 0-15,5-7 0 0,-2-5 0 0,5-2 0 16,2-9 0-16,-3-8 0 0,1 9 0 16,4-19 0-16,0 0 0 0,-3-7 0 15,2-8 0-15,1-2 0 0,0-6 0 0,0-2 0 16,2-3 0-16,-1-3 0 0,3-1-7 0,-1-3-103 15,1-1-429-15,-1 0 250 0,1 0 124 0,3-7-546 16,0-10 336-16,0-4 157 0,3-6 94 0,1-5-247 16</inkml:trace>
  <inkml:trace contextRef="#ctx0" brushRef="#br1" timeOffset="58495.08">22484 14553 3020 0,'0'-23'0'16,"0"13"0"-16,0 6 0 0,0 3 0 0,0-1 0 0,0 2 0 0,2 0 0 0,0 2 0 0,3 15 0 0,2 7 0 0,-4 13 191 0,1 13-76 0,-2 15 485 0,-2 2-595 15,0 6-5-15,0 3 0 0,-4 1 0 0,-3 0 0 16,1-1 0-16,-2 2 0 0,1-1 0 0,-2 1 0 15,1-2 0-15,0-5 0 0,1-3 0 0,2-14 0 16,-2 3 0-16,2-9 0 0,3-12 0 0,0-2 0 16,2-9 0-16,0-5 0 0,0-7 0 0,0-1 0 15,0-7-197-15,0-4-295 0,0-1 225 0,2 0-629 16,3-6 418-16,7-15 223 0</inkml:trace>
  <inkml:trace contextRef="#ctx0" brushRef="#br1" timeOffset="58799.44">22629 15519 3443 0,'6'-1'0'0,"-3"-1"0"0,-1 2 0 0,0 0 0 0,-2 0 0 0,0 13 0 0,0 6 0 0,0 1 0 0,0 6 0 0,0 0 0 0,0 3 261 0,0 1-34 16,7-4-227-16,5-3 0 0,4 3 0 0,4-8 0 0,-3-4 0 16,3-3 0-16,1-6 0 15,2-2 0-15,0-3 0 0,-2-3 0 0,-1-13 0 16,-4-4 0-16,-1-3 0 0,-5 2 0 0,-1-8 0 15,-6-2 0-15,-1-1-92 0,-2 1 142 0,0-4-46 16,-4 0-47-16,-8 3-37 0,-4 1 160 0,-2 8-48 16,-3 3-27-16,-5 8 39 0,2 3-44 0,-6 8 0 15,2 1 0-15,1 0 0 0,3 6 0 0,6 5 0 16,2 2 0-16,2 0 0 16,5 2 0-16,4-1 0 0,5 1 0 0,0-4-6 15,0-1-109-15,0 0 29 16,1-2-412-16,7-1 213 0,5-3 124 0,-4-3-536 0,2-1 321 0,3 0 174 15,-1-1 82-15</inkml:trace>
  <inkml:trace contextRef="#ctx0" brushRef="#br1" timeOffset="59066.71">22954 14522 2934 0,'0'-19'0'0,"0"6"0"0,0 2 0 0,0 2 0 0,0 1 0 0,0 4 0 0,1 3 0 0,1-1 0 0,3 2 0 0,2 0 0 0,-1 7 332 0,-1 10-138 0,1 7-82 0,-3 5 247 15,0 2-359-15,-1 10 0 0,-2-1 0 0,0-2 0 16,-2 11 0-16,-6-6 0 0,2-2 0 16,1-5 0-16,-2 3 0 0,1-3 0 15,-2-4 0-15,4-3 0 0,-1-8 0 0,1 0 0 16,2-7 0-16,0-2 0 0,1-4 0 0,1-5 0 15,-2-1-356-15,0-2 132 0,-1 0-684 0,1 0 426 16,1 0 227-16</inkml:trace>
  <inkml:trace contextRef="#ctx0" brushRef="#br1" timeOffset="60018.01">14142 16883 2459 0,'-10'0'0'0,"7"0"0"0,-3 0 0 0,6 0 0 0,-1 0 0 0,1 0 0 0,0 4 0 0,1-1 0 0,12 1 0 0,4 0 0 0,5 0 174 0,3-4-67 16,-1 2-33-16,5-2 351 0,-3 0-192 0,1 0-85 16,2 0 110-16,-3 0-205 0,1-2-53 0,-1-1 0 15,-5 0 0-15,1 0 0 0,-3 0 0 16,0 1-422-16,-4 1 173 0,-3-1 146 16,-2 2 71-16,-4 0-421 0,-1 0 136 0,-3 0 151 15,-2 5-24-15</inkml:trace>
  <inkml:trace contextRef="#ctx0" brushRef="#br1" timeOffset="60190.98">14226 17183 3910 0,'-11'7'0'0,"1"4"0"0,5-4 0 0,1-2 0 0,2 1 0 0,2-3 0 0,0 3 0 0,13-1 0 0,8 3 0 0,4-4 0 0,1 2 21 0,4-3-21 16,0 4 0-16,2-4 0 0,0 0 0 0,-2 2 0 0,2-4 0 0,-2 3 0 15,-6-2 0-15,0 0 0 0,-1-2-233 0,-4 4-272 16,0-1 273-16</inkml:trace>
  <inkml:trace contextRef="#ctx0" brushRef="#br1" timeOffset="67828.42">14995 17012 2211 0,'-10'-4'0'0,"4"4"0"0,2 0 0 0,3 0 0 0,1 0 0 0,0 0 0 0,0 0 0 0,0 0 0 0,0 0 0 0,0 0 0 0,7 0 133 0,7 0-46 0,0 0 251 0,5 0-149 15,0 0-63-15,3 0 130 0,5 0-107 0,-3 0-54 16,5 1-27-16,-3-1 191 16,-1 1-239-16,5 1-20 0,-3 1 0 0,1-2 0 15,0 1 0-15,-1 0 0 0,-6 2 0 0,4-1 0 16,-5 0 0-16,-1 0 0 0,-3-1 0 0,-4-1 0 16,-3-1 0-16,-2 0 0 0,-1 0 0 0,-3 0 0 15,-2 0 0-15,1 0 0 0,-2 0 0 0,0 0 0 16,0 0 0-16,0 0 0 0,0 0 0 0,0 0 0 15,0-1 0-15,0-1-93 0,0-2-44 0,0 0 60 16,0-1-846-16,6 0 441 16,6 2 211-16</inkml:trace>
  <inkml:trace contextRef="#ctx0" brushRef="#br1" timeOffset="68365.18">15975 16940 2271 0,'-12'0'0'0,"3"0"0"0,4 0 0 0,3 0 0 0,0 0 0 0,0 0 0 0,2 0 0 0,0 0 0 0,4 0 0 0,12 1 0 0,5 1 412 0,6-1-186 0,1 2-92 0,2-3-47 0,2 0 108 15,2 0-82-15,-1 0-36 0,-1 0 0 0,4 0-139 16,-4 0 52-16,0 0 35 16,-4 0-421-16,-7 0 218 0,2-3 110 0,-7 0 54 15,-4 2-283-15,-3-2 87 0,-4 1 107 0,-3 1-630 16,-2 1 346-16,0 0 173 0</inkml:trace>
  <inkml:trace contextRef="#ctx0" brushRef="#br1" timeOffset="68706.1">16032 17079 2187 0,'-18'2'0'0,"7"3"0"0,1-1 0 0,5-3 0 0,3-1 0 0,2 2 0 0,0 0 0 0,6 2 0 0,9-1 0 0,3 1 0 0,9 0 93 0,-1 3 288 16,1 1-169-16,-1-1-86 0,-3 2-2 0,-1 1-46 16,-1 4 0-16,-5-2-80 0,-4 3 0 0,-5 3 43 15,-5-2 10-15,-2 5-163 0,0 1 76 0,-16-1 39 16,-5 0 0-16,-4 0 2 0,-5-3 31 0,0 1 2 15,-2-1 82-15,0-6-47 0,2-1-35 0,7-3-19 16,0-1 310-16,3-3-281 16,11-2-48-16,-1 0 0 0,7-2 0 0,-1 0 0 15,4 0 0-15,0 0 0 0,11 0 0 0,12 0 0 16,3 0 0-16,2 0 0 0,4 0 0 0,2 0 0 16,1 0 0-16,-1 0 0 0,0 0 0 0,-1 3 0 15,-8 1 0-15,5-2 0 0,-9 2 0 0,2-2 0 16,-7 3 0-16,0-3 0 15,-7 1 0-15,-2-2-477 0,0 1 185 0,-4-2 126 0,-1 0 62 0,0 0-501 16,-2 0 271-16,0 0 152 16,0-8-395-16,0-12 267 0</inkml:trace>
  <inkml:trace contextRef="#ctx0" brushRef="#br1" timeOffset="68944.43">16257 16430 3013 0,'-11'-18'0'0,"4"7"0"0,6 8 0 0,1 2 0 0,-2-2 0 0,2 3 0 0,0 0 0 0,0 0 0 0,0 8 0 0,2 9 0 16,3 5 125-16,1 4 280 0,0 0-182 0,-1 1-91 0,-1 5-99 0,0 0-33 0,-3 0 0 16,-1 0 0-16,0 0 0 0,0-5 0 0,0-2 0 15,0 0 0-15,0-5-56 0,0 0-66 0,0-5 81 16,-1-4 41-16,1-1-214 0,0-2 26 0,0-2 96 15,0-5-587-15,0 2 320 16,0-3 159-16,0 0 69 0,1 0-496 0</inkml:trace>
  <inkml:trace contextRef="#ctx0" brushRef="#br1" timeOffset="69480.6">16813 17030 2354 0,'-6'-14'0'0,"4"10"0"0,1 2 0 0,1 2 0 0,0 0 0 0,0 0 0 0,0 0 0 0,0 0 0 0,1 5 0 0,3 0 0 0,1 0 246 0,3 0-98 0,-3 1-58 0,3 1-17 15,-2-2 0-15,-1-2-32 16,-1 1-173-16,0 1 81 0,-3-2 46 0,1-1 0 16,0-2-401-16,-2 2 223 0,0-2 95 0,0 0 56 15,0 0-621-15,3 0 306 0,-1 0 152 0</inkml:trace>
  <inkml:trace contextRef="#ctx0" brushRef="#br1" timeOffset="69657.73">17065 16899 2632 0,'11'3'0'0,"7"4"0"0,-3-1 0 0,3-4 0 0,5 0 0 0,2-2 0 0,3 0 0 0,8 0 0 0,5 0 0 0,-2 0 0 0,3 0 362 16,-7-2-151-16,12-2-90 0,-7-1-40 0,-5 1-242 0,1-1 102 16,-4 2 49-16,-8 0-548 0,1 0 294 0,-7 3 153 15,-8 0 76-15,-2 0-365 0,-7 4 118 0,-1 10 140 16</inkml:trace>
  <inkml:trace contextRef="#ctx0" brushRef="#br1" timeOffset="69994.52">17184 17136 2540 0,'-19'0'0'0,"8"0"0"0,4 2 0 0,1-2 0 0,3 0 0 0,3 0 0 0,3 0 0 0,10 0 0 0,10 2 0 0,1-1 0 0,4 2 137 0,2 0-48 0,0 5 66 16,-2-1-62-16,0 3-25 0,-9-1-1 0,1 7-191 15,-4-1 83-15,-5-1 51 0,-8 5-113 0,0 0 72 16,-3 0 36-16,-8 3 0 16,-8-3-82-16,-5 0 26 0,-6 0 35 0,-1-4 83 15,-2-2-98-15,0-2 34 0,0-3-43 0,4-3 344 16,2 0-150-16,1-4-73 0,4 3-25 0,6-4 443 16,4 0-387-16,2 0-112 0,4 0 0 0,3 0 0 15,0 0 0-15,3 0 0 0,18 0 0 0,4 0 0 16,7 0 0-16,2 0 0 0,8 0 0 0,0 0 0 15,-1 0 0-15,-5 0 0 0,4 0 0 0,1 0 0 16,-5 0 0-16,-1 0 0 16,-5 0 0-16,-5 0 0 0,-1 0-423 0,-4 0 15 15,-2 0 183-15,-3 0 93 0,-4-4-233 0,-2 2 151 16,-1-4 92-16,-4-3-481 0,-2-2 281 0</inkml:trace>
  <inkml:trace contextRef="#ctx0" brushRef="#br1" timeOffset="70234.85">17207 16490 3367 0,'-18'-31'0'0,"11"13"0"16,5 13 0-16,2 1 0 0,0-4 0 0,0 1 0 0,13-3 0 0,10 1 0 0,5-1 0 0,11 3 0 0,-3 3 139 0,13 0 244 0,-4 3-341 0,4 1-42 0,0 0 0 0,-4 0 0 15,-8 0 0-15,3 3 0 16,-8 5 0-16,-5 0-11 0,-7-1-46 0,-1 2 50 16,-10-1-629-16,-2 3 303 0,-3-1 179 0,-4 1-388 15,0 1 250-15,-7 1 125 0,-8-2 53 0,-4-1-450 16</inkml:trace>
  <inkml:trace contextRef="#ctx0" brushRef="#br1" timeOffset="70416.55">17383 16433 2252 0,'-9'3'0'0,"-1"5"0"0,5 4 0 0,-1 1 0 0,2 2 0 0,0 5 0 0,2-1 0 0,2 4 0 0,-1 4 0 0,1-1 0 0,0 0 103 0,-2-1 106 0,2 5-89 16,0-4-39-16,0-5-262 0,0 1 111 0,0-1 55 16,0-3 39-16,0-2-209 0,0-3 113 0,0-4 57 15,2-2 27-15,-1-2-534 0,7-3 193 0,-2-2 160 16,3 0-40-16,0-2-208 0</inkml:trace>
  <inkml:trace contextRef="#ctx0" brushRef="#br1" timeOffset="70757.67">17547 16517 2096 0,'0'-6'0'0,"0"2"0"0,0 2 0 0,0 1 0 0,0-1 0 0,0-1 0 0,0 2 0 0,0 1 0 0,0 0 0 0,0 0 0 0,0 0 93 0,0 0 102 0,0 6-82 0,0 1-37 0,0 2 143 16,0 1-89-16,2 1-45 0,-1 0 11 16,3 2 30-16,-2 1-42 0,0-2 0 0,-1 3 33 15,1 1-37-15,-2 3 9 0,0-3-48 0,0 3 53 16,0 2-27-16,0-1-21 0,0 0-46 0,0 0 0 16,0-4 0-16,0 4 0 0,0-3 0 0,0-3 0 15,0-2 0-15,0-3 0 0,0 0 0 16,0-1 0-16,0-3 0 0,0-3 0 0,0 1 0 0,0-3 0 15,0 0-5-15,0 0 10 16,0 0-5-16,0 0 0 0,0 0 0 0,0 0 0 16,0 0 0-16,0 0 0 0,0 0 0 0,0 0 0 15,0 0 0-15,0 0 0 0,0 0-276 0,0 0 62 16,0 0 100-16,0 0-593 0,0 0 334 0,0 1 155 16,0 5 94-16,0 0-634 0</inkml:trace>
  <inkml:trace contextRef="#ctx0" brushRef="#br1" timeOffset="71247.37">18097 16965 2520 0,'-10'-6'0'0,"5"5"0"0,3-2 0 0,0 3 0 0,2 0 0 0,0 0 0 0,0 0 0 0,2 0 0 0,12 0 0 0,6 0 0 0,6 0 109 0,4 0 434 0,6 0-251 0,7-1-126 15,-5-1-51-15,10 2 71 0,-4-2-186 0,0 2 0 16,2-1 0-16,-3 1 0 0,-8 0 0 0,3 0 0 15,-4 0 0-15,-2 0 0 16,-6 0 0-16,-5 0 0 0,-4 0 0 0,-4 0 0 16,-6 0 0-16,-3 0-713 0,-2 0 289 0,-2 0 192 15,0 0 85-15,-6 0-337 0,-7 1 221 0,-2 1 111 16,-2-2-359-16,2 0 235 16</inkml:trace>
  <inkml:trace contextRef="#ctx0" brushRef="#br1" timeOffset="71517.85">18491 16620 2694 0,'-13'-11'-4'0,"6"3"1"0,-3 5 0 0,2-1 1 0,1 1 0 0,4 2 0 0,-1-1 1 0,2 2 1 0,2 0 0 0,0 10 0 0,0 8 141 0,2 7-55 0,2 3 452 16,3 4-249-16,2 9-125 0,-1-2-128 0,-1 0-36 15,3 10 0-15,-3-3 0 0,-1-2 0 0,-2 5 0 16,1-7 0-16,-3-2 0 0,2 6 0 15,-2-12 0-15,-1 4 0 0,-1-5 0 16,0-2 0-16,0-10 0 0,0 1 0 0,0-5 0 16,0-8 0-16,0-2 0 0,0-1 0 0,0-5 0 15,0-1 0-15,-3 0 0 0,-3 0 0 0,3-1 0 16,-3-10-11-16,2 1-627 0,-2-3 304 0,3 2 147 16,3-2 74-16,0 4-675 15,0-1 375-15</inkml:trace>
  <inkml:trace contextRef="#ctx0" brushRef="#br1" timeOffset="75886.5">19081 16988 1595 0,'-6'0'0'0,"2"0"0"16,3-2 0-16,-1 1 0 0,2 1 0 0,-2 0 0 0,2 0 0 0,0 0 0 0,0 0 0 0,0 0 0 0,0 0 309 0,2 0-141 0,5 0-64 0,5 1-33 0,2 3 148 15,4 0-91-15,0 0-35 16,3-3-9-16,2 1 217 0,1-1-132 0,0-1-65 15,2 0 154-15,-1 0-101 0,7 0-63 0,-2 0-29 16,-4-1-53-16,3-5-12 0,-5 1 0 0,5-2 0 16,-9 1 0-16,1-2 0 0,-5 2 0 0,1 1-391 15,-6-1 216-15,-1 3 100 0,-2 1-1 0,-5-1-289 16,-1 2 110-16,0-1 112 0,-2 2 17 0,0 0-484 16,0 0 286-16,-11 6 143 0</inkml:trace>
  <inkml:trace contextRef="#ctx0" brushRef="#br1" timeOffset="76249.48">19204 17141 2688 0,'-20'0'0'0,"3"5"0"0,6-4 0 0,0 1 0 0,3-2 0 0,4 0 0 0,1 0 0 0,3 0 0 0,0 0 0 0,0 0 0 0,13 0 161 16,4 0-62-16,2 2 217 15,1-1-140-15,6 3-68 0,-5 2 13 0,6 2-47 0,-4 2 1 0,-5 0-36 16,1 1-59-16,-3 1 29 15,-4-1 10-15,-3 5-181 0,-5-4 101 0,-2 5 49 16,-2 1 26-16,-6 3-111 0,-9-5 74 0,-7 4-26 16,-3-1 32-16,-3-2-5 0,0-2 20 0,1-2-50 15,3-5 140-15,-8 0-58 0,10-3 1 0,-1-1-39 16,4-2 380-16,3-2-336 0,7 0-36 0,0 0 0 16,4 0 0-16,1 0 0 0,4 0 0 0,0 0 0 15,0 0 0-15,11 0 0 16,10 0 0-16,4 0 0 0,3 0 0 0,4 0 0 15,3 0 0-15,8 0 0 0,1 0 0 0,-3 0 0 16,0 0 0-16,-4 0 0 0,0 0 0 0,-3-2 0 16,-4 0 0-16,-2 0 0 0,-8 0 0 0,-1 0 0 15,-6 1-321-15,1-3 97 0,-7 3 92 0,-2 1-615 16,-3-1 354-16,0-1 168 0,-2-5-455 16</inkml:trace>
  <inkml:trace contextRef="#ctx0" brushRef="#br1" timeOffset="76524.38">19025 16397 3055 0,'-14'-11'0'0,"7"6"0"0,5 3 0 0,2 0 0 0,-2 2 0 0,2 0 0 0,2 0 0 0,14 0 0 0,7 0 0 0,9 0 0 0,10 0 169 0,-1 0-66 16,2 0-31-16,-5 0 218 0,14 0-130 0,-6 0-78 16,-9 0-82-16,0 0 0 0,-3 0 0 0,-7 0 0 15,-5 0 0-15,-2 0 0 0,-6 0 0 0,-5 0 0 16,-1 0-494-16,-4 0 259 0,-2 0 56 0,-2 2-279 16,0-2 172-16,-2 4 123 0,-10 0 62 0,-1-3-422 15,-4 4 247-15</inkml:trace>
  <inkml:trace contextRef="#ctx0" brushRef="#br1" timeOffset="76723.88">19222 16406 2415 0,'-9'0'0'0,"0"6"0"0,0 1 0 0,2-2 0 0,2 4 0 0,1 3 0 0,2 3 0 0,0 2 0 0,2 4 0 0,0 4 0 15,0-2 111-15,0 4 305 0,0-2-179 0,0 4-104 0,0-2-63 16,0-1-31-16,0-5-1 0,0 3 10 0,0-2-131 15,0-2 61-15,0-1 30 0,0-3 0 0,0-3-351 16,0-4 201-16,0 0 85 0,0-2-561 0,0-4 302 16,0-1 78-16,0-2 100 0,0 0-334 0,6-4 222 15,3-9 105-15</inkml:trace>
  <inkml:trace contextRef="#ctx0" brushRef="#br1" timeOffset="76923">19388 16428 2375 0,'1'-9'0'0,"1"2"0"0,0 2 0 15,0 2 0-15,-2 1 0 0,0 1 0 0,0 1 0 0,0 0 0 0,0 0 0 0,0 14 0 0,0 3 154 0,0 5-63 0,0 4 493 0,0 3-273 0,0 2-136 0,0-1 66 16,0 2-241-16,0-1 0 0,0-1 0 0,0-3 0 16,0-5 0-16,0 3 0 0,0-4 0 0,0 1-105 15,0-1-110-15,0-3 127 16,0-1 64-16,-2-2-861 0,0 2 420 0,-1-2 200 15,0 1-199-15</inkml:trace>
  <inkml:trace contextRef="#ctx0" brushRef="#br1" timeOffset="77849.61">20015 16817 2153 0,'-4'0'0'0,"0"0"0"0,4 0 0 0,-1 0 0 0,1 0 0 0,0 0 0 0,0 0 0 0,0 2 0 0,9 2 0 0,5-3 0 0,3 3 146 0,4-4-54 0,5 0 166 16,-5 0-101-16,7 0-64 0,-1 0-27 0,-3 0 12 15,-2 0-39-15,1 0-1 0,-2 0-54 0,-5-2 22 16,2 0 0-16,-2 1 33 0,-4-2-399 0,-1 3 200 16,-1-1 109-16,-3 1-694 0,-1 0 359 15,-3 0 146-15</inkml:trace>
  <inkml:trace contextRef="#ctx0" brushRef="#br1" timeOffset="78034.63">20067 17132 2964 0,'-6'3'0'15,"1"3"0"-15,1 0 0 0,0-2 0 0,4-4 0 0,0 1 0 0,0 2 0 0,0-2 0 0,6 2 0 0,11-3 0 0,5 0 117 0,1 0 146 0,1 0-102 0,6 0-67 0,-1 0-20 16,-3-3-1-16,2-1-35 0,-4-1 1 0,-3 2-443 16,4-1 216-16,-3 2 114 0,-2 0 56 0,1 1-694 15,-1 1 368-15,-2 0 81 16,-1 0-486-16</inkml:trace>
  <inkml:trace contextRef="#ctx0" brushRef="#br1" timeOffset="78318.92">20815 16923 2607 0,'0'-4'0'0,"0"0"0"0,0 2 0 0,0 2 0 0,2 0 0 0,7 0 0 0,4 0 0 0,4 0 0 16,7 0 0-16,5 0 0 0,3 0 140 0,8 0-51 0,1 0-25 0,1 0 138 0,3-2-81 0,-3-1-32 16,8-6-41-16,-6 4-9 15,-10-1-1-15,3 1 1 0,-5-1-221 0,-6 2 120 16,-1 0 46-16,-4 2-414 0,-5-1 216 0,-5 1 122 15,-1 1-16-15,-4 1-275 0,-4 0 139 0,-2 0 102 16,0 0 52-16,-8 6-440 0</inkml:trace>
  <inkml:trace contextRef="#ctx0" brushRef="#br1" timeOffset="78623.73">21188 16913 2049 0,'-9'7'0'0,"-1"3"0"0,1 0 0 0,-4 0 0 0,0 5 0 0,-2 0 0 0,-2 6 0 0,2 2 0 0,-4 3 0 0,0 3 0 0,-1-2 99 0,-1 3-21 0,-2-1-71 16,1-3 31-16,0 0 1 0,-3-6 0 0,4 1 29 15,5-10-20-15,-2 3-9 0,4-5 159 0,5-3-80 16,0-2-39-16,4-4-1 0,3 0 320 0,0 0-185 16,2 0-87-16,0 0 91 15,11 0-217-15,10 0 0 0,7 0 0 0,2 0 0 16,4-4 0-16,2-1 0 0,-1 2 0 0,5 1 0 15,-2 1 0-15,1-1 0 0,-4 0 0 0,-1 0 0 16,-2 0 0-16,-4 0 0 0,-5 0 0 0,-2 2 0 16,-5-2 0-16,-4 2-14 0,-3 0-360 0,-3 0 175 15,-3 0 33-15,-1 0-504 0,0 0 316 0,-2 0 157 16,0 0 80-16,-5 0-456 0,-4-1 258 16</inkml:trace>
  <inkml:trace contextRef="#ctx0" brushRef="#br1" timeOffset="78835.05">21166 17097 2382 0,'-10'-6'0'0,"1"5"0"0,-1-2 0 0,3 3 0 0,2 0 0 0,-1 0 0 0,3 0 0 0,1 12 0 0,2 1 0 0,0 4 0 0,0 5 573 0,2 2-268 0,5 3-123 16,0 3-76-16,2 2 144 0,-1 0-117 0,0 2-133 15,-1-5 0-15,-2-1 0 0,4 3 0 0,-4-5 0 16,-1-5-254-16,-2 2 109 0,-1-5 92 0,1 1 55 15,-2-6-204-15,0-2 86 0,0-1 71 0,0-4-629 16,0-1 317-16,-2-3 150 0,-1-2 89 0,-3 0-382 16,3-2 230-16,-4-13 116 0</inkml:trace>
  <inkml:trace contextRef="#ctx0" brushRef="#br1" timeOffset="79112.42">20744 16397 2453 0,'-14'-22'0'0,"3"8"0"0,6 5 0 0,0 4 0 0,5 0 0 0,0 1 0 0,0-2 0 0,14-1 0 15,10 2 0-15,6-2 0 0,11 0 237 0,2 2-100 0,-1-1-40 0,10 1 189 0,-3-1-124 16,1 2-62-16,-4 0 10 0,0 3-36 0,-11-2 9 15,2 3-45-15,-6 0-116 0,-9 0 58 0,-2 0 29 16,-6 0-1-16,-3 0-348 0,-4 0 184 0,-2 0 96 16,-5 0-596-16,0 3 276 0,0 0 177 0,-12 0 39 15,-1 0-335-15,-2 0 231 0,-3 0 115 16,-2-2-254-16</inkml:trace>
  <inkml:trace contextRef="#ctx0" brushRef="#br1" timeOffset="79290.9">20997 16280 1905 0,'-14'6'0'0,"2"1"0"0,2 4 0 0,0-2 0 0,3 3 0 0,2 1 0 0,1 1 0 0,0 4 0 0,4 3 0 0,0 0 0 0,0 5 141 0,0-5-43 0,0 7 246 15,0-2-154-15,0-2-76 0,0-1-146 0,2 0 35 16,0-4 9-16,0 1 25 0,2-4-353 0,-3-3 176 16,1-3 89-16,0 1-363 15,0-7 190-15,-2 0 117 0,2-3-22 16,-1-1-331-16,1 0 211 0,5 0 106 0,-2-9 43 0</inkml:trace>
  <inkml:trace contextRef="#ctx0" brushRef="#br1" timeOffset="79710.62">21132 16361 2125 0,'0'-9'0'0,"0"6"0"0,0-2 0 0,0 1 0 0,0-2 0 0,0 3 0 0,0-1 0 0,0 2 0 0,0 0 0 0,0 2 0 0,0 0 208 0,0 0-89 15,0 0-41-15,2 0 146 0,-1 2-93 0,3 5-37 16,-2 1 0-16,1 1 19 0,0 0-38 0,-1 1 1 16,0 1 62-16,0 3-50 0,-2-5-16 0,0 4-9 15,0-2 7-15,0 3 1 0,0 0-33 0,0 1-53 16,0 0 35-16,0 3-9 0,0-1 27 0,0-2-114 16,0 3 57-16,0-1 28 15,0-2 9-15,0 2-129 0,0-2 66 0,0-1 32 16,0 1-38-16,0-1 30 0,0-1-8 0,0-1-10 15,0-1 37-15,-2-2-20 0,2 3 12 0,-2-3 35 16,0 1 3-16,2-3-33 0,0 2-2 0,0-2 45 16,0 2-41-16,0-3 10 0,0 1-8 0,0-1 9 15,0-4-6-15,0 3 4 0,0-1-14 0,0-4 12 16,0 1-1-16,0-1-2 0,0 0 8 0,0 0-9 16,0 0 1-16,0 0 95 15,0 0-45-15,0 0-20 0,0 0 0 0,0 0 23 16,0 0-14-16,0 0-40 0,0 0 0 0,0 0-82 15,0 0 17-15,0 0 41 0,0 0-472 0,0 0 228 16,0 0 126-16,0 0 41 0,0 0-277 0,0 6 170 16,0 0 86-16</inkml:trace>
  <inkml:trace contextRef="#ctx0" brushRef="#br1" timeOffset="89278.55">14809 7299 1942 0,'0'0'0'0,"0"0"0"0,-2 0 0 0,2 0 0 0,0-1 0 0,0 1 0 0,0 0 0 0,0 0 0 0,0 0 0 0,0 0 0 0,0 0 169 16,0 0-67-16,0 0 0 0,0 0 95 0,0 0-76 16,0 0-37-16,0 0 119 0,0 0-84 0,0 0-36 15,0 0 0-15,0 0 24 0,2 0-30 0,1 0 12 16,1 0-43-16,1 0 171 0,1 0-86 0,0 0-72 15,2 0-59-15,-3 0 0 0,2 0 0 0,-1 0 0 16,2 0 0-16,-1 0 0 16,1 0 0-16,-1 0 0 0,3 1 0 0,-1 1 0 15,-2 0 0-15,3 1 0 0,-2-1 0 0,1 1 0 16,0 0 0-16,3 0 0 0,-1 0 0 0,0-1 0 16,0 2 0-16,2-2 0 0,1-1 0 0,0-1 0 15,4 3 0-15,-2-3 0 0,1 0 0 0,0 0 0 16,2 0 0-16,-2 0 0 0,0 0 0 0,0 0 0 15,-2 0 0-15,2 0 0 0,-3 0 0 0,2 0 0 16,0 0 0-16,0 0 0 0,2 0 0 16,-1 0 0-16,0 0 0 0,0 0 0 15,0 1 0-15,0-1 0 0,2 2 0 0,-3-1 0 16,4-1 0-16,1 3 0 0,-3-1 0 0,4-2 0 16,1 2 0-16,1 0 0 0,-1-2 0 0,0 1 0 15,5 2 0-15,-4-3 0 0,-2 2 0 0,6-1 0 16,-3-1 0-16,-4 2 0 0,4 0 0 0,-3-1 0 15,2 1 0-15,-3-2 0 0,1 2 0 0,-1-2 0 16,2 0 0-16,0 0 0 0,-2 0 0 0,8 0 0 16,-5 0 0-16,1 0 0 15,-1 0 0-15,0 0 0 0,-1 0 0 0,3 0 0 16,-1 0 0-16,0 0 0 0,-2 0 0 0,4 0 0 16,-3 0 0-16,8 0 0 0,-4 0 0 0,1 0 0 15,-1 0 0-15,2 0 0 0,0 0 0 0,0 3 0 16,2-2 0-16,-2-1 0 0,2 0 0 0,0 0 0 15,0 0 0-15,0 2 0 0,-2-2 0 16,2 1 0-16,-2-1 0 0,0 3 0 16,0-2 0-16,2-1 0 0,0 3 0 0,1-1 0 15,1 1 0-15,0-1 0 0,-1 2 0 0,1 0 0 16,-1-3 0-16,2 3 0 0,-3 0 0 0,4 0 0 16,-3-3 0-16,3 2 0 0,-1 0 0 0,3-1 0 15,0 0 0-15,-2 2 0 0,1-2 0 0,0-1 0 16,7 2 0-16,-5-2 0 0,-5 3 0 0,3-1 0 15,1 0 0-15,-2 0 0 0,0 1 0 0,-3 0 0 16,1 2 0-16,0-2 0 16,0-1 0-16,-3 1 0 0,5 0 0 0,-2 0 0 15,0 0 0-15,4-1 0 0,-1 1 0 0,6-3 0 16,-1 1 0-16,-1-1 0 0,-6 3 0 0,3-3 0 16,0 1 0-16,-2 0 0 0,-1-2 0 0,2 1 0 15,-1 2 0-15,2-3 0 0,0 2 0 0,-1-2 0 16,0 1 0-16,1-1 0 0,6 2 0 0,-9 0 0 15,10-2 0-15,-5 2 0 0,-5 0 0 0,5 2 0 16,-3-3 0-16,-1 4 0 0,2-4 0 0,-1 3 0 16,0-2 0-16,7 2 0 15,-5-3 0-15,-1 3 0 0,9-2 0 0,0 0 0 16,2-1 0-16,-1 4 0 0,3-4 0 0,-8 1 0 16,10 2 0-16,-6-1 0 0,-2-1 0 0,1 2 0 15,-2 0 0-15,-5 0 0 0,9 0 0 0,-5 0 0 16,4-1 0-16,-1 2 0 0,2 0 0 0,2-1 0 15,-1-1 0-15,0 1 0 0,0 1 0 0,2-1 0 16,0-2 0-16,-1 4 0 0,1-3 0 0,-1 2 0 16,3-2 0-16,2 2 0 15,-1 1 0-15,-2 0 0 0,-1 0 0 0,-2-1 0 16,-2 4 0-16,0-4 0 0,-2 0 0 0,-4 3 0 16,10-1 0-16,-5 0 0 0,0-2 0 0,5 2 0 15,1 1 0-15,3-3 0 0,-1 0 0 0,1 1 0 16,-3-2 0-16,1 2 0 0,-2-3 0 0,-1 2 0 15,1-2 0-15,-2 2 0 0,1-1 0 0,1 0 0 16,0 2 0-16,1-3 0 0,-1 3 0 0,-1 0 0 16,-2-1 0-16,1 1 0 15,-1 1 0-15,3-1 0 0,1 0 0 0,-2 1 0 16,4-1 0-16,10 0 0 0,-4-1 0 0,-5 1 0 16,3 0 0-16,1-3 0 0,-1 3 0 0,-1-2 0 15,0-1 0-15,1 1 0 0,6 0 0 0,-4 0 0 16,6-2 0-16,-3 5 0 0,4-4 0 0,-10 2 0 15,15 0 0-15,-6-2 0 0,0 3 0 0,-1-1 0 16,5 2 0-16,3-3 0 16,0 1 0-16,-3 1 0 0,-4-2 0 0,-12 0 0 15,6-1 0-15,-5 1 0 0,1 1 0 0,-3-1 0 16,3-2 0-16,7 4 0 0,-8-5 0 0,11 3 0 16,-13 0 0-16,5-2 0 0,-2 2 0 0,-1 0 0 15,-3-2 0-15,-1-1 0 0,-1 4 0 0,-1-4 0 16,1 1 0-16,-4 0 0 0,-6-1 0 0,1 1 0 15,-5 0 0-15,-4 2 0 0,-4-2 0 0,-7 0 0 16,1 0 0-16,-3-1 0 0,-5 1 0 0,0-2 0 16,-1 2 0-16,-3-2 0 15,-3 0 0-15,0 0 0 0,-1 0 0 0,-1 0 0 16,0 0 0-16,-1 0 0 0,-1-2 0 0,0-7 0 16,0 0 0-16,-3-2 0 0,0-1 0 0,-3 1 0 15,-15 1 0-15,-14 1 0 0,-20 9 0 0</inkml:trace>
  <inkml:trace contextRef="#ctx0" brushRef="#br1" timeOffset="91618.4">13961 17747 1457 0,'-2'-6'0'0,"-1"2"0"0,3 0 0 0,-2 3 0 0,2-1 0 0,0-1 0 0,0 2 0 0,0-1 0 0,0 2 0 0,0-1 0 0,2 1 79 0,1 0 89 0,4 0-63 15,4 1-32-15,-2 12 10 0,3 4 206 0,-2 6-124 16,0 3-62-16,-1 4 213 0,3 2-137 0,-3 2-59 16,3 2-44-16,-3-2 40 0,0 1-38 0,0-2 1 15,1 2-38-15,-1-4 91 0,0-2-51 0,-1-3 1 16,1-5 20-16,-1 1-95 0,-1-5-7 15,-1-2 0-15,0-4 0 0,-1-1 0 16,-1-6 0-16,-2-1 0 0,0-1 0 0,-1-2 0 16,1 0 0-16,2-2 0 0,4-17 0 0,-1-7 0 15,1-3 0-15,-1-5 0 0,5-11 0 0,-3-2 0 16,2-1 0-16,1 0 0 0,-1-3 0 0,-2 0 0 16,3 0 0-16,-3 2 0 0,-2 6 0 0,-1 8 0 15,0 1 0-15,-2 7 0 0,-1 4 0 0,1 3 0 16,-2 5 0-16,-1 4 0 0,1 3 0 0,0 2 0 15,0 3 0-15,0 1 0 0,0 1 0 0,0-2 0 16,2 1 0-16,0 1 0 16,1-1 0-16,0 0-52 0,1 0-127 0,0 2-538 15,2-3 327-15,-3 3 179 0,1 0 85 0,1 0-555 16,-1 0 320-16,0 3 160 0</inkml:trace>
  <inkml:trace contextRef="#ctx0" brushRef="#br1" timeOffset="91965.32">14373 17918 2760 0,'-12'0'0'0,"5"0"0"0,3 0 0 0,2 0 0 0,2 0 0 0,0 0 0 0,0 0 0 0,0 0 0 0,11 0 0 0,5 0 0 0,0 0 285 0,2 0-122 0,0 0-61 16,3 5-5-16,-2 5-28 0,-1-2 10 0,-1 5-38 15,-2-1 61-15,-1 6-30 0,-5-1-1 16,-4 1 19-16,1 3-90 0,-4-1 0 16,-2 1 0-16,0 6 0 0,0-9 0 0,-8 3 0 15,-1-1 0-15,-8 1 0 0,4-6 0 0,-4 1 0 16,0-1 0-16,0-1 0 0,-1-3 0 0,0-3 0 16,0-1 0-16,3-2 0 0,-2-2 0 0,4-3 0 15,-2 3 0-15,3-3 0 0,1 0 0 0,4 0 0 16,-3-1 0-16,5-1 0 15,1-1 0-15,2-2-13 0,0 4-285 0,2-3 129 0,0-2-423 0,2 1 275 16,7-5 128-16,5 2 79 16,2-1-235-16,7-4 152 0,0 3 75 0,1-6-478 15</inkml:trace>
  <inkml:trace contextRef="#ctx0" brushRef="#br1" timeOffset="92206.98">14655 17905 2640 0,'0'-8'0'0,"0"4"0"0,0-1 0 0,-2 1 0 0,-4 0 0 0,0 3 0 0,0-2 0 0,-1 3 0 0,0 0 0 0,0 8 0 0,-2 7 155 0,2 6 257 0,0 0-175 15,0 10-103-15,-2-1-46 0,4 3 177 0,3-2-265 16,2-1 0-16,0-8 0 0,0 8 0 0,9-6 0 16,5-4 0-16,-1-4 0 0,2 2 0 0,3-4 0 15,3 1 0-15,-6-5 0 0,2-1 0 0,2-3 0 16,-2-1 0-16,0-2 0 0,-2-3 0 0,0 0 0 15,-2 0-655-15,-2 0 247 0,1 0 183 16,-1 0 82-16,0 0-192 0,0-3 146 16,0-6 75-16,1 2-469 0</inkml:trace>
  <inkml:trace contextRef="#ctx0" brushRef="#br1" timeOffset="92396.93">14942 17848 2445 0,'-4'-8'0'0,"2"5"0"0,-1 1 0 0,1 0 0 0,2 0 0 0,0 2 0 0,0 0 0 0,0 0 0 0,0 0 0 0,5 0 0 0,4 0 444 0,1 0-202 0,1 4-101 0,-2-1-126 15,5 1 26-15,-3 1 0 0,2-3 0 0,0 2-153 16,-2-3 76-16,-1 0 49 0,1 2-10 0,-2-3-480 16,2 3 260-16,-4-1 128 0,-2 2-776 15,1 3 401-15,-5 3 217 0</inkml:trace>
  <inkml:trace contextRef="#ctx0" brushRef="#br1" timeOffset="92586.98">14977 18053 3583 0,'-9'7'0'0,"2"-1"0"15,1-2 0-15,2-1 0 0,0-3 0 0,4 3 0 0,0-2 0 0,0 3 0 0,8-2 0 0,3 3 0 0,2-1 348 0,1 0-348 0,0 0 0 0,2-1 0 0,-2 2 0 0,2-4 0 16,-2 1 0-16,0-2 0 0,1 0 0 0,-3 0 0 15,-3 0 0-15,0 0 0 16,-2 0-22-16,1 0-728 0,-4 0 324 0,0 0 216 16,-1 0-30-16,-1 0-521 0,0 0 350 0</inkml:trace>
  <inkml:trace contextRef="#ctx0" brushRef="#br1" timeOffset="93446.29">15354 17935 854 0,'-3'0'0'0,"1"0"0"0,-2 0 0 0,3 0 0 0,-1 0 0 0,0 0 0 0,0 0 0 0,0 0 0 0,0-2 0 0,2 2 0 0,-1 0 52 0,1 0 60 0,0 0-36 15,0-3 1-15,0 3-36 0,0-1 111 0,0-1-61 16,0-2 0-16,3 1 51 0,6-5-50 0,1 2 0 16,3-1-40-16,0-2 72 0,4-1-41 0,1 3 0 15,-2-3-42-15,1 1 159 0,0 2-69 0,2-3-50 16,-3 2 113-16,3 3-77 15,-1-1-37-15,-4 0-1 0,-1 4 0 0,3 1-10 16,-4 1-28-16,2 0 35 0,-3 0-35 0,0 7 0 16,1 3 11-16,0 1 81 0,0 1-46 0,1 0 1 15,1 1-47-15,0-2 5 0,1-2-46 0,0 2 0 16,0-4 0-16,2 1 0 0,-2-5 0 0,2 1 0 16,-1-4 0-16,-2 0 0 0,-1 0 0 0,1 0 0 15,-3 0-1-15,-1-1-37 0,-3-5 22 16,-2 1-489-16,1 0 221 0,-4 1 131 0,-1-2 16 0,1 3-148 15,-2-3 112-15,0 3 70 16,0-3-415-16,0 3 239 0,-11-3 118 0</inkml:trace>
  <inkml:trace contextRef="#ctx0" brushRef="#br1" timeOffset="93649.88">15552 17865 2281 0,'-14'2'0'0,"0"5"0"0,5 3 0 0,-3-1 0 0,5 1 0 0,1 2 0 0,3 6 0 0,1 4 0 0,0 3 0 0,2 3 0 0,0 1 103 0,0 6 239 16,0-2-140-16,0 3-86 0,0 0-42 0,0-3-33 15,0 4 0-15,2-4 0 0,0-9-235 0,1 2 113 16,1-2 61-16,-2-8-385 0,1-5 223 0,1 2 112 16,1-7 66-16,-2-2-627 0,3-4 296 0,3 0 139 15,-2 0 77-15,5-13-278 0</inkml:trace>
  <inkml:trace contextRef="#ctx0" brushRef="#br1" timeOffset="93851.93">15683 17981 2271 0,'0'-3'0'0,"2"1"0"0,-2 2 0 0,2 0 0 0,0 0 0 0,1 5 0 0,0 9 0 0,3 2 0 0,-1 3 0 0,1 6 0 0,-1 1 163 0,-1 1-60 0,0 2 223 15,0 0-142-15,-2 3-61 0,0-3-47 0,0 3-85 16,-1-3-1-16,-1-1 51 15,0-6 0-15,0 3-210 0,0-4 100 0,0-7 56 16,0 1-356-16,-3-6 205 0,1 0 102 0,0-3-31 16,0-3-474-16,2-2 245 0,0-1 140 0,0 0-126 15,0-1 134-15</inkml:trace>
  <inkml:trace contextRef="#ctx0" brushRef="#br1" timeOffset="94159.29">15848 17777 2054 0,'7'-18'0'0,"-4"10"0"0,3-1 0 0,-1 3 0 0,4 0 0 0,-2 2 0 0,2 1 0 0,5 0 0 0,0 3 0 0,4 0 0 0,0 3 122 0,1 6-30 0,-3 1-54 0,2 2 3 16,-2 3 0-16,-4 0-75 0,-3 2 38 0,-5 0 10 16,-3 0 27-16,-1 2-86 0,0-4 44 0,-3-2-1 15,-6-1 43-15,-3 0 121 0,1-4-70 0,0-2-27 16,4 0 232-16,-3-3-127 15,4-2-65-15,3-1-22 0,-1 3 242 0,4-3-142 16,-2 0-140-16,2 0-43 0,0 0 0 0,0 0 0 16,0 0 0-16,7 0 0 0,4 0 0 0,1 0 0 15,1 0 0-15,2 0 0 0,0 0 0 0,1 0 0 16,0-3 0-16,-1 2 0 0,-4-1 0 0,7 1 0 16,-7-2-278-16,1 0-93 0,-2 3 112 0,1 0-536 15,-2 0 367-15,2 3 198 0,-4 7 95 16,0 2-265-16</inkml:trace>
  <inkml:trace contextRef="#ctx0" brushRef="#br1" timeOffset="94363.42">16080 18133 2731 0,'-7'5'0'0,"3"2"0"0,0-4 0 0,3-3 0 0,1 3 0 0,0-1 0 0,0-2 0 0,1 1 0 0,7-1 0 0,4 0 0 0,2 0 120 0,1 0 342 0,0 0-200 0,2 0-115 15,-2 0-54-15,1 0-4 16,0 0-62-16,0-1-27 0,0-1 0 0,-2-2 0 16,0 2-30-16,-1-1 34 0,1 2-543 0,-4 1 291 15,1 0 154-15,-1 0 44 0,0 0-821 0,-1 0 412 16,1 0 208-16</inkml:trace>
  <inkml:trace contextRef="#ctx0" brushRef="#br1" timeOffset="94805.74">16506 17955 2685 0,'-5'0'0'0,"0"0"0"0,-2 0 0 0,3-1 0 0,1-4 0 0,1 1 0 0,2-1 0 0,0 0 0 0,0-1 0 0,7 0 0 0,5 3 105 0,3 1 154 0,0-1-108 0,0 3-56 16,0 0 56-16,0 0-44 0,2 5-39 0,-2 4 9 16,-2 2 0-16,0 3-36 0,-2 1 0 0,-3 1-22 15,0 1-10-15,-3 1 32 0,-3 2-36 0,0 1-10 16,-2 1 6-16,0 0 3 0,-4 3-4 0,-7-2-63 16,-3-2 24-16,0 1 9 0,-2-6-86 15,0 1 52-15,-3-2 35 0,1-4-24 16,-1-1 50-16,1-2-27 0,0-2 22 0,2-3 236 15,0 0-113-15,2 0-57 0,5-3-27 0,2 3-28 16,3-1-3-16,3-2 0 0,-1 0 0 0,-1 0 0 16,3 2 0-16,0 0 0 0,10 1 0 0,5 1 0 15,2 0 0-15,-1-2 0 0,9 2 0 0,-4-2 0 16,5-2 0-16,-4 0 0 0,6 0 0 0,-3 0 0 16,0 0 0-16,-1 0 0 0,-4-2 0 0,3 0 0 15,-2-2 0-15,-3-1 0 0,1 1-152 0,-1 0-66 16,-4 0-602-16,4-2 379 0,-4 1 206 0,2-6-564 15,-2 0 379-15</inkml:trace>
  <inkml:trace contextRef="#ctx0" brushRef="#br1" timeOffset="94995.92">16887 17897 2523 0,'-7'-4'-1'0,"3"2"1"0,1 1-1 0,3-1 1 0,0-1 0 0,0 2 0 0,9-1 0 15,8 0-1-15,3 1 0 0,7-2 1 0,-7 3 155 0,12 0-62 0,-4 0-27 0,1 0 243 0,1 0-135 0,-4-2-66 16,-2 2-67-16,0 0-1 0,-1-1 1 0,-2 1-316 16,-4-3 158-16,-7 3 78 0,2 0 50 0,-6 0-548 15,-3 0 251-15,-1 0 153 0,-2 0-11 0,0 6-281 16,-2 2 180-16,-9-1 107 0,0-4 49 0</inkml:trace>
  <inkml:trace contextRef="#ctx0" brushRef="#br1" timeOffset="95178.42">17023 17903 2202 0,'-14'5'0'0,"5"2"0"0,3-2 0 0,1 4 0 0,0 0 0 0,2 1 0 0,3 2 0 0,0 4 0 0,0-1 0 0,0 5 0 0,2 4 160 0,-1-1 291 0,2 2-205 0,-1 3-103 16,0-6-41-16,0 8-31 0,-2-3-31 0,0-3 0 16,0-4 0-16,0 4-300 0,0-6 160 0,0-1 65 15,0-4 38-15,0-1-222 16,0-4 129-16,0-4 64 0,0-1-699 0,0-2 301 0,0-1 192 0,0 0-308 15</inkml:trace>
  <inkml:trace contextRef="#ctx0" brushRef="#br1" timeOffset="95380.56">17099 17969 2789 0,'6'-3'0'0,"-2"3"0"0,-2 0 0 0,2 0 0 0,-2 0 0 0,-1 0 0 0,3 0 0 0,0 0 0 0,1 0 0 0,1 8 0 0,-2 5 117 0,2 4 327 0,-1 5-203 0,-1-1-90 16,-1 5-34-16,1 1-45 0,0 0-72 0,-3 2 0 16,2-2-7-16,-1-2-29 0,0 0 33 0,-2-3-415 15,0 2 229-15,0-4 114 0,0-3 58 0,0-3-656 16,0 0 329-16,0-3 102 0,2-1-392 0,0 3 297 16,-1-4 148-16</inkml:trace>
  <inkml:trace contextRef="#ctx0" brushRef="#br1" timeOffset="95834.09">17633 17762 2300 0,'0'-9'0'0,"-4"3"0"0,0-3 0 0,-1 3 0 0,1 0 0 0,-2 3 0 0,1-2 0 0,-1 2 0 0,0 0 0 0,1 3 0 16,-1 0 122-16,-1 0 33 0,-1 11-58 0,-1 3-21 0,-2 7-9 0,-1 0 35 15,1 3-33-15,2 2 1 0,-5 0-33 16,5 4 214-16,0-1-111 0,-1 1-52 15,1 2-25-15,1 0 231 0,3 0-294 0,-1 1 0 16,4 2 0-16,0-1 0 0,2 1 0 0,0 0 0 16,0 1 0-16,0 0 0 0,8 1 0 0,1-2 0 15,4 0 0-15,3-2 0 0,-2-1 0 0,3-3 0 16,0-3 0-16,0-4 0 0,-2-3 0 0,2-2 0 16,-2-4 0-16,0-1 0 0,-4-7 0 0,-1 1 0 15,-1-1 0-15,-2-3 0 0,-3 0 0 0,0-2 0 16,-2 0 0-16,0 0 0 15,-2 0 0-15,0 0 0 0,0 0 0 0,0 0 0 16,0 0 0-16,0 0 0 0,0 0-544 0,2 0 251 16,2 0 117-16,5 0 75 0</inkml:trace>
  <inkml:trace contextRef="#ctx0" brushRef="#br1" timeOffset="110216.4">17873 18049 2298 0,'-9'0'0'0,"0"0"0"0,0 0 0 0,2 0 0 0,2 2 0 0,-1-2 0 0,4 0 0 0,1 0 0 0,-1 0 0 0,2 2 0 0,0-2 137 0,0 2 76 0,2-1-87 16,10-1-45-16,6 0 1 0,2 0 192 0,8 0-123 16,-2 0-56-16,3 0 147 0,1-1-103 0,0-3-50 15,4 0-85-15,-3-2-4 0,5 2 0 0,-4-2 0 16,-2 4 0-16,0-1-40 0,-5-1-40 0,-1 1 54 15,-3 0-467-15,-3 0 230 0,-2 1 136 0,-5 1 14 16,-2-1-301-16,-3 0 189 0,-2 2 94 16,-2-2-472-16,-2 2 284 0,0 0 131 0</inkml:trace>
  <inkml:trace contextRef="#ctx0" brushRef="#br1" timeOffset="110569.36">18012 18154 2333 0,'-26'9'0'0,"5"1"0"0,1 0 0 0,1-1 0 0,4-3 0 0,7-3 0 0,3-1 0 0,1 0 0 0,4 1 0 0,0-1 0 0,7 0 373 0,11 0-168 0,6 0-83 0,-4 1-34 15,7 0 33-15,-1 1-41 0,2-1-1 0,-3 2-86 16,-5 3 1-16,1 0 53 0,-2 1-10 0,-6 3-202 16,-4 1 102-16,-6 2 50 0,0 5 25 0,-3-3-125 15,-10 6 70-15,-10-2-13 0,-3-1-9 0,-1 1 6 16,-4-5 26-16,-1 2-30 0,-1-6 238 0,0 0-94 15,0-1-46-15,4-1 164 0,4-4-99 16,1 3-27-16,3-3 6 0,8-3 299 16,2 0-378-16,5 0 0 0,1-3 0 0,2 0 0 15,2 0 0-15,14 0 0 0,9 0 0 0,3 0 0 16,2-3 0-16,4 0 0 0,1 0 0 0,3-3 0 16,5 2 0-16,-9-1 0 0,3 2 0 0,-3 1 0 15,-2 1 0-15,-4-2 0 0,-5 2 0 0,0 1 0 16,-5 0 0-16,-4 0-227 0,-3 0-91 15,-2-2 140-15,-3 2-509 0,-4-2 325 0,0 2 163 0,-2-2 71 16,0-5-483-16</inkml:trace>
  <inkml:trace contextRef="#ctx0" brushRef="#br1" timeOffset="110811.24">17853 17708 3240 0,'-17'-12'0'0,"9"9"0"0,5 2 0 0,3 1 0 0,-2 0 0 0,2-2 0 0,2 2 0 0,14 0 0 0,10 0 0 16,12-2 0-16,0 2 165 0,3 0 89 0,-2 0-99 0,14-1-63 0,-6 1-67 0,-4 0-134 16,-5-2 54-16,-1 2 46 0,-10 0 9 0,-1 0-117 15,-5 0 78-15,-8 0 38 0,-2 0-428 16,-3 0 233-16,-6 0 22 0,-1 0 89 0,-1 0-575 0,0 0 312 15,-7 0 155-15,-5 2-325 0,-2-1 231 0</inkml:trace>
  <inkml:trace contextRef="#ctx0" brushRef="#br1" timeOffset="110970.17">18052 17690 2308 0,'-11'2'0'15,"3"2"0"-15,-2 3 0 0,5 2 0 0,-1 3 0 0,5 1 0 0,-1 4 0 0,2 3 0 0,0 4 0 0,0 4 0 0,0-1 212 0,0 0-87 0,3 1-54 0,1-3 0 0,0-3-24 0,1 1-380 16,-1-5 186-16,-2-1 92 16,2-1 46-16,-2-8-504 0,0 0 274 0,1-2 128 15,1-6 68-15</inkml:trace>
  <inkml:trace contextRef="#ctx0" brushRef="#br1" timeOffset="111140.65">18159 17723 2773 0,'0'-3'0'0,"2"1"0"0,-2 1 0 0,0 1 0 0,0 6 0 0,2 8 0 0,0 7 0 0,-1 4 0 0,1-3 0 0,2 10 0 0,-1 0 94 15,1-1 9-15,-2 2-34 0,0-3 1 0,0-6-292 16,0 2 126-16,0-2 66 0,0-3 34 0,-2-3-523 16,0-4 278-16,0-2 149 0,0-1 59 0,0 0-662 15</inkml:trace>
  <inkml:trace contextRef="#ctx0" brushRef="#br1" timeOffset="111632.34">18557 18120 2953 0,'-13'0'0'0,"2"0"0"0,2 0 0 0,4 0 0 0,1 2 0 0,3-2 0 0,1 0 0 0,0 2 0 0,1 1 0 0,11 2 0 0,5-2 366 0,2 0-164 0,7 0-82 15,-6-2-32-15,9 2 55 0,-3-3-84 0,0 0-59 16,-1 0 0-16,-1 0 0 16,-3 0 0-16,0 0 0 0,-1 0 0 0,-3 0 0 15,-1-3 0-15,-6 2 0 0,1-2-382 0,-1 2 194 16,-4-1 40-16,-1 2-644 0,-1 0 377 0,0 0 189 16,-1 0 85-16,1 0-501 0</inkml:trace>
  <inkml:trace contextRef="#ctx0" brushRef="#br1" timeOffset="112106.31">19201 17918 2703 0,'-2'0'0'0,"-5"0"0"0,-1 0 0 0,-1 0 0 0,-1 0 0 0,3 0 0 16,-2 2 0-16,2 7 0 0,0 0 0 0,2 4 0 0,-1 5 320 0,1-2-141 0,1 7-70 0,2 0-37 0,0 2 210 15,2-4-113-15,0 10-72 0,0-4-97 0,0-1 0 16,0 5 0-16,6-5 0 16,-1-2 0-16,4-1 0 0,3 0 0 0,-1-3 0 15,0-2 0-15,1-4 0 0,1-3 0 0,1 1 0 16,0-6 0-16,3-3 0 0,-2-1 0 0,4-2 0 16,-1 0 0-16,1 0 0 0,1-8 0 0,1-7 0 15,-5 4 0-15,0-3 0 0,0-9 0 0,-3 8 0 16,-1-4 0-16,-3-2 0 0,-2 2 0 0,-2-2 0 15,-1 0 0-15,-2-3 0 16,1 2 0-16,-2 1 0 0,-1 1 0 0,0-3 0 16,0 2 0-16,0 2 0 0,-6 2 0 0,-1 3 0 15,-1-1 0-15,-2 4 0 0,-2 1 0 0,-1 3 0 16,-6 0 0-16,1 6 0 0,-5 0 0 0,0 1 0 16,0 0 0-16,1 0 0 0,1 0 0 0,0 2 0 15,3 5 0-15,3-1 0 0,0 1 0 0,3-2 0 16,5 1 0-16,0 2 0 0,1-2 0 0,3 1 0 15,0 0 0-15,3 2 0 0,0-2 0 0,0 3 0 16,0 0 0-16,0-3 0 16,0 1 0-16,3-1 0 0,2-1-374 0,-1 0 159 15,1-1 88-15,1 2-746 0,-1-1 422 0</inkml:trace>
  <inkml:trace contextRef="#ctx0" brushRef="#br1" timeOffset="115801.59">19607 18132 2181 0,'-8'-2'0'0,"4"2"0"0,1 0 0 0,3 0 0 0,-2 0 0 0,2 0 0 0,0 0 0 0,0 0 0 0,4 0 0 0,11 2 0 0,5 1 118 0,3-1-40 0,1-1 141 16,3 2-91-16,-2-2-35 0,5 2-16 0,-5 0-1 0,-4 0-38 16,4 0 0-16,-3-1-71 0,-2 1 45 0,1-1-10 15,-1 3 36-15,-4-4-337 0,0 1 168 0,-2 1 84 16,-3-2-660-16,1-1 344 0,1 0 136 0,-3 0 94 15</inkml:trace>
  <inkml:trace contextRef="#ctx0" brushRef="#br1" timeOffset="115987.09">20096 18087 2923 0,'0'0'0'0,"2"0"0"0,-2 0 0 0,0 0 0 0,0 0 0 0,1 0 0 0,5 1 0 0,7-1 0 0,6 0 0 0,5 0 0 0,3 0 99 0,2 2 111 0,1-2-86 0,2 0-43 16,1 0-132-16,-1 0 40 0,-5 0 24 0,1 0 0 16,-7 0-389-16,2 0 207 0,-5 0 113 0,-2-2-553 15,-5 1 251-15,-3 1 182 0,-3 0-17 0,-3 0-355 16,-2 0 245-16</inkml:trace>
  <inkml:trace contextRef="#ctx0" brushRef="#br1" timeOffset="116271.28">20362 18077 1650 0,'-9'0'0'0,"3"0"0"0,1 2 0 15,-2 2 0-15,2 0 0 0,-1 3 0 0,1 2 0 0,1 3 0 0,-2 3 0 0,-1 2 0 0,1 3 210 0,-3 5-86 0,-1-1-43 0,-1 4 63 0,2-5-44 16,-7 7-35-16,2-6-54 0,-3 0 26 0,0 0 1 16,2-9 0-16,-2 1 52 0,0-1-10 0,2-4-42 15,2-3-1-15,5-2 206 0,1-1-104 16,4-3-40-16,-2 0 87 0,5-2-74 0,0 0-38 0,0 0 1 15,6 0 67-15,9 0-43 16,8 0-80-16,0 0-19 0,2 0 0 0,5 0 0 16,2 0 0-16,-2 0 0 0,5 0 0 0,-3 0 0 15,-2 0 0-15,-3-2-63 0,-4 0-86 0,0 1 57 16,-4-2-247-16,-3-1 119 0,-2 2 101 0,-5 1-473 16,-2-2 277-16,-1 3 130 0,-5-1 78 0,1 1-436 15,0-1 253-15</inkml:trace>
  <inkml:trace contextRef="#ctx0" brushRef="#br1" timeOffset="116479.48">20407 18184 2760 0,'-10'-1'0'15,"1"1"0"-15,2 0 0 0,0 0 0 0,2 1 0 0,1 11 0 0,4 4 0 0,0 3 0 0,0 8 0 0,0-1 0 0,4 4 197 0,3 1-80 0,-2 4-39 0,-1 0 17 0,1 3-19 16,-3-3-10-16,0-1-71 15,-1 0 43-15,-1-2 0 0,0-4 9 0,0 4-214 16,0-9 102-16,0-3 52 0,0-3 25 0,0-3-379 16,0-3 131-16,0-6 120 0,0-1-496 0,-1-2 287 15,1-2 144-15,-2 0 71 0,2-10-397 0</inkml:trace>
  <inkml:trace contextRef="#ctx0" brushRef="#br1" timeOffset="116733.37">20131 17688 2715 0,'-15'-11'0'0,"6"6"0"0,3 3 0 0,1-1 0 0,2 2 0 0,3 0 0 0,0 1 0 0,0 0 0 0,14 0 0 0,8 0 0 0,7 0 133 0,3 0-47 16,1 0-15-16,6 0 2 0,-1 0-35 0,1 0-1 15,-2 0 1-15,-6 0-88 0,-7 0 53 0,2 0-9 16,-5 0-208-16,-3-3 126 0,-7 2 62 0,-4 1 32 16,-2 0-442-16,-3-3 218 0,0 3 42 0,-2 0-307 15,0 0 222-15,-5 0 112 0,-4 0 46 0,-4 0-142 16</inkml:trace>
  <inkml:trace contextRef="#ctx0" brushRef="#br1" timeOffset="116911.49">20307 17662 1695 0,'-11'0'0'0,"4"0"0"0,0 3 0 0,0-1 0 0,2 3 0 15,1 2 0-15,0 1 0 0,4 2 0 0,0 4 0 0,0 1 0 0,0 1 323 0,0 4-143 0,0 1-71 0,2 4 59 0,0-4-70 0,0 8-31 16,-2-5 1-16,0-3-203 0,0 2 86 0,0-4 53 16,0 1-10-16,0-4-339 0,0-1 192 0,2-5 95 15,0-1 48-15,-1-4-357 0,8-3 180 16,0-2 87-16</inkml:trace>
  <inkml:trace contextRef="#ctx0" brushRef="#br1" timeOffset="117089.53">20436 17711 2262 0,'0'-2'0'0,"-3"2"0"0,1 0 0 0,-2 0 0 0,1 9 0 0,-1 3 0 0,2 5 0 0,0 2 0 0,2-1 0 0,-1 6 0 0,1-3 92 0,0 3 16 0,0-1-35 15,0 0 0-15,0-2-35 0,0 0-230 0,0-3 110 0,0 1 59 16,0-5-186-16,0 0 123 0,0-1 61 0,0-2-483 16,0 2 256-16,0-1 50 0,0-6 90 0</inkml:trace>
  <inkml:trace contextRef="#ctx0" brushRef="#br1" timeOffset="117740.2">20709 17783 1558 0,'3'-6'0'0,"-1"3"0"0,-2 2 0 0,1-2 0 0,-1 3 0 0,2 0 0 0,2 0 0 0,1 0 0 0,1 0 0 0,1 0 0 0,1 0 150 0,3 0-56 15,-5 4-19-15,6 3 78 0,-7-1-58 0,4 3-28 16,-2-2 102-16,0 4-65 0,-2-1-24 0,1 1-9 16,-1 2 131-16,1 0-82 0,-3 0-41 0,4 1 52 15,-2 1-37-15,1-3-9 0,-1 3-47 16,1-1 80-16,-1 1-40 0,1-2 0 15,2 0-31-15,-3 3 8 0,1-4-17 0,-3 1 0 16,1 2-10-16,1 0 10 0,-4 1 10 0,1 0-48 16,0 1 0-16,0 0 0 0,-2 2 0 0,0 1 0 15,0-2 0-15,0 1 0 0,0-1 0 0,0 0 0 16,0 1 0-16,0-5 0 0,0 3 0 0,0-2 0 16,-2 0 0-16,0-2 0 15,0 0 0-15,-1 2 0 0,-2 0 0 0,-2 0 0 0,1 4 0 0,1-1 0 16,-4 1 0-16,-1 5 0 0,2-4 0 15,-1 4 0-15,-1-2 0 0,3-2 0 16,-2 2 0-16,2-1 0 0,-3-1 0 0,2 0 0 16,1 0 0-16,2-3 0 0,-4-3 0 0,4 1 0 15,-1-5 0-15,-1 3 0 0,2-2 0 0,-2-1 0 16,2-3 0-16,-1 2 0 0,1 0 0 0,-1-4 0 16,3 3 0-16,-2-3 0 0,2-1 0 0,1-1 0 31,0-3 0-31,2 2 0 0,0-2 0 0,0 0 0 0,0 2 0 0,0-2 0 15,0 0 0-15,0 0 0 0,0 0 0 0,0 0 0 16,0 0 0-16,0 0 0 0,0 0 0 0,0 0 0 16,0 0 0-16,0 0-190 0,0 0 4 0,-2 0 64 15,-2 2 47-15,1 2-188 0,-3 0 113 0,0 3 56 16,2 4-722-16</inkml:trace>
  <inkml:trace contextRef="#ctx0" brushRef="#br1" timeOffset="124569.92">21346 17960 2224 0,'-7'-1'0'0,"1"-2"0"0,4 3 0 0,1 0 0 0,-1 0 0 0,-1 0 0 0,3 0 0 0,-2 0 0 0,2 0 0 0,0 0 0 0,5 0 252 0,6 0-107 0,3 0-54 0,5 0 184 15,2 0-120-15,1 0-49 0,7 0-39 0,-5 0 59 16,-1 0-45-16,0 0 1 0,-1 0-45 0,0 0-42 16,-2 0 16-16,-4 0 0 15,1 0 26-15,-2 0-66 0,-1 0 33 0,-2 0 9 16,1 0-329-16,-1 0 176 0,1 0 47 0,-3 0 57 15,-1 0-638-15,0 0 309 0,1-1 169 0,-3 0-428 16,-1-2 293-16,-3 3 147 0</inkml:trace>
  <inkml:trace contextRef="#ctx0" brushRef="#br1" timeOffset="124771.49">21530 18183 2428 0,'-19'10'0'0,"3"5"0"0,-2 0 0 0,7-7 0 0,2-2 0 0,4-3 0 16,0-3 0-16,3 2 0 0,2 0 0 0,0-2 0 0,10 0 551 0,5 0-257 0,2 0-129 0,1 0 274 0,3 0-385 0,0 0-54 16,-2 0 0-16,2 0 0 0,-2-2 0 0,-3 2 0 15,2 0 0-15,-4-2 0 0,0 2 0 0,-1 0 0 16,-3 0 0-16,2 0-213 16,-1 0-37-16,3 0 63 0,0 0-330 0,1-2 208 15,2-2 136-15,3-3 67 0</inkml:trace>
  <inkml:trace contextRef="#ctx0" brushRef="#br1" timeOffset="124983.17">22109 17978 3791 0,'-4'0'0'0,"4"0"0"0,-3 0 0 0,1 0 0 0,2 0 0 0,0 0 0 0,0 0 0 0,11 0 0 0,3 0 0 0,9-2 0 0,0 0 140 0,3 0-140 15,3 0 0-15,1 1 0 0,1-2 0 0,1 2 0 0,2-1 0 0,-2 2 0 16,-2 0 0-16,-2 0 0 0,-3 0 0 0,0 0-284 16,-2 0 39-16,-2 0 122 0,-3 0-723 0,-2 0 402 15,-3 0 195-15,-1 0 110 0,-5 0-499 16</inkml:trace>
  <inkml:trace contextRef="#ctx0" brushRef="#br1" timeOffset="125377.93">22182 18153 3064 0,'-18'5'0'0,"6"-2"0"0,1 2 0 0,3-5 0 0,5 0 0 0,0 0 0 0,3 0 0 0,3 0 0 0,13 0 0 0,7 0 0 0,-2 0 168 0,6 0-70 0,-2 0 40 0,1 0-50 15,3 0-25-15,-8 8 9 0,5 6-148 0,-10-1 57 16,2 2 28-16,-4 2-26 0,-5 0 28 0,0 2 8 15,-6 0 19-15,-3 1-165 0,0-1 72 0,-2 5 44 16,-9-3-120-16,-4-5 66 0,-4 6 2 0,-1-6 26 16,-1-1-4-16,2-3 24 0,-1 0-9 0,-1-3 223 15,0-2-98-15,3-2-52 0,-2-1-15 0,4 0 192 16,0-2-90-16,7-1-53 0,-1-1-47 16,3 0-34-16,5 0 0 0,0 0 0 15,1 0 0-15,1 0 0 0,0 0 0 0,12 0 0 16,9 0 0-16,2 0 0 0,4 0 0 0,3 0 0 15,5 0 0-15,2 0 0 0,6 0 0 0,-11 0 0 16,6 0 0-16,-2 0 0 0,0 0 0 0,-5 0 0 16,-2 0 0-16,-6 0 0 0,-2-1 0 0,-2 1 0 15,-3-2 0-15,-5-2 0 16,-2 0-585-16,-5-1 175 0,-3 0 187 0,1-4-575 16,-2 1 385-16,0-6 188 0</inkml:trace>
  <inkml:trace contextRef="#ctx0" brushRef="#br1" timeOffset="125628.74">22075 17681 2828 0,'-15'-19'0'0,"4"10"0"15,7 5 0-15,2 0 0 0,0 1 0 0,2-3 0 0,0 1 0 0,11 0 0 0,16-1 0 0,3 2 0 0,4-1 168 0,3 2-57 0,9-1-41 0,-13 2 14 0,8 1-24 0,-2-2 1 16,-2 3-54-16,-5 0-9 0,-9 0 39 0,0 0 0 16,-4 0-212-16,-8 0 107 0,-2 0 61 0,0 0-332 15,-8 0 181-15,1 0 19 0,-2 0 68 16,0 0-454-16,0-2 235 0,0 1 130 0,-10 1 62 0,-3-3-462 16</inkml:trace>
  <inkml:trace contextRef="#ctx0" brushRef="#br1" timeOffset="125811.32">22257 17581 2313 0,'-13'0'0'0,"4"5"0"0,1 0 0 0,3-1 0 0,-2 2 0 0,2-1 0 0,5 4 0 0,0 2 0 0,0 5 0 0,0 0 0 0,0 3 121 16,2 1 314-16,1 7-198 0,1 0-101 0,-1-1-49 0,1 0-24 15,-3-2-17-15,1 4-9 0,0-7 0 0,-2 2-362 16,0-2 181-16,2-6 90 0,0-2-482 0,-2-5 277 15,1 1 147-15,1-5-30 0,2-4-554 16,3 0 329-16</inkml:trace>
  <inkml:trace contextRef="#ctx0" brushRef="#br1" timeOffset="125996.95">22400 17595 2530 0,'0'-4'0'0,"0"1"0"0,0 3 0 0,1 0 0 0,-1 0 0 0,2 8 0 0,1 6 0 0,-1 0 0 0,1 5 0 0,1 5 0 0,0 1 376 0,-1 1-169 0,1 3-85 16,-2-6-113-16,0 10 28 0,-1-5 0 0,1 0 0 16,-2-7-408-16,0 2 214 0,0-3 92 0,0-3-201 15,0-2 151-15,0-4 76 0,0-3-34 16,0-1-600-16,0-3 323 0,0-4 156 16</inkml:trace>
  <inkml:trace contextRef="#ctx0" brushRef="#br1" timeOffset="126333.39">22614 17429 2468 0,'5'-10'0'0,"3"5"0"0,1 0 0 0,2-1 0 0,1-2 0 0,1 3 0 0,3 2 0 0,0 0 0 0,1 2 0 0,1 1 0 0,2 0 105 0,-6 0-34 0,4 7 0 0,-8 4-71 16,2 2-1-16,-6 2 47 0,-4 4-125 0,-1-1 58 15,-1 4 29-15,0-4 0 0,-11 3 3 0,-2-4 35 16,-2 1-9-16,0-3 125 0,-2-1-63 0,2-1-31 16,0-4-38-16,3-3 240 0,1-1-122 0,2 1-55 15,1-5-28-15,3 1 122 16,3-2-148-16,0 0-39 0,2 0 0 0,0 0 0 16,0 3 0-16,2-3 0 0,5 1 0 0,7-1 0 15,0 0 0-15,4 0 0 0,1 0 0 0,-1 0 0 16,1 0 0-16,-1 0 0 0,2 0 0 0,-3 0 0 15,-1 0 0-15,0 0-399 0,0 0-68 0,-2 0 205 16,-1 0-260-16,-2 0 242 16,0 5 122-16,0 0 60 0,-2-3-651 0</inkml:trace>
  <inkml:trace contextRef="#ctx0" brushRef="#br1" timeOffset="151160.76">25384 4198 1790 0,'0'-9'0'0,"0"2"0"0,0 1 0 0,2 1 0 16,0-2 0-16,0 5 0 0,-1-2 0 0,-1 2 0 0,0 0 0 0,2 1 0 0,-2 1 80 0,0-3 0 0,0 3 76 0,0 0-47 0,0 0-38 16,0 0-1-16,0 0 10 15,0 0 0-15,0 0-28 0,0 0-10 0,0 0 36 16,0 0 0-16,0 0-37 0,0 0 52 0,0 3-41 16,0 0-11-16,0 1 59 0,0-1-30 15,0 3 0-15,0-2-28 0,0-1 65 0,0 0-38 0,0 0 0 16,0 0-27-16,0 1 49 0,0 0-50 0,0 1 11 15,0-3-10-15,0 3 45 0,0 1-46 0,0-3-26 16,0 2-15-16,0 1 0 0,0 0 0 0,0-1 0 16,0 1 0-16,0 0 0 0,0 0 0 15,0-1 0-15,0 0 0 0,0 1 0 16,0 0 0-16,3 2 0 0,-3-3 0 0,2 2 0 16,0-1 0-16,0 2 0 0,-2-1 0 0,1 1 0 15,1-1 0-15,0 1 0 0,-2 2 0 0,2-3 0 16,-2 2 0-16,1-1 0 0,-1 2 0 0,0-2 0 15,2 0 0-15,-2-1 0 0,2 2 0 0,-2-2 0 16,2 1 0-16,-2-2 0 0,0 0 0 0,2 3 0 16,-2-3 0-16,0 0 0 0,0 1 0 0,0 1 0 15,2 0 0-15,-2-2 0 0,0 4 0 16,0-1 0-16,0 1 0 0,0 2 0 16,0 1 0-16,0 0 0 0,0 1 0 0,0-1 0 15,0 2 0-15,0-1 0 0,0 1 0 0,0 2 0 16,0-1 0-16,-2 0 0 0,0 1 0 0,0 0 0 15,-2-1 0-15,3 2 0 0,-1-4 0 0,-2 4 0 16,3-2 0-16,-1-1 0 0,-2 2 0 0,1-2 0 16,0 2 0-16,1-2 0 0,-2 2 0 0,0-2 0 15,3 0 0-15,-3 0 0 0,0 2 0 16,1-1 0-16,1-1 0 0,-2 2 0 16,0-1 0-16,0-2 0 0,0 3 0 0,3 1 0 15,-3 0 0-15,0 0 0 0,-1-1 0 0,1 2 0 16,0-3 0-16,0 3 0 0,0-1 0 0,-1 1 0 15,1 0 0-15,1 1 0 0,-2 0 0 0,1-2 0 16,1 3 0-16,1-2 0 0,0 0 0 0,-2-1 0 16,3 1 0-16,-3 0 0 0,2-2 0 0,0 0 0 15,1-1 0-15,-3 1 0 0,2 2 0 16,-3-3 0-16,4 2 0 0,-3-1 0 16,0 2 0-16,3-3 0 0,-3 1 0 0,1 0 0 15,0 0 0-15,2 0 0 0,-1 0 0 0,-2 0 0 16,1-2 0-16,2 2 0 0,-1 0 0 0,0-2 0 15,0 1 0-15,0-1 0 0,-1 2 0 0,1 1 0 16,-2-2 0-16,2 1 0 0,-1 2 0 16,-1-1 0-16,0 0 0 0,2-1 0 0,-2 2 0 0,0-2 0 15,3 1 0-15,-1 0 0 16,-2-2 0-16,2 1 0 0,1 0 0 0,-3-1 0 16,2 0 0-16,0 1 0 0,-1 0 0 0,0-1 0 15,1-1 0-15,0 2 0 0,0-2 0 0,1 3 0 16,-1-3 0-16,-1 0 0 0,2 0 0 0,1 0 0 15,-2 0 0-15,0-1 0 0,2 1 0 0,-1 0 0 16,1 1 0-16,-2-1 0 0,0 0 0 0,2-1 0 16,-2 4 0-16,2-3 0 0,-3 1 0 0,3 1 0 15,0 0 0-15,0 0 0 16,0 2 0-16,0-2 0 0,0-2 0 0,0 2 0 16,0 0 0-16,0-2 0 0,0 2 0 0,0-1 0 15,0 0 0-15,0 0 0 0,0-1 0 0,0 2 0 16,0 0 0-16,0 0 0 0,0-2 0 0,0 4 0 15,0-3 0-15,0 2 0 0,0 0 0 0,0 0 0 16,0 0 0-16,0 2 0 16,0-2 0-16,0 1 0 0,0-1 0 0,0 0 0 0,0 2 0 15,0-1 0-15,0 1 0 0,0 0 0 0,-1-1 0 16,1 2 0-16,-2 0 0 0,0 0 0 16,2-2 0-16,-2 5 0 0,0-3 0 0,2 0 0 15,-2-1 0-15,1 1 0 0,-1-1 0 0,2 0 0 16,-2 0 0-16,0-2 0 0,0 2 0 0,2 0 0 15,-1 1 0-15,1-2 0 0,-2 1 0 0,2-1 0 16,0 1 0-16,-2 1 0 0,2 0 0 0,0-1 0 16,0-1 0-16,-2 4 0 0,2-3 0 0,0 3 0 15,-2-2 0-15,2 1 0 0,-4 0 0 16,4 1 0-16,0 2 0 0,-2-3 0 16,2 5 0-16,-3-7 0 0,2 6 0 0,1-5 0 15,-2 5 0-15,1-5 0 0,-1 5 0 0,0-1 0 16,0-1 0-16,0-1 0 0,0 3 0 0,2-6 0 15,-1 4 0-15,1-1 0 0,-2 4 0 0,2-7 0 16,-2 8 0-16,2-3 0 0,-2-1 0 0,2 3 0 16,-3-3 0-16,2 1 0 0,-1 2 0 0,-1-1 0 15,2 3 0-15,-1-3 0 0,0 0 0 16,1-3 0-16,-1 7 0 0,-2-3 0 16,2 1 0-16,1-2 0 0,-1 1 0 0,2-3 0 15,-2 4 0-15,0-2 0 0,2-1 0 0,-2 3 0 16,2 0 0-16,0-4 0 0,-3 6 0 0,2-2 0 15,-2 2 0-15,2-1 0 0,-1 1 0 0,0 2 0 16,-1-2 0-16,1 1 0 0,-2-2 0 0,3 1 0 16,-3 0 0-16,0 0 0 0,1-2 0 15,2 2 0-15,-2-2 0 0,2 1 0 16,-1-3 0-16,0 4 0 0,2-2 0 0,-1 1 0 16,-1 0 0-16,0 1 0 0,2-3 0 0,-2 5 0 15,0-2 0-15,-1 1 0 0,3 0 0 0,-2 1 0 16,0 0 0-16,-3-2 0 0,4 1 0 0,-1 2 0 15,0-2 0-15,0-1 0 0,0 2 0 0,0-1 0 16,2-1 0-16,-1-1 0 0,1 2 0 0,-2-1 0 16,2 0 0-16,0 0 0 0,0 1 0 0,0 0 0 15,0-1 0-15,0-1 0 16,0 2 0-16,-2 0 0 0,0-1 0 0,2-1 0 16,-3 1 0-16,3-2 0 0,-2-2 0 0,-1 5 0 15,2-3 0-15,-1 0 0 0,-1-1 0 0,2 2 0 16,1-2 0-16,-2 3 0 0,2 1 0 0,-2 0 0 15,0 0 0-15,2 1 0 0,-2 0 0 0,1 2 0 16,-1-2 0-16,0 1 0 0,0 2 0 0,0-2 0 16,-1-1 0-16,0 1 0 0,0-1 0 0,0-1 0 15,0 1 0-15,1 0 0 16,-2-2 0-16,1 1 0 0,1 2 0 0,-2 0 0 16,1 2 0-16,0-2 0 0,0 1 0 0,1 2 0 15,-2-3 0-15,2 3 0 0,-2-2 0 0,1 0 0 16,1 2 0-16,-2-4 0 0,0 4 0 0,1-1 0 15,-4-1 0-15,4 2 0 0,-4-1 0 0,5 1 0 16,-2 1 0-16,0-1 0 0,1 3 0 0,-1-1 0 16,0-2 0-16,0 2 0 0,2-1 0 0,-2-1 0 15,1-1 0-15,1 2 0 0,-2-1 0 0,1-2 0 16,1 0 0-16,-2 1 0 16,0-1 0-16,0 4 0 0,0-2 0 0,0-1 0 15,-1 2 0-15,2-1 0 0,1 2 0 0,-5 0 0 16,6-3 0-16,-3 0 0 0,2 1 0 0,-2-1 0 15,2-2 0-15,-1-1 0 0,1-1 0 0,-1 0 0 16,1 1 0-16,-2 0 0 0,-1-2 0 0,2 2 0 16,-1-1 0-16,0 4 0 0,1-1 0 0,-1-1 0 15,1 1 0-15,-1 2 0 16,-1-3 0-16,2 3 0 0,-1-4 0 0,0 0 0 16,1 0 0-16,-1 0 0 0,1-2 0 0,1 0 0 15,-3-1 0-15,1 0 0 0,1-1 0 0,1 2 0 16,-2 2 0-16,1 0 0 0,-1 0 0 0,1 0 0 15,1 3 0-15,-2-5 0 16,2 2 0-16,-3 1 0 0,4-3 0 0,-1 0 0 0,0 1 0 0,0-1 0 16,2 1 0-16,-1-3 0 0,1 0 0 0,-2-1 0 15,2-1 0-15,-2-4 0 16,2 8 0-16,-2-2 0 0,0 0 0 0,2 1 0 16,-2 1 0-16,1 0 0 0,-3 2 0 0,2-1 0 15,-1 4 0-15,0-4 0 0,1 0 0 0,-2 1 0 16,2-1 0-16,1 0 0 0,-1-1 0 0,0-3 0 15,-1 2 0-15,3-3 0 0,-1 5 0 0,1-6 0 16,0 3 0-16,-1-1 0 0,1 1 0 0,0-2 0 16,-2 5 0-16,2-1 0 0,-2 0 0 0,0 0 0 15,0-1 0-15,2 1 0 0,-3 1 0 0,2-3 0 16,-1 2 0-16,0 0 0 16,0-2 0-16,2-3 0 0,-2 7 0 0,2-5 0 15,0 2 0-15,0-2 0 0,0 3 0 0,0-9 0 16,0 8 0-16,0-1 0 0,0-1 0 0,0-1 0 15,0-2 0-15,0 6 0 0,0-2 0 0,0 0 0 16,-1 4 0-16,1-3 0 0,-2 1 0 0,2-2 0 16,0 2 0-16,0-3 0 0,-2 2 0 15,2-1 0-15,0 0 0 0,-3 1 0 16,3-3 0-16,0-3 0 0,0 4 0 0,0-2 0 16,-1-2 0-16,1 6 0 0,0-2 0 0,0 0 0 15,0-1 0-15,-2 2 0 0,2-2 0 0,-1 4 0 16,1 0 0-16,-2-2 0 0,0 1 0 0,2-2 0 15,-2-2 0-15,-1 5 0 0,3-4 0 0,-1 4 0 16,-1-7 0-16,2 4 0 0,-2-3 0 0,2 2 0 16,-2 0 0-16,2 0 0 0,-2-1 0 15,2 1 0-15,0-3 0 0,-2 4 0 16,2-2 0-16,-1 1 0 0,1-1 0 0,0 1 0 16,-2-3 0-16,-1 6 0 0,2-6 0 0,1 4 0 15,-2-4 0-15,1 5 0 0,1-4 0 0,-2 4 0 16,2-6 0-16,-2 1 0 0,2 2 0 0,-2-3 0 15,2-2 0-15,0 4 0 0,0-4 0 16,0 1 0-16,-3-1 0 0,3-1 0 0,0 2 0 0,-2 0 0 16,2-1 0-16,-1 2 0 0,-1 1 0 15,2 2 0-15,-2-3 0 0,-2 4 0 16,3-2 0-16,-1 3 0 0,0-4 0 0,0 3 0 16,0-6 0-16,0 5 0 0,1-3 0 0,-1-1 0 15,2 5 0-15,-2-2 0 0,2-5 0 0,-2 2 0 16,2 0 0-16,0-1 0 0,-3-1 0 0,2 2 0 15,-1 0 0-15,0 1 0 0,0 1 0 0,0-3 0 16,0 3 0-16,1 1 0 0,-1-2 0 0,0 2 0 16,2-2 0-16,-4-1 0 0,4-1 0 0,-1 0 0 15,-1 0 0-15,0-4 0 16,2 4 0-16,-2-5 0 0,2 5 0 0,-3-4 0 16,2 2 0-16,-1 0 0 0,2 0 0 0,-2 1 0 15,-1-1 0-15,2 0 0 0,-1 0 0 0,2 1 0 16,-1-1 0-16,-1 0 0 0,0 2 0 0,0 3 0 15,0-3 0-15,1-2 0 0,1 7 0 0,-2-6 0 16,2 0 0-16,0-1 0 0,0 1 0 0,-2-2 0 16,2 1 0-16,0-2 0 0,0 1 0 15,0 0 0-15,0-2 0 0,-2 0 0 16,2 0 0-16,0 2 0 0,0-2 0 0,0 0 0 16,0 0 0-16,0-2 0 0,-2 3 0 0,2-4 0 15,-3 2 0-15,3-3 0 0,0 2 0 0,-1-2 0 16,1-4 0-16,0 4 0 0,0-3 0 0,-2-1 0 15,2 1 0-15,0 1 0 0,0-4 0 0,0 0 0 16,0 1 0-16,0-2 0 0,0-1 0 0,-3 1 0 16,3 0 0-16,0-1 0 0,0 0 0 0,0-3 0 15,0 3 0-15,0 0 0 16,0-2 0-16,0-1 0 0,0 0 0 0,0 0 0 16,0 0 0-16,-1 0 0 0,1 0 0 0,-3 0 0 15,-1 0 0-15,-3-10 0 0,3-6 0 0,-2-11-403 16,1-9-210-16</inkml:trace>
  <inkml:trace contextRef="#ctx1" brushRef="#br2">26065 11739 0</inkml:trace>
  <inkml:trace contextRef="#ctx0" brushRef="#br2" timeOffset="163466.87">16675 2041 1254 0,'-2'0'0'0,"-1"0"0"0,1 0 0 0,0 0 0 0,0 0 0 0,2 0 0 0,0 3 0 0,0-3 0 0,0 0 0 0,0 0 0 0,0 1 69 0,0 0 37 16,0 4-23-16,0-1-10 0,2-3 131 15,0 3-82-15,1 0-41 0,1-3 1 0,1 4 121 16,-2-2-86-16,1-1-38 0,0-2-1 0,-1 2 7 15,1 1 0-15,1-3-34 0,2 0-11 0,-2 0 76 16,2 0-38-16,-1 0 0 0,1 0-11 0,0 0 9 16,-2 0-35-16,-1 0-40 0,1 0 39 0,-3 0 1 15,2 0-1-15,-3 0-60 0,1 0 25 0,0 0 0 16,1 0 35-16,-1 0-88 0,-2 0 42 0,0 0 16 16,0 0-41-16,0 0 17 0,0 0 0 0,0 0-22 15,0 0 49-15,0 0-6 16,0 0 3-16,0 0-53 0,0 0 50 0,0 0-5 15,0 0 4-15,0 0-153 0,0 0 73 0,1 0 31 16,-1 0 0-16,2-3-289 0,0 1 152 0,-2-2 50 16,2 3-394-16,-2-2 241 0,2 3 122 0</inkml:trace>
  <inkml:trace contextRef="#ctx0" brushRef="#br2" timeOffset="164532.37">16547 2273 1779 0,'0'0'0'0,"0"-3"0"0,0 3 0 16,0 0 0-16,0 0 0 0,0-2 0 0,0 2 0 0,0 0 0 0,0 0 0 0,0 0 0 0,4 0 83 0,3 0 165 15,-2 0-103-15,4 0-52 0,0 0 0 0,3 0 111 0,-3 0-71 0,5 0-51 16,0 0 44-16,4 5-42 0,0-4 0 0,5 3 83 15,0-2-53-15,2 0-41 0,1-1 0 0,4-1 78 16,2 0-55-16,5 0-27 0,-2 0-35 16,3 0-34-16,0 0 0 0,0 0 0 0,0 0 0 0,1 0 0 15,0 0 0-15,-1 0 0 16,6 0 0-16,-5-1 0 0,2 1 0 0,3 0 0 0,-5 0 0 0,10 0 0 16,-1 0 0-16,3 0 0 0,0 0 0 0,-1 0 0 15,1 0 0-15,0 0 0 0,1 0 0 16,1 0 0-16,0 0 0 0,-3 0 0 15,3 0 0-15,0-2 0 0,1 0 0 0,0 2 0 16,-1-2 0-16,-2 2 0 0,-6 0 0 0,11 0 0 16,-4 0 0-16,-6 0 0 0,5 0 0 0,-3 0 0 15,2 0 0-15,2 0 0 16,2 0 0-16,1 0 0 0,1-2 0 0,-1 1 0 0,-1-2 0 0,-1-3 0 16,1 2 0-16,1 1 0 0,-3-1 0 0,1-1 0 15,0 3 0-15,1-2 0 16,-2 3 0-16,-1-2 0 0,-1 2 0 0,-6-1 0 15,7 2 0-15,-4 0 0 0,0 0 0 0,0 0 0 16,0 0 0-16,-4 0 0 0,11 0 0 0,-2 0 0 16,-1 0 0-16,2 0 0 0,-2 0 0 0,-6 0 0 15,10 0 0-15,-7 0 0 0,-2 0 0 0,-2 0 0 16,0 0 0-16,-3 0 0 0,6 0 0 16,-2 0 0-16,2 0 0 0,0 0 0 0,0 0 0 0,-6 0 0 15,9 0 0-15,-8 0 0 16,1 0 0-16,-1 0 0 0,-1 0 0 0,-5 0 0 15,1 0 0-15,3 0 0 0,-4 0 0 0,1 0 0 16,-1 0 0-16,2 0 0 0,1 0 0 0,-2 0 0 16,1 0 0-16,-3-3 0 0,4 2 0 0,-6 0 0 15,3-2 0-15,-2 2 0 0,1-2 0 0,-1 2 0 16,-2-1 0-16,0-1 0 0,-2 2 0 0,-4-1 0 16,2 0 0-16,-7 0 0 0,3 0 0 15,-1 2 0-15,0 0 0 0,-2 0 0 16,-3 0 0-16,3 0 0 0,-5 0 0 0,3 0 0 15,-1 0 0-15,-2 0 0 0,0 0 0 0,-2 0 0 16,0 0 0-16,-2 0 0 0,-1 0 0 0,1 0 0 16,-3 0 0-16,-3 0 0 0,-1 0 0 0,0 0 0 15,-3 0 0-15,0 0 0 0,-2 0 0 0,0-2 0 16,0-2 0-16,0 0 0 0,0-3 0 0,-2 2 0 16,-3-3-124-16,1 1-364 0,1-1 213 0,-1-3-618 15,2 0 426-15,2-4 214 16,0-1 105-16</inkml:trace>
  <inkml:trace contextRef="#ctx0" brushRef="#br2" timeOffset="164760.13">21882 1941 2531 0,'-3'3'0'0,"1"2"0"0,2 1 0 0,0-1 0 0,0-1 0 0,0 2 0 0,7 2 0 0,7-1 0 0,7 2 0 0,4 2 0 0,4 1 129 0,1-1 262 16,5 2-176-16,0 1-87 0,1-2 350 0,-2 1-419 0,-1 3-59 0,-1-2 0 15,-2 2 0-15,-3-1 0 0,-1 0 0 0,-3 0 0 16,-7-3 0-16,0 6 0 0,-5-5 0 0,-6 3 0 16,-3-4 0-16,-2 5 0 0,-9 4 0 0,-19 2 0 15,-6-1 0-15,-7 5 0 0,-17-1 0 0,-4 3 0 16,-12-1 0-16,-18 7 0 0,-2-4 0 0,-7 3 0 16,-2 2-26-16,-7 3-1249 0</inkml:trace>
  <inkml:trace contextRef="#ctx0" brushRef="#br2" timeOffset="165933.77">18882 478 388 0,'0'-4'0'0,"0"1"0"0,0-1 0 0,0 0 0 0,0 1 0 0,0-1 0 0,0 0 0 0,0 1 0 0,0 1 0 0,0-1 0 0,0-1 32 0,0 1-1 0,0 0 1 16,0-1-21-16,0 1 26 0,2-2-6 15,-1 0-1-15,1 1 40 0,0 0-39 0,0 1 0 16,-2 0 94-16,0 2-50 0,2-1 4 0,-2-1-42 15,0 2 143-15,0 1-70 0,0 0-24 0,0 0 38 16,0 0-42-16,0 0 0 16,0 6-41-16,0 1 110 0,0 5-45 0,0 1-37 0,0 0 0 0,0 3 30 15,0 2-29-15,0-2 0 0,0 4 128 0,0 0-85 16,0 1-35-16,0 5-1 0,0-1 72 0,0-1-54 16,0 1-16-16,0 5 51 15,0-3-45-15,0 3 0 0,0 1-44 0,0-1 47 16,0 1 11-16,0 1-58 0,-2 2 0 0,0 0 41 15,0 0-41-15,0 2-11 0,1 1-30 0,-1 0 0 16,2 3 0-16,-2-2 0 0,2-1 0 0,0 1 0 16,0-2 0-16,0-3 0 0,0 1 0 0,0 0 0 15,0-1 0-15,0 1 0 0,0 2 0 0,0-2 0 16,0-1 0-16,-2 0 0 0,2 0 0 16,-2 4 0-16,2-1 0 0,0-4 0 15,0 4 0-15,0-1 0 0,0 2 0 0,0 1 0 16,0-4 0-16,0 4 0 0,0-2 0 0,0 2 0 15,-1-1 0-15,1 2 0 0,-2-1 0 0,0 0 0 16,2-1 0-16,-2 2 0 0,2 2 0 0,-2-1 0 16,2-4 0-16,0 4 0 0,0-3 0 0,0 1 0 15,0-2 0-15,0-1 0 0,0-1 0 0,0 2 0 16,0 0 0-16,0-1 0 0,0 1 0 0,0 3 0 16,0 8 0-16,0-1 0 0,0-1 0 0,0 1 0 15,0 4 0-15,0-4 0 16,0 6 0-16,0-3 0 0,0-4 0 0,0 2 0 15,0 0 0-15,-2-7 0 0,1 9 0 0,-2-3 0 16,1 1 0-16,-2 2 0 0,3 2 0 0,-3-2 0 16,0-1 0-16,1 0 0 0,-1-3 0 0,0 0 0 15,0-9 0-15,2 1 0 0,0-5 0 0,0-2 0 16,0-10 0-16,2 1 0 0,0-1 0 0,0-10 0 16,0 2 0-16,0-5 0 15,0-2 0-15,0-2 0 0,0-1 0 0,0-2 0 16,0 0 0-16,-1 0 0 0,-3 0-40 0,2-11-714 15,0-14 357-15,1-5 168 0,-1-14-715 0</inkml:trace>
  <inkml:trace contextRef="#ctx0" brushRef="#br2" timeOffset="166201.07">18871 599 1896 0,'-4'-9'-5'0,"-2"7"1"0,0 2 0 0,1 0 2 0,-2 0 0 0,-1 0 1 0,-4 6 0 0,2 6 0 0,-4 6 0 0,-1 0-2 0,-4 5 129 16,1 3-37-16,-7 7 1 0,4 0-47 0,3-3-201 15,-3 2 112-15,4-5 39 0,4 1 0 16,4-6-446-16,-1-3 234 0,6-7 118 0,1-4 63 0</inkml:trace>
  <inkml:trace contextRef="#ctx0" brushRef="#br2" timeOffset="166353.49">18910 462 3228 0,'7'-8'0'0,"7"6"0"0,-3 1 0 0,2 1 0 0,-1 0 0 0,-2 0 0 0,4 7 0 0,1 4 0 0,4 7 0 0,-1 1 0 0,3 1 248 0,2 4 84 16,1 3-209-16,0-1-123 0,1 2 0 0,3 6-285 0,-2-4 29 0,1 1 149 15,-5 0 87-15,6 7-1099 0</inkml:trace>
  <inkml:trace contextRef="#ctx0" brushRef="#br2" timeOffset="167920.15">18834 2327 865 0,'0'0'0'0,"-3"0"0"0,1-2 0 0,-2 0 0 16,1-2 0-16,-1 2 0 0,2-2 0 0,-1 1 0 0,1-1 0 0,0 1 0 0,0-2 41 0,2 0 66 0,0 0-33 0,0-1 0 0,0-2 35 0,0 1-23 15,0-4-10-15,0-1-34 0,0 0 49 0,4 0 1 16,1-2-40-16,2-1 21 0,1-1-1 0,0 1-30 16,1-3 0-16,-2 2-1 15,3 0 12-15,-2 0-11 0,-1 2 0 0,2-4 0 16,-1 2 0-16,0 2 0 0,-1-4-19 0,2 3-10 15,-1-1 29-15,-1 2 0 0,3-4-48 0,-1 0 0 16,3 2 43-16,-2-3-54 0,2 1 20 16,-1-2 0-16,0 0 16 0,1 0-34 0,-1 1 0 0,0-1 37 15,1 1-11-15,-3-1-18 0,0 4 16 16,1-3 7-16,-1 4-8 0,0-1 17 0,-1 0-15 0,2 2 3 16,-1 0 39-16,0 1-38 15,3 1 4-15,-3 0 24 0,3 0-25 0,-1 0-1 16,1 1 4-16,2-2-24 0,-1 4 27 0,2-3-5 15,0 1 3-15,0 2-45 0,0 2 43 0,0-1-2 16,0 1-45-16,2-1-4 0,0 1 40 0,-2 1 4 16,0-2-35-16,0 2 1 0,-2-1 22 0,3 2 30 15,-2-2-30-15,-1 0 4 0,2 2-7 0,-2-3 41 16,3 1 1-16,-4 1-35 0,4-2 4 0,-3 3 4 16,2-1-2-16,-2 2-3 15,1-1 10-15,0 1-12 0,-1 1 10 0,1 0-5 16,-2 1-2-16,2-2 3 0,0 2 3 0,2-1 46 15,0-1-48-15,0 2 0 0,0-2-3 16,2 1 28-16,-2 1-21 0,1 0-1 0,1 1-1 0,-4-2-23 16,4 2 25-16,-2-1-1 0,-1 2 7 15,2 0-6-15,0 0-1 0,-2 0 2 0,2 0 6 0,-1 0-7 16,2 0 0-16,-2 0 28 16,0 0 1-16,0 0-30 0,0 0 1 0,0 2 36 15,-1-1-6-15,2 3-22 0,0 0-4 0,1-2 16 16,-2 2-13-16,1-1 13 0,0 1-12 0,2 0 4 15,-3 1-3-15,1 0 3 0,0-2-12 0,-2 3 15 16,0 1-6-16,0-1-2 0,-2-1 14 0,3 3-14 16,-4-1 2-16,2-1 47 0,-3 2-47 0,0-1-20 15,3 1-5-15,-3-3 0 0,1 1 0 0,-2 2 0 16,3-2 0-16,-1-1 0 0,1 2 0 0,-1-1 0 16,0 0 0-16,1 1 0 15,1-1 0-15,0 0 0 0,2 1 0 0,-3-1 0 16,2 1 0-16,0 2 0 0,-2-5 0 0,2 6 0 15,-1-3 0-15,-2 2 0 0,1 1 0 0,3 0 0 16,-4 0 0-16,2 0 0 0,-1 0 0 0,-1 0 0 16,0 0 0-16,1 1 0 0,-1-1 0 0,-1-1 0 15,0 1 0-15,1 0 0 16,-1-2 0-16,-1 0 0 0,-1 2 0 0,0-1 0 16,0-3 0-16,1 3 0 0,-3-1 0 0,1 0 0 15,-3-1 0-15,3 3 0 0,0 0 0 0,-3-1 0 16,1 1 0-16,2-1 0 0,-3 4 0 0,3-4 0 15,-1 3 0-15,2 1 0 0,-3-2 0 0,3 0 0 16,-1 1 0-16,-1-2 0 0,3 4 0 0,-3-3 0 16,-1 2 0-16,1 1 0 0,1-1 0 0,-2 1 0 15,-1 2 0-15,1 1 0 0,-1-2 0 0,0 0 0 16,0 0 0-16,1 1 0 0,-3-1 0 0,3 1 0 16,-1-2 0-16,2 1 0 15,-2-3 0-15,1 2 0 0,-1-2 0 0,0-2 0 16,1 0 0-16,0 0 0 0,0-1 0 0,-1 1 0 15,-1 0 0-15,1-2 0 0,-1-1 0 0,-1 0 0 16,0 1 0-16,1-3 0 0,-2 2 0 0,0-3 0 16,1 2 0-16,-1-2 0 0,0-2 0 15,-2 0 0-15,2-2 0 0,-2 1 0 16,0-1 0-16,0 0 0 0,0 0 0 0,0 0 0 16,0 0 0-16,0 0 0 0,0 0 0 0,0 0 0 15,0 0 0-15,0 0 0 0,0 0 0 0,0 0 0 16,0 0 0-16,-2-1-1010 0,-7-1 463 0,-3 2 252 15</inkml:trace>
  <inkml:trace contextRef="#ctx0" brushRef="#br2" timeOffset="171153.42">16290 2268 1509 0,'0'0'0'0,"0"0"0"0,0 0 0 0,0 0 0 0,0 0 0 0,10 0 0 0,5 0 0 0,0-1 0 0,4-6 0 0,-1 4 0 0,1-2 110 0,2 1-35 0,-1 2 1 0,1 0-85 16,0 2 20-16,-3 0 1 0,3 0 29 0,0 0-91 16,-1 0 55-16,1 8-9 0,0-1 45 0,1-2-394 15,-1 4 189-15,5-4 63 0</inkml:trace>
  <inkml:trace contextRef="#ctx0" brushRef="#br2" timeOffset="173089.31">16333 2292 481 0,'-5'0'0'0,"-1"0"0"0,3 0 0 0,-3 0 0 0,1 0 0 0,0 0 0 0,2 0 0 0,-1 0 0 0,2 0 0 16,-2 0 0-16,3 0 39 0,-1 0-1 0,0 0 1 0,-2 0-35 0,3 0 33 0,-1 0 0 16,-1 0-1-16,1 0-53 0,0 0-1 15,-1 0 58-15,1 0-53 0,0 0 0 16,2 0 41-16,-2 0-6 0,2 0 11 0,0 0-12 16,-2 0 3-16,2 0 41 0,0 0 0 0,0 0-46 15,-1 0 3-15,1-3 62 0,-2 2-8 0,2-1-42 16,0 2-6-16,0-3 41 0,-2 3-35 0,2-1 21 15,-2 1-57-15,2 0 4 0,0 0 35 0,0-2 3 16,-2 2-54-16,2 0 55 0,0-2-7 0,0 0-35 16,-2 0 1-16,2 1 19 0,-1-2 8 15,1 0-24-15,0-1 20 0,-2 0-8 16,2 1 7-16,-3-1-12 0,3-2 11 0,0 2 3 16,0-1-3-16,-2-1-44 0,2 1 42 0,0-1-1 15,0 0-3-15,0 0 7 0,0 0-4 0,0 2-36 16,0-1 34-16,0 0-2 0,0-1 1 0,0 0-6 15,0 1 5-15,0-1-3 0,0 1 3 0,0 0 0 16,0-2-1-16,0 1 5 0,0-1-46 0,0-1 41 16,0 2 0-16,0 0-4 0,0 0-18 0,0-2 21 15,2 1-1-15,1-1-7 16,-1 2 6-16,-1-3-4 0,1 3 3 0,0 0 0 16,0-4-1-16,2 2-3 0,-3-1 3 0,3 2 7 15,-2-4-7-15,1 2 1 0,1 0 39 0,1 0-38 16,-2 0 0-16,1-3 2 0,0 5-27 0,-3-4 29 15,3 2-4-15,0 0-12 0,-2 0 13 0,1 1 0 16,2-1-1-16,-2 3-45 0,1-3 44 0,0 0-2 16,-1 2 1-16,3-3-42 0,-3 2 35 0,1-1 3 15,3 1-8-15,-4 0 7 16,3 0-5-16,-1-4 4 0,1 4 26 0,-1-2-25 16,1 0-1-16,2 1 4 0,-1-2-3 0,-2 1 0 15,4 0 3-15,-2-1-8 0,0 0 8 0,0 1-2 16,2 0 3-16,0 1-24 0,-4-1 22 0,4 0-1 15,-2 1-21-15,0-1 19 0,0 2-2 0,-1-1 2 16,1 0-46-16,1 0 43 0,-2 1-3 0,1-1 11 16,0 1-10-16,0 1 1 0,0 0-2 15,0-2 8-15,1 3-8 0,2-4 2 16,-5 4-1-16,2-2 13 0,1 3-12 0,-1-3 1 16,3 3 7-16,-5-2-7 0,3 1 3 0,-1 1-2 15,-1-1-27-15,2 0 27 0,-3 0-3 0,1 3-12 16,-1-3 12-16,2 3 1 0,0-3-3 0,0-1 8 15,0 2-7-15,3-1 1 0,-2 1-2 16,1-1 4-16,1 1-4 0,1-3 1 0,-2 2-1 0,3 3-13 16,-5-3 14-16,4 3 0 15,-2-1-22-15,1-2 22 0,-1 1 0 0,0 5-4 0,1-4 2 0,-2 0 1 16,3 1-4-16,-1 0 28 16,1-1-25-16,-1 1 1 0,2-1-2 0,-1-1 22 15,2 1-21-15,1-2 2 0,0 0 36 0,0 2-1 16,0-1-27-16,2-1-5 0,-4 1 14 0,4 1-11 15,-2-1 6-15,0 0-2 0,1 2-1 0,-2 0-1 16,-2 0 3-16,4 0-2 0,-2-1 0 0,0 2-1 16,1 0 0-16,0 1 29 0,2-2-27 15,0 2-1-15,0-1 24 0,0-1-24 16,2 2 2-16,-2-2 4 0,1 2 41 0,0 1-39 16,0-3-4-16,-2 3-19 0,0 0 22 0,1 0 4 15,0 0-5-15,-3 0 23 0,2 0-22 0,-2 0 0 16,3 0 2-16,-2 0 30 0,2 0-3 0,-2 0-28 15,2 0 17-15,-2 0-15 0,2 0 0 0,-2 0 7 16,2 0 34-16,-3 0-34 0,0 0-4 0,0 0 25 16,0 0-22-16,-1 0 11 0,2 0-10 0,0 0 27 15,-1 0-26-15,0 3 4 16,2-2-3-16,-2 2-23 0,2-2 23 0,-2 2-4 16,2 0-32-16,0 0 34 0,0 0-1 0,-2 0 4 15,3 2-16-15,-2-1 11 0,2-1 1 0,-2 3-28 16,2-3 25-16,0 3 4 0,0-3-4 0,-2 1 46 15,4 0-45-15,-4-1-3 0,2 1 2 0,0-2 8 16,0 2-7-16,-2 0 1 0,0 1-18 0,0-3 18 16,2 2 0-16,-2 2-7 0,4-2 6 15,-4 1 2-15,4 1-2 0,-4-2-50 16,4 3 48-16,-4-1 2 0,4 1-2 0,-4-1-25 16,3 2 22-16,-2 0-6 0,0-1 5 0,-2 2 31 15,3-2-30-15,-4 3-2 0,4-3 28 0,-5 3-26 16,4-1 0-16,-4 1-4 0,0-1 5 0,3 0 1 15,-1 0 0-15,-2-1-3 0,2 2 3 0,0-1 7 16,1 1-7-16,-2-3-24 0,2 3 23 0,-1-1-1 16,-2-2 1-16,3 2-49 0,-4 1 47 15,2 0-4-15,-3-1-32 0,2 2 31 16,-1-1 2-16,0 0-4 0,-1 2-1 0,0 2 1 16,1-4 1-16,-3 1 19 0,2 3-19 0,1-3-1 15,-3 0 1-15,3 3 41 0,-1-3-40 0,1-1 2 16,1 2 5-16,-2 0 15 0,1-2-20 0,1 3 2 15,-2-3-9-15,3 2 7 0,-3-1 4 0,0 0-43 16,1 0 37-16,-3 2 1 0,1 1 0 16,-1-1 15-16,1 0-14 0,-1 2-1 0,-1-2-6 0,-1 2-3 15,1 0 0-15,2-2 0 16,-4 3 0-16,1-4 0 0,0 2 0 0,1-1 0 16,0 0 0-16,0 0 0 0,-1 0 0 0,1 0 0 15,-3 1 0-15,3-2 0 0,0 3 0 0,-2 1 0 16,0-1 0-16,-1 1 0 0,-1 2 0 15,2-2 0-15,-1 2 0 0,-1-1 0 0,2-1 0 0,0-1 0 16,2 2 0-16,-3-1 0 0,3-4 0 0,-2 3 0 16,1-3 0-16,1-1 0 0,0-2 0 15,-1 0 0-15,-1-1 0 0,1-1 0 16,1-1 0-16,-1 0 0 0,-4-3 0 0,1 0 0 16,0-2 0-16,0 1 0 0,0 1 0 0,-1-3 0 15,-1 0 0-15,0 0 0 0,0 0 0 0,0 0 0 16,0 0 0-16,0 0 0 0,0 0 0 0,0 0 0 15,0 0 0-15,0 0 0 0,0 0 0 0,0 0 0 16,0 0 0-16,0 0-343 0,0 0 86 0,0 0 113 16,0 0 36-16,-9 5-471 0</inkml:trace>
  <inkml:trace contextRef="#ctx0" brushRef="#br2" timeOffset="175323.33">16216 2327 941 0,'0'0'0'0,"0"-2"0"0,0-2 0 0,0 2 0 0,0-2 0 0,0 2 0 0,0 1 0 0,0-1 0 0,0-1 0 0,0 3 0 0,0-1 46 16,0 1-1-16,0 0 110 0,3 0-54 15,1 0 11-15,0 0-67 0,-1 0 142 0,3 0-71 0,-3 4-35 16,1 1 0-16,2-1 86 0,-2 4-67 0,2-2 1 16,-3 0-56-16,3 3 123 0,-1 0-62 15,0-3-18-15,2 1 61 0,-2 1-52 16,1-1 1-16,-1-2-15 0,2 1 0 0,-2 0-25 16,3-1-13-16,-3 4 74 0,0-6-37 0,1 3 0 15,0 1-36-15,2-1 64 0,-3 1-12 0,4 1-52 16,-1 1-1-16,0-1-40 0,1-1-5 0,1 2 0 15,-1 1 0-15,0-1 0 0,2 2 0 16,1-2 0-16,-1-1 0 0,1 2 0 0,-1-2 0 0,-1 4 0 16,2-2 0-16,-4 1 0 15,3 0 0-15,-1 0 0 0,1 0 0 0,-2-1 0 16,3 1 0-16,-3 1 0 0,0-2 0 0,3 2 0 16,-3-2 0-16,2 1 0 0,2 0 0 0,-2-2 0 15,0 3 0-15,3 0 0 0,-1-1 0 0,0 1 0 16,0 0 0-16,1-1 0 0,0 2 0 0,-1 0 0 15,1-2 0-15,0 2 0 0,0-1 0 16,0 2 0-16,2-4 0 0,-1 4 0 0,2-3 0 0,-1 0 0 16,2 0 0-16,1 0 0 15,-3 1 0-15,3-2 0 0,-2 1 0 0,0-1 0 16,-1 0 0-16,1 0 0 0,0-1 0 0,0 3 0 16,0-3 0-16,0 1 0 0,0-2 0 0,1 2 0 15,0-2 0-15,0 2 0 0,1-4 0 0,0 2 0 16,-1-1 0-16,3 1 0 0,0-2 0 0,3 0 0 15,-5 0 0-15,7 0 0 0,-7-1 0 0,7 3 0 16,-5-2 0-16,6 2 0 16,-5-1 0-16,2-1 0 0,2 2 0 0,1-3 0 15,-1 0 0-15,4 2 0 0,-1-3 0 0,-1 2 0 16,2-2 0-16,-2 1 0 0,2-1 0 0,2 1 0 16,-2 0 0-16,0-1 0 0,0 2 0 0,-1-3 0 15,-2 1 0-15,7 1 0 0,-6 1 0 0,-2-1 0 16,1 1 0-16,-1 0 0 0,-1 0 0 0,5-1 0 15,-4 0 0-15,2 4 0 0,-2-6 0 0,0 3 0 16,1-3 0-16,3 3 0 0,-2 0 0 16,1-3 0-16,-1 2 0 0,0-5 0 15,-4 5 0-15,6-4 0 0,-2 2 0 0,0 0 0 16,1 0 0-16,-3-2 0 0,0 1 0 0,4 0 0 16,-1-2 0-16,-1 2 0 0,2-2 0 0,2 0 0 15,0 0 0-15,-2 0 0 0,2 0 0 0,-2 0 0 16,-2 0 0-16,0 0 0 0,-2 0 0 0,4 0 0 15,-2 0 0-15,-1 0 0 16,1 0 0-16,-2 0 0 0,-1 0 0 0,3 0 0 0,-2 0 0 0,2-2 0 16,-2 0 0-16,3 0 0 15,-5 1 0-15,8-5 0 0,-4 3 0 0,2-3 0 16,2 1 0-16,-2 2 0 0,1-3 0 0,-1 0 0 16,0 1 0-16,-2 0 0 0,-2 0 0 0,-2-2 0 15,4 1 0-15,-1 1 0 0,-1-3 0 0,-1 0 0 16,1 3 0-16,-4-2 0 0,6-3 0 0,-3 3 0 15,0-1 0-15,-1-2 0 0,-4 5 0 16,3-5 0-16,3 0 0 0,1 2 0 0,-1-3 0 16,3 1 0-16,-4-1 0 0,0 0 0 15,5 0 0-15,-4-3 0 0,1 3 0 0,-1-2 0 16,0 1 0-16,-4-3 0 0,5-1 0 0,-3 2 0 16,1-2 0-16,0-1 0 0,-2 0 0 0,2 1 0 15,1-2 0-15,-1 1 0 0,0-2 0 0,-2 2 0 16,0-1 0-16,0 2 0 0,3-2 0 0,-1 2 0 15,-2-1 0-15,2 1 0 0,-2 1 0 0,-3 2 0 16,4-3 0-16,-1 2 0 0,0 1 0 16,-1-1 0-16,-1-1 0 0,0 3 0 15,4-3 0-15,-4 0 0 0,0 0 0 0,2-1 0 16,-1 1 0-16,-5 2 0 0,4-2 0 0,-4-1 0 16,2 2 0-16,-3 2 0 0,0-3 0 0,-2 3 0 15,2-3 0-15,-2 2 0 0,2-2 0 0,-2 1 0 16,2-1 0-16,0 2 0 0,0-2 0 0,0 2 0 15,0 0 0-15,-2 1 0 0,2 1 0 0,-4 0 0 16,0 1 0-16,-1 3 0 0,-3 1 0 16,0-2 0-16,-3 5 0 0,-1 0 0 15,-2 0 0-15,0 0 0 0,-1 1 0 0,1 1 0 16,-2 1 0-16,0 0 0 0,0 0 0 0,0 0 0 16,0 0 0-16,0 0 0 0,0 0 0 0,0 0 0 15,0 0 0-15,0 0 0 0,0 0 0 0,0 0 0 16,0 0 0-16,0 0 0 0,0 0 0 0,0 0 0 15,0 0 0-15,0 0 0 0,0 0 0 0,-14 0 0 16,-7 3 0-16,-6 8-688 0</inkml:trace>
  <inkml:trace contextRef="#ctx0" brushRef="#br2" timeOffset="175821.26">16308 2310 1643 0,'-8'-6'0'0,"2"3"0"0,1 0 0 0,1 0 0 16,0 1 0-16,1-2 0 0,0 3 0 0,1-1 0 0,2-1 0 0,0 2 0 0,0-3 212 0,0-1-85 0,10-4-41 0,3 2 36 0,2-1-45 0,2 0 1 15,2-2-35-15,-1 2-93 0,3-1 46 16,0-1 11-16,-3 4-286 0,1-1 162 0,2-1 80 0,1 1 40 15,3 0-262-15,-2 1 88 0,5-1 89 0,0 2-524 16,-8-4 281-16</inkml:trace>
  <inkml:trace contextRef="#ctx0" brushRef="#br2" timeOffset="175945.08">16802 2086 1447 0,'7'0'0'16,"0"0"0"-16,-1 0 0 0,-1 0 0 0,3 0 0 0,0 0 0 0,1 0 0 0,3-4 0 0,0-1 0 0,1-2 0 0,3 1 353 0,-2 1-160 0,2-2-75 0,2 4-37 0,1-2-166 15,5-4 65-15,-1 6 42 0,7-4-572 16,2 1 297-16,4-3 149 0</inkml:trace>
  <inkml:trace contextRef="#ctx0" brushRef="#br2" timeOffset="176089.61">17520 1966 2033 0,'6'5'0'0,"-1"4"0"0,1-6 0 0,-5 1 0 0,6-4 0 0,-2 0 0 0,3 0 0 0,3-2 0 0,2-5 0 0,2-1 0 0,2 1 102 0,2-1-29 0,1 2-33 16,7 1 4-16,1-1-1 0,4 1 1 0,7 4-525 0,3-1 263 0,-1 0 141 16,14 0-603-16,-7 1 331 0</inkml:trace>
  <inkml:trace contextRef="#ctx0" brushRef="#br2" timeOffset="176209.46">18292 1932 1561 0,'25'3'0'15,"1"3"0"-15,-4 1 0 0,3-4 0 0,-4 1 0 0,-1-4 0 0,-1 0 0 0,0 0 0 0,1 0 0 0,1 0 0 0,0 0 115 0,4-2-37 0,-4 0 50 0,9-1-48 0,2-4 0 0,10 1-548 16,-3 3 256-16,6-3 128 0,-3 5 74 16,10-5-295-16</inkml:trace>
  <inkml:trace contextRef="#ctx0" brushRef="#br2" timeOffset="176319.33">19252 1933 1705 0,'23'11'0'0,"-2"-2"0"0,0-2 0 0,2-1 0 0,-2-6 0 0,1 0 0 15,3 0 0-15,3 0 0 0,0 0 0 0,0-2 0 0,4-2 94 0,0-1 3 0,2 1-42 0,7-2-12 16,-1 5-355-16,3-2 178 0,4 1 89 0</inkml:trace>
  <inkml:trace contextRef="#ctx0" brushRef="#br2" timeOffset="176439.66">20210 2032 1613 0,'11'17'0'15,"2"1"0"-15,3-5 0 0,-4-7 0 0,1 0 0 0,-1-4 0 0,1 0 0 0,4 0 0 0,1-2 0 0,3 2 0 0,6-1 41 0,-3 4 11 0,8-2-549 0,0 0 246 0,4 1 123 16</inkml:trace>
  <inkml:trace contextRef="#ctx0" brushRef="#br2" timeOffset="176570.58">20852 2182 1957 0,'23'6'-2'0,"-5"1"0"0,5 0 1 0,0-3-1 0,-2 0 1 0,-3-4 1 0,-1 0-1 16,0 0 1-16,-2 0 0 0,1 0 0 0,2 0 115 0,-4 0 78 0,4 0-75 0,-2 0-37 15,5 0 10-15,0 0-303 0,-1 0 127 0,1 0 63 0,0 2-529 16,-3 0 296-16</inkml:trace>
  <inkml:trace contextRef="#ctx0" brushRef="#br2" timeOffset="177996.05">17517 1324 534 0,'0'-2'0'15,"-2"0"0"-15,0 0 0 0,0 1 0 0,-2-1 0 0,2-1 0 0,0 3 0 0,0-3 0 0,0 1 0 0,0 2 0 0,2-1 52 0,0-2 18 0,0 2-29 0,0-1 1 0,0-1 0 0,0 2 12 16,0-1-2-16,0 0-11 16,0 1 1-16,0 1 39 0,2 0 0 0,0 0-29 15,0 0-11-15,0 0 79 0,2 0-40 0,0 0 1 16,0 1-40-16,3 3 79 0,0 3-45 0,0-3 0 16,5 4 104-16,-3-3-68 0,3 1-35 0,-1-2 98 15,2 1-71-15,1 1-30 0,-3-3-1 0,-1 4 37 16,2-5-34-16,-3 3 10 0,3 0-43 0,-3-1 43 15,1 0 1-15,-1 2-44 0,1-2-1 0,-1-1 33 16,0 1-32-16,1 0 0 16,1-1 29-16,0 1-1 0,-1 0-28 0,-1 0 39 15,4 1-39-15,-1-1 0 0,0 2-1 0,2-3 5 16,-1 2-5-16,-1 0 11 0,4-2-10 0,-3 1-9 16,2 2-33-16,0-5 0 0,0 5 0 0,0-3 0 15,2-1 0-15,0 1 0 0,0-2 0 0,2 2 0 16,-1-1 0-16,1-2 0 0,0 1 0 0,0-1 0 15,2 3 0-15,-3-2 0 16,1 1 0-16,0 0 0 0,-2 0 0 0,0 2 0 16,-1-3 0-16,0 3 0 0,-2-2 0 0,2 2 0 15,-1-2 0-15,0 0 0 0,0 0 0 0,0 0 0 16,0-1 0-16,2-1 0 0,-1 2 0 0,2-2 0 16,0 0 0-16,-1 0 0 0,2 0 0 0,1 0 0 15,0 0 0-15,-2 0 0 0,1 0 0 0,0 0 0 16,-1 0 0-16,0 0 0 0,-2 0 0 0,1 0 0 15,-2 0 0-15,2 0 0 0,0 0 0 16,0 0 0-16,0 0 0 0,0 0 0 16,2 0 0-16,-1 0 0 0,1 0 0 0,2 0 0 15,1 0 0-15,3-2 0 0,-3-1 0 0,3-1 0 16,-5 1 0-16,5-3 0 0,1 0 0 0,-1 0 0 16,-1-1 0-16,2 1 0 0,-5 1 0 0,2-1 0 15,1 2 0-15,-2-2 0 0,-1 2 0 0,2 1 0 16,-3-1 0-16,1 3 0 0,-2-1 0 0,1-1 0 15,1 1 0-15,0 1 0 0,-1-2 0 0,3 0 0 16,0 1 0-16,-1-2 0 16,0 2 0-16,5-2 0 0,-6 1 0 0,5-3 0 15,-1 0 0-15,-2 0 0 0,4-3 0 0,-3 2 0 16,-1-1 0-16,4 0 0 0,-7-1 0 0,1 2 0 16,-3-2 0-16,-1 3 0 0,0-2 0 0,-4 2 0 15,0 0 0-15,-5 2 0 0,1-1 0 0,0 1 0 16,0-2 0-16,-4 2 0 0,1-2 0 0,-1 2 0 15,0 0 0-15,-1 1 0 0,1 0 0 0,-2-2 0 16,-1 4 0-16,0-1 0 16,0-1 0-16,0 2 0 0,-2 1 0 0,0 0 0 15,0 0 0-15,0 0 0 0,0 0-409 0,0 0 164 16,-6 6 91-16,-9 8-862 0,-4 3 487 0</inkml:trace>
  <inkml:trace contextRef="#ctx0" brushRef="#br2" timeOffset="179532.52">17733 1410 416 0,'0'0'0'0,"0"0"0"0,0 0 0 0,1 0 0 0,-1 0 0 0,0-2 0 0,0 2 0 0,0 0 0 0,0-1 0 0,0 1 0 0,0 0 32 15,0 0 0-15,-1 0 30 0,-1 0 1 0,0 0-19 16,2-3-9-16,-2 3 91 0,2 0-42 0,0-1 0 16,0-1-41-16,-2 0 102 15,2 2-56-15,0-2 0 0,0 0-46 0,0-1 139 0,-2 3-69 0,2-3-25 16,-2 2 148-16,0-3-96 0,0 1-49 15,0 0 33-15,0-1-41 0,1 1 11 16,-1-1-51-16,0 0 104 0,0 0-52 0,0 2 0 16,1-3-52-16,1-1 119 0,-2 2-65 0,2-1-27 15,0-2 0-15,0 1 71 0,0-1-49 0,0-3 11 16,0 3 1-16,0-2-30 0,0 0-17 0,0 1-57 16,0 1 0-16,0 0 0 0,0 2 0 0,0-1 0 15,0-1 0-15,0 5 0 0,0-2 0 0,0 0 0 16,0 0 0-16,0 2 0 0,0 0 0 0,0-1 0 15,0 1 0-15,0-2 0 0,0 1 0 0,2-3 0 16,1 0 0-16,3-2 0 16,1 3 0-16,1-2 0 0,3-2 0 0,-2 2 0 15,1 0 0-15,1-3 0 0,2 3 0 0,-1-1 0 16,0 0 0-16,2 1 0 0,1-2 0 0,2 2 0 16,-1-3 0-16,4 3 0 0,0-3 0 0,1 1 0 15,-2 2 0-15,1-3 0 0,-1 2 0 0,0 1 0 16,-1 1 0-16,3 1 0 0,-3-1 0 15,3 0 0-15,2 3 0 0,-2-3 0 16,1 2 0-16,1-1 0 0,0 1 0 0,3-1 0 16,-8-1 0-16,5 0 0 0,0 2 0 0,-1-1 0 15,-1 1 0-15,5-2 0 0,-7 1 0 0,3 2 0 16,1 0 0-16,0-1 0 0,0 0 0 0,-3 2 0 16,1-2 0-16,-2 1 0 0,2 1 0 0,-1-2 0 15,-2 3 0-15,-1-1 0 0,2-1 0 0,-2 3 0 16,2-3 0-16,-1 2 0 0,1-1 0 0,2-1 0 15,-3 2 0-15,3-2 0 16,-1 1 0-16,0 2 0 0,1-1 0 0,-3-1 0 16,3 2 0-16,-2 0 0 0,-1-2 0 0,1 2 0 15,0-2 0-15,-2 2 0 0,0 0 0 0,-1 0 0 16,2 0 0-16,-2 0 0 0,2 0 0 0,-2 0 0 16,3 0 0-16,0 0 0 0,-2 0 0 0,2 0 0 15,-1 0 0-15,-1 0 0 0,2 0 0 0,-2 0 0 16,-2 0 0-16,2 0 0 15,-2 0 0-15,0 0 0 0,0 0 0 0,0 0 0 0,0 0 0 16,-2 0 0-16,0 0 0 0,1 0 0 16,-4 0 0-16,4 0 0 0,-3 0 0 0,2 2 0 15,-1-2 0-15,0 2 0 0,2-2 0 0,1 2 0 16,-2-2 0-16,2 0 0 0,-1 1 0 0,-3-1 0 16,1 2 0-16,2-2 0 0,-5 3 0 0,0-3 0 15,3 1 0-15,-3 2 0 0,-2-1 0 0,1 2 0 16,0-4 0-16,1 3 0 0,-3 0 0 15,1-1 0-15,1 2 0 0,-1-2 0 16,1 2 0-16,-1-1 0 0,1 1 0 0,-1-2 0 16,2 1 0-16,2-1 0 0,-4 1 0 0,2 2 0 15,-2-4 0-15,1 4 0 0,0-4 0 0,-1 3 0 16,0-2 0-16,-1 2 0 0,0 0 0 0,0 0 0 16,-1-3 0-16,1 4 0 0,-3-3 0 15,4 3 0-15,-2 0 0 0,1-1 0 0,-1 0 0 0,0 1 0 16,1 0 0-16,2 0 0 0,-1-1 0 0,-1 1 0 31,1 1 0-31,0-2 0 0,0 1 0 0,-2-1 0 0,1 1 0 0,-1 2 0 16,2-5 0-16,-4 4 0 0,3-2 0 0,-3 2 0 15,1-1 0-15,0 2 0 0,-1-4 0 0,1 2 0 16,1 2 0-16,-2-2 0 0,1 1 0 0,-1 0 0 16,1-3 0-16,0 4 0 0,-1-3 0 0,3 1 0 15,-2 0 0-15,2 0 0 0,-2-1 0 0,-1 2 0 16,3-1 0-16,-3 1 0 0,1 0 0 15,1-1 0-15,-4-1 0 0,3 2 0 16,-2-2 0-16,0-2 0 0,1 5 0 0,-1-4 0 16,0 2 0-16,2-2 0 0,-3 1 0 0,1-1 0 15,0 1 0-15,3 0 0 0,-4 0 0 0,1-1 0 16,0 0 0-16,0-1 0 0,0 1 0 0,0 1 0 16,-1-2 0-16,1-1 0 0,0 2 0 0,0-1 0 15,0 1 0-15,-1-1 0 0,1-1 0 0,0 1 0 16,0 0 0-16,1 2 0 15,-1-2 0-15,-1-1 0 0,1 2 0 0,0-2 0 0,0 2 0 0,0-3 0 16,-1 1 0-16,-1-1 0 16,0 0 0-16,0 0 0 0,0 0 0 0,0 0 0 15,0 0 0-15,0 0 0 0,0 0 0 0,0 0 0 16,0 0 0-16,0 0 0 0,0 0 0 0,0 0 0 16,0 0 0-16,0 0 0 0,0 0 0 0,0 0 0 15,-1 0 0-15,-10 0-15 0,-3 0-238 0,-7 0 104 16</inkml:trace>
  <inkml:trace contextRef="#ctx0" brushRef="#br2" timeOffset="179966.7">17639 1251 1265 0,'0'-5'0'0,"0"1"0"0,0 3 0 0,0-3 0 0,0 1 0 0,0 1 0 0,0-2 0 0,0 2 0 0,0 0 0 0,0 0 0 0,0 1 74 0,3-1 207 0,1-2-124 16,0 2-57-16,3 1-28 0,3-2-198 0,1 3 84 0</inkml:trace>
  <inkml:trace contextRef="#ctx0" brushRef="#br2" timeOffset="187261.51">25628 3882 2606 0,'0'0'0'0,"6"7"0"0,2 2 0 0,1 5 0 0,2 1 0 0,5 4 0 0,-4 1 0 0,2 2 0 16,-1 6 0-16,-2-2 0 0,1 4 79 0,-1 1-9 0,-4 1 9 0,3 2-1 0,-5-3-40 0,0 4 48 15,-1-9-14-15,2 4-10 0,-4-7-24 0,2-1 46 16,0-1 0-16,-2-3-46 16,0-7 9-16,-1 1 62 0,1-4-36 0,0-3 1 0,-1-3-36 15,2-2 138-15,0 0-176 0,5-6 0 0,3-15 0 16,2-5 0-16,1-5 0 0,2-11 0 15,-2 4 0-15,6-12 0 0,-3 4 0 0,1-2 0 16,0 3 0-16,-3 2 0 0,-2 7 0 0,-2 1 0 16,-2 6 0-16,-2 7 0 0,-2 2 0 0,-1 2 0 15,-1 7 0-15,-1 2 0 0,0 3 0 0,0 5 0 16,-2-2 0-16,2 3-621 16,0 0 161-16,4 4 215 0,-3 7 104 0,3 4-771 0</inkml:trace>
  <inkml:trace contextRef="#ctx0" brushRef="#br2" timeOffset="187458.87">26121 4090 3392 0,'0'6'0'0,"0"0"0"0,0-1 0 0,-3 1 0 0,3-1 0 0,0 2 0 0,0 2 0 0,0-2 0 0,3 2 0 0,4 1 0 0,3 1 490 0,-1-2-441 0,2 2-49 16,1 1 0-16,-3 1 0 0,2-1 0 0,-1 0 0 15,-1 0 0-15,0 0-340 0,-1-2 68 0,-3-2 155 16,3 1 78-16,-1-4-852 0,0-1 438 0,1-4 162 16,4 0-146-16</inkml:trace>
  <inkml:trace contextRef="#ctx0" brushRef="#br2" timeOffset="187697.59">26403 4072 2780 0,'0'-8'0'0,"0"4"0"0,0 0 0 0,0 0 0 16,0 4 0-16,-1-3 0 0,-1 3 0 0,0 0 0 0,0 0 0 0,-1 13 0 0,-1 2 673 0,-1 7-317 0,-3 4-234 0,-2 7-122 0,-2 4 0 16,-2 2 0-16,0 1 0 0,-2 0 0 0,2 1 0 15,-6 10 0-15,4-5 0 0,0 0 0 0,-2 1 0 16,3-3 0-16,0-2 0 0,-2 9 0 16,2-8 0-16,2-2 0 0,2-9 0 15,1 2 0-15,1-10 0 0,3 1 0 0,1-7 0 16,1-5 0-16,2-3 0 0,0-4 0 0,2-4-496 15,0-2 137-15,0-2 160 0,2-15-462 0,9-10 311 16,4-8 156-16,2-8 68 0</inkml:trace>
  <inkml:trace contextRef="#ctx0" brushRef="#br2" timeOffset="187846">26599 4016 2834 0,'12'-20'0'0,"-3"9"0"0,0 2 0 0,-1-1 0 0,-2 3 0 16,-1 1 0-16,-2 5 0 0,0-1 0 0,-1 0 0 0,0 2 0 0,-1 0 212 0,2 0-78 0,-3 0 79 0,0 11-88 0,0 1-43 16,0 2-677-16,0 3 316 0,0-1 168 15,0 2 69-15</inkml:trace>
  <inkml:trace contextRef="#ctx0" brushRef="#br2" timeOffset="187995.11">26651 4213 3365 0,'-5'6'0'0,"-2"4"0"0,2-3 0 0,-1-1 0 0,0 0 0 0,2 0 0 0,2-3 0 0,2 1 0 16,0-1 0-16,0 3 0 0,0 0 295 0,2-2-129 0,2 1-64 0,3-1-196 0,1 0 61 15,0-1 36-15,-2 1-1 0,2-2-726 0,2-2 380 16,2 0 200-16,3 0-867 0</inkml:trace>
  <inkml:trace contextRef="#ctx0" brushRef="#br2" timeOffset="191581.58">28510 3749 2747 0,'0'-18'0'0,"0"8"0"0,0 2 0 0,2 2 0 0,-1 0 0 0,2 4 0 0,-2 1 0 0,2-1 0 0,2 2 0 0,2 0 0 0,1 0 109 0,-1 2 329 0,1 5-201 0,-3 1-101 15,1 0-49-15,-2 5-173 0,-1 2 57 0,0-2 32 16,-2 4 0-16,-1-3-306 0,0 2 170 16,0 0-942-16</inkml:trace>
  <inkml:trace contextRef="#ctx0" brushRef="#br2" timeOffset="191859.34">28517 3893 2208 0,'0'2'0'0,"0"1"0"0,0-1 0 0,0 0 0 16,0 1 0-16,0-1 0 0,0 4 0 0,0-2 0 0,3 4 0 0,5-2 0 0,2 4 102 0,-2-1 228 0,1 0-146 0,-4 0-74 0,1 2-37 0,-2 1-369 16,-1 0 161-16,0 2 86 15,-3 0-676-15,0 0 380 0,0 3 189 0,0 2-275 0,-4-1 132 0,-3 1 131 16,-1 2 66-16,-1-2-67 16,1-3 85-16,-2 1 36 0,3-3 48 0,0-1 82 15,1-3-77-15,1-3 0 0,-2 0 472 0,4-3-266 16,-2-1-119-16,5 0-64 0,-2-3 543 0,2 0-214 15,0 0-161-15,0 0 148 0,7-3-158 0,4-6-75 16,1-2-37-16,2 0-57 0,1-2 19 0,0-3 9 16,1 1-8-16,4-3-330 0,-5 1 165 0,2-4 82 15,-4 2 51-15,4-7-618 16,-4-2 242-16</inkml:trace>
  <inkml:trace contextRef="#ctx0" brushRef="#br2" timeOffset="192014.78">28730 3774 2589 0,'0'-3'0'16,"0"-1"0"-16,0 1 0 0,0-1 0 0,0 0 0 0,3 1 0 0,9-4 0 0,5 4 0 0,2-1 0 0,3 0 0 0,3 0 395 0,2 2-179 0,-1 1-89 15,1 1-46-15,-2 0-214 0,-1 0 94 0,0 0 33 16,-1 0 0-16,-5 0-258 0,0 0 150 0,-10 1 75 16,3 1 47-16,-6 1-767 0,-3-2 293 0,-2-1 227 15</inkml:trace>
  <inkml:trace contextRef="#ctx0" brushRef="#br2" timeOffset="192551.19">28951 3559 1736 0,'-7'-10'0'0,"1"3"0"0,0 3 0 0,4 0 0 0,-1 2 0 0,3 2 0 0,0 0 0 0,0 2 0 16,0 10 0-16,0 3 0 0,1 1 80 0,1 5 262 0,0 4-144 0,-2 2-85 0,0 0-38 0,-5 3 59 15,-6 1-48-15,-5-2-26 0,-4-1 10 0,-2 2-81 16,-1-4 24-16,2 1 0 0,-5-5-114 0,1-1 69 15,5-6 43-15,3 1-9 0,3-6 10 16,5-2 0-16,2-2 25 0,2-3 75 0,3-1-54 0,2 1-7 16,0-3-68-16,4 0 171 0,11 0-65 15,9 0-31-15,-3 0 5 0,4 0 34 16,2 0-30-16,1-5-1 0,2 0-131 0,-7 1 59 16,7-2 17-16,-10 3-1 0,2-1-127 0,-4 3 77 15,-6-2 27-15,0 3-47 0,-4 0 36 0,-5 0-1 16,-1 0 0-16,-2 6 172 0,-4 3-79 0,-13 4-42 15,-5 4-1-15,0 1 263 0,-1 0-205 0,-2 2-83 16,0 1 0-16,1 0 0 0,0 0 0 0,5-3 0 16,2-3 0-16,4 2 0 0,2-2 0 0,6-4 0 15,-3 1 0-15,7-1 0 0,-1-3 0 16,2-1 0-16,0-2 0 0,0 1 0 16,7-2 0-16,6-1 0 0,-1-3 0 0,2 0 0 15,3 0 0-15,2 0 0 0,-1-1 0 0,4-3 0 16,0-4 0-16,4-3 0 0,-3 4 0 0,-1 0 0 15,0 1 0-15,-1 0 0 0,-1 0 0 0,-6 4 0 16,-4 0 0-16,-2 2 0 0,-1 0 0 0,-4 0 0 16,-1 0 0-16,-2 2 0 0,0 6 0 0,-2-1 0 15,-8 5 0-15,2-2 0 0,2 1 0 0,0-2 0 16,1-2 0-16,0 2 0 16,3-1 0-16,-2-1 0 0,2-2 0 0,2-2 0 15,0-1 0-15,0 0 0 0,0 0-117 0,0-2-274 16,0 0 178-16,0 0 82 0,0 0-757 0,0 0 416 15,0 0 223-15</inkml:trace>
  <inkml:trace contextRef="#ctx0" brushRef="#br2" timeOffset="192945.31">29438 3929 3931 0,'0'0'0'0,"0"0"0"0,1 0 0 0,3 0 0 0,-2 0 0 0,-1 0 0 0,2 0 0 0,1 0 0 0,4 0 0 0,-3 0 0 0,0 0 0 0,0 0 0 0,0 0 0 0,0 0 0 16,-2 0 0-16</inkml:trace>
  <inkml:trace contextRef="#ctx0" brushRef="#br2" timeOffset="193086.53">29376 4329 361 0,'0'0'0'0,"5"0"0"0,13 0 471 0,-11 0-235 0,-4 0-119 0,3 0 935 0,0 0-512 0,4-2-252 0,-2-2-126 0</inkml:trace>
  <inkml:trace contextRef="#ctx0" brushRef="#br2" timeOffset="213462.06">26829 3948 2488 0,'0'-5'0'0,"0"4"0"0,0 0 0 0,0-2 0 0,9 0 0 0,4-1 0 0,6-4 0 0,5 2 0 0,3 1 0 0,1-2 0 0,4 0 197 0,0 2-79 16,-1 1-40-16,2 0-4 0,-3 3-35 0,-6-1 10 0,6 0-110 15,-9 0 50-15,-1 0 26 16,-2 2-1-16,-4 0-398 0,-6 0 222 0,0 0 96 0,-3 0-652 16,-3 0 347-16,-2 0 129 0,0-1 101 0</inkml:trace>
  <inkml:trace contextRef="#ctx0" brushRef="#br2" timeOffset="214142.75">27114 3690 2219 0,'-11'-3'0'0,"-2"3"0"0,4 0 0 0,1 0 0 0,1 3 0 0,-2 8 0 0,6 6 0 0,-3 4 0 0,4 4 0 0,-1 2 0 0,3 3 110 16,-2 3 315-16,2 2-193 0,0 1-96 0,0 3-49 0,0-1 22 0,0-1-26 15,0-3-9-15,0 0-21 0,2-4-14 0,3-3 1 16,1-7-1-16,4-4-105 0,-1-2 48 0,-1-4 29 16,7-6-276-16,-2-4 152 0,7-3 76 15,0-11 32-15,0-8-352 0,2-5 136 16,-1-3 102-16,3-9-6 0,-5 2-142 0,-5-1 104 15,6-9 67-15,-6 7-17 0,-5 5 37 0,0 0 0 16,-2 5 37-16,-2 8 114 0,-2-3-52 0,1 7-31 16,-2 2 433-16,0 7-233 0,-1-1-115 0,3 3-50 15,1 1 555-15,6 2-275 0,-1 1-118 0,4 1-76 16,6 0 114-16,-1 0-85 0,7 2-83 0,-2 0-59 16,3 0 0-16,-1 0 0 0,-3 0 0 0,-1 0 0 15,1 0 0-15,-4 4 0 0,-3 0 0 0,0-1 0 16,-7 0 0-16,0 2 0 15,-3 0 0-15,-2 0 0 0,0 0 0 0,-4-1 0 16,3 3 0-16,-3 3 0 0,0 1 0 0,0 2 0 16,0 3 0-16,0 0 0 0,0 5 0 0,0 3 0 15,0-1 0-15,0 0 0 0,0 5 0 0,0-4 0 16,0-2 0-16,0 9 0 0,0-9 0 0,0 0 0 16,0 1 0-16,0-4 0 0,-3 0 0 0,1-6 0 15,-3-2 0-15,3-2 0 0,-5-3 0 16,0-2 0-16,-2-1 0 0,-3-3 0 0,1 0 0 0,-4 0 0 15,0-5 0-15,0-8 0 16,0-7 0-16,0-7-81 0,2-11-498 0,5-5 270 16,3-4 134-16,1-2 69 0,2 12-327 0,1-1 201 15,-2 4 97-15,3 11 124 0,-2 1-28 16,2 9 0-16,-2 2-10 0,2 6 444 0,0 2-216 0,-3 2-110 16,3 1 187-16,0 1-148 0,0 14-83 0,0 9-28 15,-2 5 574-15,2 3-270 0,-6 9-114 0,1 2-87 16,-3-1-100-16,-2 9 0 15,-1-5 0-15,-2 1 0 0,0 1 0 0,-1-6 0 16,-1-3 0-16,-2 3 0 0,5-8 0 0,-6-2 0 16,0-3 0-16,0-4 0 0,4-8 0 0,-2 1 0 15,4-10 0-15,1 0 0 0,1-6 0 0,3 1 0 16,0-3-376-16,7-3 5 0,0-12 164 0,0-12-449 16,12-10 307-16,9-6 155 15,6-10 67-15,10-16-481 0</inkml:trace>
  <inkml:trace contextRef="#ctx0" brushRef="#br2" timeOffset="214336.7">27870 3507 2781 0,'10'-6'0'16,"0"3"0"-16,-2 1 0 0,1 2 0 0,-2 0 0 0,-1 8 0 0,-1 9 0 0,0 5 0 0,0 4 0 0,-1 5 0 0,-3 1 221 0,-1 5-90 0,0 1-37 15,0 8 429-15,-5-14-342 0,-2 7-181 0,-1-2 0 0,-2-2 0 0,0 1 0 16,2-4 0-16,-2-2 0 15,3-3 0-15,0-9 0 0,1-1-546 0,2-6 269 16,0-5 154-16,2-2 15 0,0-4-366 0,2 0 172 16,0-5 132-16,2-21 56 0,15-8-440 0</inkml:trace>
  <inkml:trace contextRef="#ctx0" brushRef="#br2" timeOffset="214487.84">28130 3445 2265 0,'6'-3'0'0,"0"3"0"0,-3 0 0 0,-1 6 0 0,0 1 0 0,-1 6 0 0,2-1 0 0,-3 3 0 0,2 1 0 0,-2-2 0 0,0 3 324 0,0 2-142 0,0-2-71 16,0 3-328-16,0-1 138 0,-2-1 54 0,-4 1 32 15,-1-1-575-15,-1-2 298 0,-4-1 149 0,4-2 82 16,-8-1-658-16</inkml:trace>
  <inkml:trace contextRef="#ctx0" brushRef="#br2" timeOffset="214652.31">27899 3779 2472 0,'-11'3'0'0,"5"-1"0"0,1-1 0 0,3 2 0 0,-1-3 0 0,3 1 0 0,0-1 0 0,10 2 0 0,11 2 0 0,4-3 0 0,1 3 177 0,3-1-74 0,1-1 387 15,5-2-226-15,-3 1-113 0,2-1-137 0,-3 0 35 16,-3 0-10-16,2 3 0 0,-3-1-597 0,-7-1 299 16,-2 5 159-16,0-3 64 0,-8 3-827 0,-6 2 427 15,-1 5 128-15,-3 0 134 0</inkml:trace>
  <inkml:trace contextRef="#ctx0" brushRef="#br2" timeOffset="-214581.72">28006 3994 2035 0,'-34'6'0'0,"6"-3"0"0,8 3 0 0,3-3 0 0,5-2 0 0,7 2 0 16,1-3 0-16,4 0 0 0,0 0 0 0,2 1 0 0,15 0 89 0,2 2 105 0,4-1-78 0,1 2-38 0,-2 0 163 0,8-1-106 15,-3 0-48-15,-7-1 0 0,4 1 48 0,-3 0-48 0,-4-2-14 16,-2 2-10-16,-5 0 122 0,0-1-73 0,-4 2-37 15,-4-2 0-15,0 2-11 0,0-1-64 16,-2 3 0-16,0 3 0 0,0 1 0 0,0 5 0 16,0 2 0-16,-4 7 0 0,-1 2 0 0,0 5 0 15,-5 4 0-15,4 9 0 0,1-7 0 0,-4 10 0 16,-3 1 0-16,3-4 0 0,0 3 0 16,-4 0 0-16,6-8 0 0,-5 12 0 0,3-8 0 0,2 0-16 15,0-3-483-15,0-5 229 0,-4 0 103 16,1-2-378-16</inkml:trace>
  <inkml:trace contextRef="#ctx0" brushRef="#br2" timeOffset="-212126.78">19314 1632 1029 0,'0'0'0'0,"0"0"0"0,0 0 0 0,0-2 1 0,0 0-1 0,0 0 1 0,0 2 0 0,0 0-1 0,0 0 1 0,0 0-1 0,0-1 81 0,0 1 0 0,0 0 55 0,0 0-49 16,0 0 1-16,0 0 54 0,0 0-56 0,0 0-1 16,0 0-44-16,0 0 89 0,0 0-45 0,0 0 10 15,0 0-55-15,0 0 139 16,0 0-69-16,0 0-34 0,0 0-1 0,0 0 107 15,0 0-75-15,0 0-34 0,0 0 55 0,0 0-43 16,0 0-1-16,0 0-4 0,0 0-11 0,0 0-18 16,0 0-10-16,0 0-3 0,0 0 12 0,0 0-9 15,0 0-1-15,0 0 27 0,0 0-27 0,0 0 1 16,0 0 9-16,0 0-54 0,0 0 22 0,0 0-18 16,0 0 0-16,0 0 0 0,0 0 0 0,0 0 0 15,0 0 0-15,0 0 0 16,0 0 0-16,0 0 0 0,0 0 0 0,2 0 0 15,-1 0 0-15,1 0 0 0,2 0 0 0,0 0 0 16,0 0 0-16,2 0 0 0,-1 0 0 0,0 0 0 16,3 0 0-16,-2 0 0 0,1 0 0 0,1 0 0 15,-3 0 0-15,3 0 0 0,0 0 0 0,-1 0 0 16,-2 0 0-16,3 0 0 0,0 0 0 0,-3 0 0 16,3 0 0-16,1 0 0 0,1 0 0 0,-1 0 0 15,0 0 0-15,3 0 0 0,-1 0 0 16,-2 0 0-16,3 0 0 0,-1 0 0 15,1 0 0-15,-1 0 0 0,-2 0 0 0,4 0 0 16,-4 0 0-16,2 0 0 0,1 0 0 0,-3 0 0 16,0 0 0-16,3 0 0 0,-3 0 0 0,0 0 0 15,2 0 0-15,-1 0 0 16,1 0 0-16,1 0 0 0,1 0 0 0,0 0 0 0,2 0 0 0,-2 0 0 16,3 0 0-16,-2 0 0 0,-2 0 0 0,4 0 0 15,-2 0 0-15,1 0 0 16,-2 0 0-16,2 0 0 0,-1 0 0 0,-2 0 0 15,3 0 0-15,0 0 0 0,-2 1 0 0,3-1 0 16,-2 0 0-16,0 0 0 0,0 2 0 0,2-2 0 16,-2 0 0-16,2 0 0 0,-3 0 0 0,2 2 0 15,0-2 0-15,-1 2 0 0,0-2 0 0,2 2 0 16,-5-2 0-16,3 1 0 0,0 1 0 0,-1 1 0 0,0-3 0 16,0 1 0-16,1 2 0 15,0-3 0-15,-1 0 0 0,2 0 0 0,-2 1 0 16,3-1 0-16,-2 0 0 0,2 0 0 0,0 1 0 15,2-1 0-15,-2 3 0 0,1-3 0 0,1 2 0 16,0-2 0-16,1 1 0 0,1-1 0 0,-1 3 0 16,0-3 0-16,1 1 0 0,-1-1 0 0,1 0 0 15,-4 0 0-15,3 0 0 0,-3 0 0 0,0 0 0 16,0 0 0-16,-2 0 0 0,1 0 0 16,-2 0 0-16,-2 0 0 0,2 0 0 0,1 0 0 0,-2 0 0 15,-1 0 0-15,-2 0 0 16,0 0 0-16,-4 2 0 0,2-2 0 15,-2 0 0-15,-3 0 0 0,0 2 0 0,-1-2 0 0,1 0 0 16,-2 0 0-16,0 0 0 0,0 0 0 0,0 0 0 16,0 0 0-16,0 0 0 0,0 0 0 0,-2 0 0 15,-8 0 0-15,-6 0 0 0,-3 2-318 16,-5 3 65-16,-2 4-931 0,-6 1 572 0</inkml:trace>
  <inkml:trace contextRef="#ctx0" brushRef="#br2" timeOffset="-210966.54">19053 1835 658 0,'-2'0'0'0,"2"0"0"0,0 0 0 0,0 0 0 0,-1 0 0 0,1 0 0 0,0 0 0 16,0 0 0-16,0 0 0 0,0 0 0 0,0 0 121 0,0 0-39 0,0 0 0 0,0 0-29 0,0 0 112 15,0 0-62-15,0 0-30 0,0 0 0 0,0 0 83 16,0 0-46-16,0 0-40 0,0 0 1 0,0 0 22 15,0 0 0-15,0 0-51 0,1 0 155 0,3 0-83 16,3 0-35-16,-1 0 116 0,1 0-76 0,1 0-39 16,-1 0 11-16,1 0 33 0,-1 0-42 0,1 0 1 15,-2 0-41-15,1 0 28 0,0 0 10 0,2 0-38 16,-2 0 29-16,0 0 0 0,0 0-29 16,3 0 25-16,1 0-14 0,0 0-11 0,1 0 0 0,1 0 39 15,1 0-62-15,0 0-19 16,-1 0 0-16,2 0 0 0,0 2 0 0,0-2 0 15,-2 0 0-15,3 1 0 0,-2 1 0 0,0 0 0 16,-1-2 0-16,0 2 0 0,0 0 0 0,0 0 0 16,2-2 0-16,-2 1 0 0,1 2 0 0,-1-3 0 15,-2 1 0-15,2-1 0 0,0 2 0 0,1 1 0 16,-2-3 0-16,2 1 0 0,-3 0 0 0,2 2 0 16,2-3 0-16,-2 1 0 0,3-1 0 0,0 3 0 15,-1-3 0-15,2 0 0 16,-2 0 0-16,3 0 0 0,-4 0 0 0,1 0 0 15,0 0 0-15,0 0 0 0,-1 0 0 0,-2 0 0 16,4 0 0-16,-3 0 0 0,2 0 0 0,-2 0 0 16,2 0 0-16,-2 0 0 0,3 0 0 0,-4 0 0 15,3 0 0-15,0 0 0 0,0 0 0 0,0 0 0 16,2 0 0-16,-2 0 0 0,3 0 0 0,0 0 0 16,-1 0 0-16,0 0 0 15,2 0 0-15,-3 0 0 0,0 0 0 0,2 0 0 16,-3 0 0-16,0 0 0 0,2 0 0 0,-1 0 0 15,-4 0 0-15,3 0 0 0,1 0 0 0,-2 0 0 0,0 0 0 16,-1 0 0-16,0 0 0 0,0 0 0 0,3 0 0 16,-4 0 0-16,1 0 0 0,1 0 0 0,0 0 0 15,0 0 0-15,-1 0 0 0,0 0 0 0,0 0 0 16,-2 0 0-16,1 0 0 0,-1 0 0 0,3 0 0 16,-2 0 0-16,-1 0 0 0,3 0 0 0,-1 0 0 15,0 0 0-15,0 0 0 16,3 0 0-16,-4 0 0 0,1 0 0 0,3 0 0 15,-4 0 0-15,2 1 0 0,-1-1 0 0,0 0 0 16,0 0 0-16,-2 2 0 0,1-2 0 0,3 0 0 16,-4 0 0-16,2 0 0 0,0 0 0 15,1 0 0-15,-4 0 0 0,6 0 0 0,-3 0 0 0,0 0 0 16,0 0 0-16,0 0 0 16,1 0 0-16,-2 0 0 0,0 0 0 0,-1 0 0 15,-2 0 0-15,1 0 0 0,-1 0 0 0,1 0 0 16,-2 0 0-16,-1 0 0 0,-1 0 0 0,-1 0 0 15,-1 0 0-15,1 0 0 0,0 0 0 0,-4 0 0 16,3 0 0-16,-2 0 0 0,0 0 0 0,0 0 0 16,-2 0 0-16,1 0 0 0,-1 0 0 0,0 0 0 15,0 0 0-15,0 0 0 0,0 0 0 0,0 0 0 16,0 0 0-16,0 0 0 0,0-2 0 0,0 2 0 16,0 0 0-16,0-1 0 15,0-2 0-15,0 3 0 0,-11 0-89 0,-8 0-241 16</inkml:trace>
  <inkml:trace contextRef="#ctx0" brushRef="#br2" timeOffset="-209713.67">16608 1538 891 0,'-2'0'0'0,"0"0"0"0,0 1 0 0,0-1 0 0,0 2 0 0,1 1 0 0,1-3 0 0,0 0 0 0,0 1 0 0,0-1 0 0,0 2 103 0,0 0-30 0,0 0 158 15,1-2-83-15,1 2-58 0,4 0 193 16,-1-2-121-16,3 2-59 0,-2-2-31 0,1 2 158 15,2-1-99-15,0 2-44 0,0-3 0 0,0 1 4 16,1 1 0-16,1 1-38 0,0-2-10 0,2 0 88 16,-2-1-44-16,5 3 0 0,-3-1 35 0,-1-2-44 15,4 2-1-15,-4-2 14 0,4 0-49 0,-3 0 1 16,2 2 10-16,-2-2 24 16,3 0-3-16,-4 0-74 0,1 0 0 0,1 0 0 15,-2 0 0-15,2 0 0 0,-1 0 0 0,-1 0 0 16,0 0 0-16,-1 0 0 0,1 0 0 0,1 0 0 15,-3 0 0-15,2 0 0 0,1 0 0 0,-1 0 0 16,1 0 0-16,2 0 0 0,-2 0 0 0,0 0 0 16,0 0 0-16,0 0 0 0,-1 0 0 0,3 0 0 15,-2 0 0-15,0 0 0 0,0 0 0 0,0 0 0 16,-2 0 0-16,5 0 0 0,-3 0 0 0,2 0 0 16,-2 0 0-16,1 0 0 15,0 1 0-15,1-1 0 0,-2 0 0 0,4 2 0 16,-2-2 0-16,2 0 0 0,-2 0 0 0,4 0 0 15,-2 2 0-15,0-2 0 0,1 0 0 0,1 0 0 16,2 2 0-16,-1-2 0 0,0 0 0 0,0 0 0 16,-1 2 0-16,0-2 0 0,-3 1 0 0,2-1 0 15,-2 2 0-15,-1 1 0 0,0-2 0 0,1 1 0 16,-2 0 0-16,0-2 0 0,0 2 0 0,2 0 0 16,-2-1 0-16,4-1 0 0,-2 0 0 0,1 0 0 15,2 0 0-15,0 0 0 16,0 0 0-16,1 0 0 0,-1 0 0 0,2 0 0 0,-1 0 0 15,1 0 0-15,0 0 0 0,-1 0 0 0,1 0 0 16,-2 0 0-16,-1 0 0 0,2 0 0 0,-2 0 0 16,-1 0 0-16,-1 2 0 0,4-2 0 0,-3 0 0 15,1 2 0-15,1-2 0 0,1 0 0 16,-2 0 0-16,1 0 0 0,-1 0 0 0,1 0 0 0,0 0 0 16,-2 0 0-16,0 0 0 15,-2 0 0-15,0 0 0 0,-2 0 0 0,0 0 0 16,-1 0 0-16,-3 0 0 0,0 0 0 0,1 0 0 15,-1 0 0-15,-2 0 0 0,1 0 0 0,-2 0 0 16,1 0 0-16,-3 0 0 0,1 0 0 0,-1 0 0 16,-2 0 0-16,-1 0 0 0,2 0 0 0,-1 0 0 15,-2 0 0-15,0 0 0 0,0 0 0 0,0 0 0 16,0 0 0-16,0 0 0 0,0 0 0 16,0 0 0-16,0 0 0 0,0 0 0 15,-2 0 0-15,-10 0 0 0,-4 0-77 0,-5 6-38 16,-4 4-1138-16</inkml:trace>
  <inkml:trace contextRef="#ctx0" brushRef="#br2" timeOffset="-208432.32">16450 1830 922 0,'0'0'0'0,"0"0"0"0,0 0 0 0,0 0 0 0,-2 0 0 15,0 0 0-15,0-3 0 0,1 1 0 0,-1 2 0 0,2-2 0 0,0 2 144 0,0 0-57 0,0 0 1 0,0 0 110 0,0 0-79 0,0 0-38 0,0 0 10 0,0 0 62 16,0 0-56-16,0 0-28 0,0 0 0 0,0 0 102 16,2 0-55-16,3 0-42 15,1 0 45-15,-1 0-39 0,3 0 1 0,0 4 63 16,-1-1-40-16,2-2-11 0,3 3-51 0,1-2 72 15,2-2-36-15,1 0 0 0,2 0-26 16,3 0 95-16,-3 0-53 0,3 0-26 0,-1 0 0 0,1 0 22 16,-2 0-90-16,-1-2 0 0,0 0 0 0,-4 2 0 15,0 0 0-15,-1 0 0 0,-2 0 0 0,2 0 0 16,0 0 0-16,1 0 0 0,0 0 0 16,2 0 0-16,0 0 0 0,1 0 0 15,3 0 0-15,0 0 0 0,-1 0 0 0,2 0 0 16,-2 0 0-16,0 0 0 0,0 0 0 0,-2 0 0 15,0 2 0-15,-2-2 0 0,-1 0 0 0,2 2 0 16,-2-2 0-16,0 1 0 16,-1-1 0-16,2 2 0 0,-2 0 0 0,3-2 0 0,-2 2 0 0,2-2 0 15,-2 2 0-15,4-2 0 0,0 0 0 0,1 0 0 16,0 0 0-16,-1 0 0 0,3 0 0 0,-2 0 0 16,0 0 0-16,2 0 0 15,-3 0 0-15,1 0 0 0,0 0 0 0,-1 0 0 16,2 0 0-16,-2 0 0 0,1 0 0 0,0 0 0 15,-3 0 0-15,4 0 0 0,-4 0 0 16,1 0 0-16,0 0 0 0,0 0 0 0,0 0 0 0,0 0 0 16,-2 0 0-16,2 0 0 0,2-2 0 0,-3 0 0 0,2 2 0 15,-2-2 0-15,1 2 0 16,-2 0 0-16,2 0 0 0,-1 0 0 0,2-2 0 16,-1 2 0-16,-2 0 0 0,0 0 0 0,0 0 0 15,0 0 0-15,0 0 0 0,0 0 0 16,-2 0 0-16,0 0 0 0,1 0 0 0,0 0 0 15,0 0 0-15,0 0 0 0,2 0 0 0,-2 0 0 16,4 0 0-16,-2 0 0 0,0 0 0 0,0 0 0 16,0 0 0-16,-2 0 0 0,2 0 0 0,-2 0 0 0,2 0 0 15,-4 0 0-15,4 0 0 0,-3 0 0 16,2 0 0-16,-2 0 0 0,0 0 0 16,-1 0 0-16,2 0 0 0,-2 0 0 15,-1 0 0-15,2 0 0 0,-3 0 0 0,1 0 0 16,2 0 0-16,-2 0 0 0,0 0 0 0,1 0 0 0,-1 0 0 15,0 0 0-15,3 0 0 0,-3 0 0 0,-2 0 0 16,3 0 0-16,-2 0 0 0,-1 0 0 0,5 0 0 16,-1 0 0-16,-1 0 0 0,1 0 0 0,-4 0 0 15,6 0 0-15,-4 0 0 0,1 0 0 0,1 0 0 16,-2 0 0-16,-1 0 0 16,1 0 0-16,-2 0 0 0,1 0 0 0,-1 0 0 15,-2 0 0-15,1 0 0 0,0 0 0 0,-1 0 0 16,0 0 0-16,-1 0 0 0,2 0 0 0,-1 0 0 15,0 0 0-15,1 0 0 0,0 0 0 0,1 0 0 16,0 0 0-16,-1 0 0 0,2 0 0 0,-1 0 0 16,0 0 0-16,-1 0 0 0,-3 0 0 0,1 0 0 15,-2 0 0-15,-1 0 0 0,-1 0 0 16,0 0 0-16,-2 0 0 0,0 0 0 16,0 0 0-16,0 0 0 0,0 0 0 0,0 0 0 15,0 0 0-15,0 0 0 0,0 0 0 16,0 0 0-16,0 0 0 0,0 0 0 0,0 0 0 0,-11 0 0 15,-2 0 0-15,-4 0 0 0,-4 8 0 0,-3 5-536 16,-4 4 205-16</inkml:trace>
  <inkml:trace contextRef="#ctx0" brushRef="#br2" timeOffset="-207913.02">16797 1646 1559 0,'0'-2'0'0,"0"-1"0"0,0 2 0 0,0-2 0 0,0 3 0 0,0 0 0 0,0 0 0 0,0 0 0 0,0 0 0 0,-5 9 0 0,-4 3 171 16,-2 1-70-16,-5 1-29 0,2 1-1 0,-4 0 42 15,-1 3-36-15,3-5 11 0,-2 3-46 0,2-1-27 16,0-3 27-16,4-2 0 0,-2 1-139 0,5-5 81 15,0 1 23-15,2-3-299 0,2 0 142 0,3-4 88 16,2 0 8-16,0 0-392 0,2 0 187 0,15-1 112 16,10-7 38-16,8-7-132 0</inkml:trace>
  <inkml:trace contextRef="#ctx0" brushRef="#br2" timeOffset="-207724.49">17374 1600 2156 0,'15'-2'0'0,"0"2"0"0,-6 0 0 0,-5 0 0 0,-2 0 0 0,-2 4 0 0,0 4 0 0,-10 2 0 0,-1 2 0 0,-4 1 0 0,-4 2 298 0,-2 1-128 0,-1-1 240 16,0 0-183-16,1-1-93 0,6-1-36 0,-4 2-131 15,2-1 37-15,4-1 1 16,2-1 37-16,3-4-209 0,2 1 115 0,5-3 42 16,1 0-514-16,0-5 284 0,3-1 127 0,18 0-604 15,6 0 302-15,6-10 192 0,3-5 91 0</inkml:trace>
  <inkml:trace contextRef="#ctx0" brushRef="#br2" timeOffset="-207549.25">17699 1632 2115 0,'11'-2'0'0,"0"2"0"0,-5 0 0 0,-2 0 0 0,-2 0 0 0,-2 0 0 0,0 2 0 0,-8 6 0 16,-5 1 0-16,-2 0 0 0,-6 4 559 0,-2 1-259 0,0 1-128 0,2 0-66 0,3-4 54 15,2 0-48-15,2 0-40 0,7-2-1 0,2-3-162 16,1 0 66-16,4 0 34 0,0-3-546 0,7 0 284 15,14-3 147-15,5 0-626 0,2-4 360 0,4-8 93 16,4 0 107-16,5-4-335 0,-3-3 232 0</inkml:trace>
  <inkml:trace contextRef="#ctx0" brushRef="#br2" timeOffset="-207258.45">17971 1649 1998 0,'9'-3'0'0,"-1"2"0"0,-5 1 0 0,-1 0 0 0,-2 0 0 0,0 0 0 0,0 4 0 0,-7 5 0 0,-2-2 0 16,-5 5 0-16,0-1 305 0,-4 1-131 0,-2 3-66 0,3-4 443 0,0 1-244 0,0 2-138 15,2-3 5-15,4 1-66 0,2-1-71 0,3-5-37 16,2 3-39-16,4-2-22 0,0 1 51 0,0-4-608 16,13-2 330-16,8-2 176 0,5 0 71 0,4 0-781 15,5-8 392-15,-2-4 179 0,8-3 105 16,-9 5-309-16,2-4 212 0,-2 3 100 16,-4 0-14-16,-5 3 78 0,-3 1 43 0,-7 1 36 15,-2 1 150-15,-5 2-117 0,-3 1-38 0,0 1 254 16,-1 1-146-16,-2 0-83 0,0 0-26 0,-10 0 757 15,-3 6-373-15,-2 3-76 0,-3 0-130 16,-2 3 443-16,2-4-291 0,1 4-141 0,1-2 217 0,-2 1-179 0,3 1-180 16,4-2-41-16,0-1-128 0,5-1-8 15,0 2 88-15,4-3-351 0,2 3 221 0,0-3 120 16,4 1 45-16</inkml:trace>
  <inkml:trace contextRef="#ctx0" brushRef="#br2" timeOffset="-206860.53">19389 1670 1984 0,'0'-3'0'0,"0"1"0"0,0 1 0 0,0 1 0 0,0-2 0 0,0 2 0 0,0 0 0 0,0 0 0 0,-4 0 0 0,-3 3 0 0,-3 5 126 0,0 2-34 0,-2-1 102 0,-3 0-77 16,1 2-39-16,-2 1 0 0,0 1 87 0,4-2-53 16,-4 0-41-16,4 1-101 0,-2-2 34 0,7-4 1 15,-1 2-284-15,3-2 168 16,3 0 71-16,0-3 40 0,2-1-582 0,0 0 250 16,9-2 161-16,10 0-4 0,7 0-386 0</inkml:trace>
  <inkml:trace contextRef="#ctx0" brushRef="#br2" timeOffset="-206686.56">19682 1681 1980 0,'5'0'0'0,"-3"0"0"0,-2 0 0 0,0 0 0 0,-3 4 0 0,-10 2 0 0,-1 1 0 0,-2 2 0 0,-3 0 0 0,-4 5 0 0,1-2 538 0,-3 3-250 16,1-1-124-16,-1 1 254 0,5-2-179 0,-3 0-105 0,4-2-47 0,6 1-259 15,6-7 106-15,4 3 53 0,0-3 36 16,3 1-677-16,3-6 347 0,17 0 173 0,6 0-672 15,6-4 344-15,2-7 201 0</inkml:trace>
  <inkml:trace contextRef="#ctx0" brushRef="#br2" timeOffset="-206528.58">19887 1716 2190 0,'0'0'0'0,"0"0"0"0,-2 0 0 0,-8 2 0 0,-1 0 0 0,-2 2 0 0,0-1 0 0,0 3 0 0,-1-1 0 0,0 2 0 0,0 0 336 16,1 0-153-16,2 1-72 0,0 2 226 0,1-1-150 15,3 0-63-15,-1 0-48 0,4 1-373 0,2-2 168 16,2 0 84-16,0-1-601 0,2-6 352 16,16-1 162-16,4 0 86 0,2 0-680 0,6-3 314 15</inkml:trace>
  <inkml:trace contextRef="#ctx0" brushRef="#br2" timeOffset="-206106.56">20155 1718 2224 0,'12'-2'0'0,"1"1"0"0,-3 1 0 0,-5 0 0 0,-1 0 0 0,-3 0 0 0,-1 0 0 16,0 0 0-16,-5 9 0 0,-9 0 0 0,-6 3 112 0,1 1-37 0,-4 0 427 0,2-1-231 16,1 3-106-16,-1-3-68 0,5 1-20 0,0-1-1 0,9-5-36 15,0 0-404-15,3 2 212 16,4-4 90-16,0-1 51 0,8-4-562 0,14 0 305 0,4 0 63 16,4-3-209-16,2-8 164 0,10 0 105 0,-3 0 53 15,0-3-325-15,-5 5 190 0,2-1 83 0,-4-1 58 16,-3 5-48-16,-10-2 67 0,2 2 39 0,-6 1 168 15,-3 2-119-15,-7 1-25 0,-1-2 0 0,-2 3 487 16,0 1-262-16,-2 0-116 0,0 0 560 0,-11 0-295 16,-3 1-165-16,1 5-83 0,1 2 123 0,0 0-102 15,3-1-43-15,0 3-35 16,-2-3 118-16,4 1-72 0,2-1-36 0,3 1-301 16,2-3 142-16,0 1 57 0,0-2 33 0,5-3-516 15,10-1 275-15,6 0 114 0,0 0-561 0,9-3 308 16,0-7 167-16,2 1 84 0,0 0-221 0,-4 0 165 15,-6 3 84-15,2-3 50 0,-1 4 45 0,-5 2 0 16,-7-1 0-16,-2 2 29 0,-4 0-48 0,0 2 9 16,-2 0 10-16,-1 0 499 0,-2 0-289 0,0 0-134 15,0 8 591-15,-3-1-280 0,-8 0-174 0,1 3-86 16,-1 1 209-16,-3 2-139 16,-1-1-83-16,2 2-38 0,0 1-159 0,-3 1 61 15,6 2 31-15</inkml:trace>
  <inkml:trace contextRef="#ctx0" brushRef="#br2" timeOffset="-187576.75">25644 4947 3782 0,'4'0'0'0,"-1"1"0"0,3 8 0 0,-1 7 0 0,1 3 0 0,0 6 0 0,-2 0 0 0,-4 6 0 16,3 1 0-16,-1 5 0 0,-2-2 149 0,0 1-149 0,0 3 0 0,0 0 0 0,0-1 0 0,-2-2 0 16,-3 1 0-16,-1-4 0 0,0 0 0 15,-1 2 0-15,-2-4 0 0,3 0 0 0,-4-5 0 0,3 0 0 16,0-5 0-16,1-1 0 16,0-3-210-16,0-6-50 0,3-1 119 0,1-6 16 15,0-1-178-15,2-3 122 0,0 0 76 0,0-5 33 16,2-18-451-16,10-5 242 0,6-10 121 0,1-5 50 15</inkml:trace>
  <inkml:trace contextRef="#ctx0" brushRef="#br2" timeOffset="-187272.93">25830 5131 2666 0,'0'-8'0'0,"0"5"0"0,0 1 0 0,0-2 0 0,-6 4 0 0,2 0 0 0,0 0 0 0,2 13 0 16,2-1 0-16,0 1 0 0,0-1 178 0,0 3 171 0,4 3-155 0,6-4-78 0,0 1-39 0,4-1-85 0,1-4 19 15,2-2-1-15,2-2 29 0,-2-3-101 0,3-3 50 16,-1 0 35-16,0 0-10 0,0-3-187 0,-5-9 106 16,0 0 53-16,-3-3-147 0,-3-3 91 0,-4 0-25 15,-3-1 88-15,1 1-42 0,-2-3 26 0,0 1-37 16,-7 4 242-16,-5 0-95 0,-2 1-51 0,-2 6-10 16,-2 2 207-16,-1 3-96 15,-2 2-55-15,1 2-4 0,1 0 31 0,0 0-20 16,1 10-71-16,3-1-17 0,5 0 0 0,-1 5 0 15,5-3-4-15,0-1-58 0,4 3 51 0,2-2 24 16,0-1-576-16,0 0 262 0,8 0 148 0,4-3 32 16,6-2-567-16,-1-1 324 0,5-4 154 0,3 0 90 15,0 0-229-15</inkml:trace>
  <inkml:trace contextRef="#ctx0" brushRef="#br2" timeOffset="-187067.68">26194 4954 3085 0,'0'0'0'0,"0"-2"0"0,0 2 0 0,0 0 0 0,0-4 0 0,0 3 0 0,0-1 0 0,6 0 0 0,7 0 0 0,5 2 0 0,3 0 194 0,2 0-78 0,3 0 197 0,-1 0-137 16,1 0-129-16,6 0-47 16,-2 0 0-16,-2 0-8 0,1 2 9 0,-4-2-168 15,-5 2 112-15,3-2 42 0,-2 0-485 0,-6 0 269 16,-4 0 94-16,-1 0 86 0,-4 0-706 0,-4 0 359 15,-2 0 178-15,0 0 90 0</inkml:trace>
  <inkml:trace contextRef="#ctx0" brushRef="#br2" timeOffset="-186901.68">26356 4930 2392 0,'-16'7'0'0,"5"8"0"0,2-5 0 0,2 1 0 0,2-2 0 0,3 7 0 0,2-1 0 0,0 0 0 0,0 1 0 0,0 3 0 0,0 0 465 0,0-1-219 15,0 2-103-15,2 0-53 0,-2 0-29 0,0 1-23 16,0 0 10-16,0 0-341 0,0-3 166 0,0 1 82 16,0-4 42-16,0-2-579 0,0-3 320 0,0-3 145 0,2-3 78 15</inkml:trace>
  <inkml:trace contextRef="#ctx0" brushRef="#br2" timeOffset="-186663.01">26485 4941 3220 0,'0'0'0'0,"0"0"0"0,0 4 0 0,0 3 0 0,0 1 0 0,0 3 0 15,0 2 0-15,1 2 0 0,4 6 0 0,-2 5 0 0,1 4 226 0,-2 5-94 0,0 9-48 16,-2 1 185-16,0 2-269 0,0 6 0 0,-2-1 0 16,-4 3 0-16,-2 1 0 0,3-1 0 0,2-2 0 15,-4-1 0-15,2-2 0 0,-1-3 0 0,5-1 0 16,-2-9 0-1,2 0 0-15,1-5-617 0,0-7 235 0,0-2 171 0,0-11 85 0,0-1-181 16,0-4 139-16,0-4 64 0,0-3 31 16,0 0-407-16,0-11 220 0,0-11 102 0</inkml:trace>
  <inkml:trace contextRef="#ctx0" brushRef="#br2" timeOffset="-186494.87">26372 5103 2730 0,'-6'-10'0'0,"3"6"0"0,1 2 0 0,2-1 0 0,0-2 0 0,0 2 0 0,2 1 0 0,7 1 0 0,3-2 0 0,-1 3 0 0,2 0 162 0,2 0-62 0,-2 0-31 15,1 3-146-15,-4 3 57 0,1 0 38 0,-1 6-558 16,-2-4 289-16,-3 5 144 0,-3-2-687 16</inkml:trace>
  <inkml:trace contextRef="#ctx0" brushRef="#br2" timeOffset="-186353.48">26429 5215 1949 0,'-8'0'0'0,"3"0"0"0,1 0 0 0,0 0 0 0,2 0 0 0,-1 0 0 0,2 0 0 0,1 0 0 0,0 0 0 0,0 0 0 16,4 0 126-16,4 0-44 0,1 0-33 0,-2 0-12 0,1 0 0 0,0 0-495 0,-1 2 247 16,-4 6 124-16,1-1 72 0,-3 6-285 15</inkml:trace>
  <inkml:trace contextRef="#ctx0" brushRef="#br2" timeOffset="-185922.31">26320 5470 1551 0,'-15'12'0'0,"2"-3"0"0,1 3 0 0,3-7 0 0,2-2 0 0,3 1 0 0,0-1 0 0,1-3 0 0,3 0 0 0,0 0 0 16,3 0 152-16,6-3-58 0,2-2-19 0,5-5-160 0,0-1 62 15,5-4 29-15,-1-2-273 0,3 0 151 0,0-3 87 16,1-1 28-16,1-4-252 0,2 3 132 0,-2-2 67 15,3-1-40-15,4 1 35 0,-2 3-39 16,0 0 30-16,-1 7 222 0,-3 1-96 0,-3 5-47 0,1 1-34 16,-2 4 355-16,-1 2-174 0,-3 1-53 15,-3 1 281-15,-1 11-159 0,1 4-85 0,-7-1-57 0,3 5 181 16,-4-2-115-16,-3 2-56 16,-3 3-12-16,-1 0 10 0,0-2-56 0,0-1 0 15,-6 2-91-15,-6-7 45 0,-1-1 0 0,-2-5 56 16,0-1-207-16,-4-3 98 0,3-5 50 0,-4 0-198 15,1 0 91-15,3-5 70 0,1-8-20 0,0-4-52 16,4-4 26-16,0 1 33 0,5-1 137 16,4 2-70-16,0 4-16 0,2 4-1 0,0 2 169 0,0 3-92 15,2 3-35-15,6 2-4 0,5 1 434 0,1 4-185 16,5 11-121-16,0 3 319 0,1 3-262 0,2 2-211 16,2 3 0-16,0 0 0 15,0 2 0-15,3-2 0 0,-2 0 0 0,-3 1 0 16,2-4 0-16,-1-3 0 0,0-1 0 0,-2-2 0 15,-5-4 0-15,0 1 0 0,1-5 0 0,-4-2-242 16,-1-3 90-16,-3 3-1107 0</inkml:trace>
  <inkml:trace contextRef="#ctx0" brushRef="#br2" timeOffset="-184864.63">27419 5014 2410 0,'-15'-1'0'0,"0"-2"0"0,7 3 0 0,2-1 0 0,5 1 0 0,1-2 0 0,0-1 0 0,12 2 0 0,14-3 0 0,11-3 0 0,4 0 227 0,1 4-95 0,2-2-47 16,-8 2 193-16,4 2-110 0,-3-1-70 0,-5 1-116 16,-2 1 27-16,-4 0 1 0,-5 0 28 15,-2 0-348-15,-6 0 169 0,-4 1 90 0,-1 1 44 0,-3 2-240 16,-3-1 108-16,-2 1 88 0,0 1-715 16,-9-1 364-16,-6 1 182 0</inkml:trace>
  <inkml:trace contextRef="#ctx0" brushRef="#br2" timeOffset="-184576.83">27507 4941 1995 0,'-17'7'0'0,"2"7"0"0,2-2 0 0,3 6 0 0,0-1 0 16,4 2 0-16,2 6 0 0,2 4 0 0,2 3 0 0,0 3 0 0,0 5 516 0,0 5-244 0,0-6-117 0,2-3-59 0,0 3 86 0,0 0-72 15,-1-1-26-15,1-4 15 0,0-2-30 0,-2-5-1 16,1-7-30-16,-1 1 50 0,0-9-16 0,0 1-9 15,3-5-39-15,-3-3-24 0,2-2 0 16,-2-3 0-16,0 2 0 0,1-2 0 0,0 0 0 0,7 0 0 16,1 0 0-16,0 0 0 0,4-2 0 15,0 1 0-15,2-6 0 0,0 4 0 0,3-2 0 0,-2 0 0 16,1 1 0-16,-2 3 0 16,2-2 0-16,-2 2-178 0,-1 1-34 0,-2 0 93 15,2 0-652-15,-1 0 367 0,-3 0 183 0,2 0 91 16,-1 0-490-16,0 0 282 15</inkml:trace>
  <inkml:trace contextRef="#ctx0" brushRef="#br2" timeOffset="-184396.33">27781 5155 2629 0,'-6'-9'0'0,"5"3"0"0,-3 5 0 0,2-2 0 0,2 1 0 0,0 2 0 0,0 0 0 0,2 0 0 0,9 8 0 0,3 2 0 0,-2 2 95 0,1 1 329 15,2 2-192-15,0 0-98 0,0 4-48 0,-3-2-217 0,5 0 94 16,-4 0 32-16,0-1-534 0,-3-2 289 16,2 0 143-16,-2-4 73 0,-2-2-715 0,1 0 369 0,-1-5 119 15,-2-3 112-15</inkml:trace>
  <inkml:trace contextRef="#ctx0" brushRef="#br2" timeOffset="-184154.12">28125 5009 2546 0,'0'-5'0'0,"0"5"0"0,0 0 0 0,0 0 0 0,0 0 0 0,0 6 0 0,0 6 0 0,0 3 0 0,-6 3 0 0,1 9 0 0,-3 1 654 0,-6 10-308 16,4 0-154-16,-8 6-77 0,2 3-37 0,-3 2-78 16,-3 3 0-16,0 1 0 0,0 0 0 0,-1-3 0 0,-1 1 0 15,3-4 0-15,-2-2 0 0,3-4 0 0,2-2 0 16,1-7 0-16,0 0 0 0,2-3 0 0,2-5 0 15,3-5-34-15,3-4-148 0,1-3 84 0,2-5-487 16,3-3 274-16,-1-3 136 0,2-1-452 0,0 0 295 16,2-4 137-16,6-8 84 0</inkml:trace>
  <inkml:trace contextRef="#ctx0" brushRef="#br2" timeOffset="-183802">28228 5414 203 0,'0'-5'0'0,"2"-1"0"0,0 2 0 0,-1 0 0 0,1 2 0 0,1 1 0 0,-2-2 0 0,-1 3 0 0,1 0 0 0,2 0 0 0,-1 0-40 0,-2 0 21 0,0 3-5 0,0 0 5 16,0 1 195-16,0 0-88 0,0 0-46 16,0-1 0-16,0 1 339 0,0-1-180 0,-2 0-86 0,2-1 119 15,-3 1-99-15,3-1-48 0,-1 0-17 16,1 0 194-16,0-1-114 0,0 2-57 16,0-3 138-16,0 2-98 0,0-2-38 0,0 0-34 15,0 1 79-15,-1-1-51 0,-2 2-26 0,0 0 0 16,-2 0-106-16,0 2 36 0,0-3 0 0,-2 2-420 15,4 0 232-15,-1-1 116 0,1 0 46 0,1 0-366 16,1 0 143-16</inkml:trace>
  <inkml:trace contextRef="#ctx0" brushRef="#br2" timeOffset="-183563.4">28367 5136 3511 0,'-4'-11'0'0,"3"6"0"0,1 3 0 0,0-2 0 0,0 1 0 0,0 2 0 0,0-1 0 0,5 2 0 0,3 0 0 0,9 0 0 0,-4 0 211 0,5 2-92 16,-1 6-41-16,1 1-66 0,2 3-12 16,-3-2 0-16,4 3 0 0,-5 0 0 0,-1 3 0 15,0-2 0-15,-1 2 0 0,-3-2-64 0,-4 0-16 16,0-1 54-16,0-4-809 0,-4 1 411 0,1-3 204 15,-1-2-297-15,-1-2 231 0,0-3 129 0</inkml:trace>
  <inkml:trace contextRef="#ctx0" brushRef="#br2" timeOffset="-183339.25">28730 4886 3267 0,'0'0'0'0,"0"0"0"0,0 0 0 0,0 5 0 0,0 3 0 0,0 5 0 0,0 3 0 0,-4 8 0 0,-1 3 0 0,-1 4 0 0,-1 8 246 16,-1 9-109-16,-3-1 144 0,-3 4-281 0,0 1 0 0,-2 3 0 0,0-1 0 16,-2 0 0-16,1-1 0 0,0-5 0 15,2 0 0-15,-1-5 0 0,2-6 0 16,0-1 0-16,2-2 0 0,1-5 0 0,6-7 0 16,0-4 0-16,3-7-2 0,1-1-67 0,1-5-752 15,0-2 393-15,0-3 195 0,1-3-530 0,11-15 368 16</inkml:trace>
  <inkml:trace contextRef="#ctx0" brushRef="#br2" timeOffset="-183171.95">28732 5235 2606 0,'3'-7'0'0,"0"2"0"0,2 2 0 0,5-2 0 0,-3 1 0 0,4 0 0 0,4 2 0 0,7 1 0 0,3-1 0 0,3 0 0 0,4 1 521 16,2-1-233-16,1 2-130 0,3 0-61 0,0-2-160 0,-1 2 50 0,-4-3 25 15,-5 3-560-15,1 0 289 0,-6 0 147 16,-8 0 75-16,0 0-683 0,-8 0 294 0,-1 0 113 0</inkml:trace>
  <inkml:trace contextRef="#ctx0" brushRef="#br2" timeOffset="-182971.41">29076 4917 2600 0,'-5'-3'0'0,"2"3"0"0,-1 0 0 0,-1 0 0 0,2 0 0 0,-1 8 0 0,2 7 0 0,2 2 0 0,0 8 0 0,-2 0 0 0,1 6 740 0,-1 2-357 0,-2 4-175 0,1 2-208 0,-1-2 0 0,-1 3 0 15,1-1 0-15,2 1 0 0,-1-4 0 16,1-1 0-16,2-2 0 0,-1-2-523 16,1-7 204-16,0 1 174 0,0-5 91 0,0-3 45 15,0-6-120-15,0-3 65 0,0-5-471 0</inkml:trace>
  <inkml:trace contextRef="#ctx0" brushRef="#br2" timeOffset="-182573.72">29462 4806 2760 0,'6'-6'0'0,"-1"6"0"0,-2 0 0 0,2 0 0 0,-5 2 0 0,2 12 0 0,-2 4 0 0,0 8 0 0,0 5 0 0,0 4 0 0,0 12 249 0,-2-2-106 0,2 4-53 0,-5-2-27 16,4 3 123-16,-1-10-66 0,2 11-46 0,0-15 0 16,0-1 26-16,0-4-32 0,0-6-64 15,0-3-4-15,0-4 0 0,0-8 0 16,0 0-10-16,2-4 0 0,-2-5 24 0,0-1-8 16,0 0-16-16,0-1-1 0,0-10 0 0,0-6 4 15,-4-1-113-15,-1-4 45 0,0-6 38 16,-3 0-241-16,1-3 129 0,0 4 45 0,-3 1 39 0,0 6-101 15,-5 0 70-15,-3 6 29 0,1 5 1 16,-3 7 270-16,-1 2-120 0,2 0-70 0,1 6 450 0,1 8-231 16,4 1-121-16,0 3-41 15,1 6 9-15,7-5-80 0,-1 10 0 0,6-5 0 16,0 0 0-16,0-2 0 0,0 0 0 0,1 0 0 16,11-4 0-16,-1-1 0 0,6 1 0 0,-2-7 0 15,4 0 0-15,2-3 0 0,4-5-531 0,-2-3 7 16,5 0 245-16,1 0 118 0,-2-3-317 0,3-6 212 15</inkml:trace>
  <inkml:trace contextRef="#ctx0" brushRef="#br2" timeOffset="-182397.67">29716 5139 2965 0,'0'-7'0'0,"0"6"0"0,0-1 0 0,0 2 0 0,0 0 0 0,0 0 0 0,0 0 0 15,0 0 0-15,5 3 0 0,2 7 0 0,4 1 729 0,-1 0-492 0,1 2-237 0,1 1 0 0,-1 0 0 0,5 1 0 0,-4-1 0 0,3-1 0 16,-2-2-63-16,-1 1-190 16,3-3 145-16,-7 0 72 0,4-1-381 0,-2-4 227 0,-2-1 37 15,4-1-818-15</inkml:trace>
  <inkml:trace contextRef="#ctx0" brushRef="#br2" timeOffset="-182154.01">30047 5044 3003 0,'0'-6'0'0,"-2"5"0"0,-2 1 0 0,1 0 0 0,-1 0 0 15,1 0 0-15,-2 7 0 0,1 6 0 0,-3 9 0 0,-2-1 0 0,-1 10 137 0,-4 2 609 0,-4 13-701 0,-2-4-45 0,-2 6 0 16,-3 2 0-16,1 2 0 0,-3-1 0 0,2 1 0 16,3 0 0-16,-1-4 0 0,1-3 0 0,5-2 0 15,1-6 0-15,2 0 0 0,1-2 0 0,3-6 0 16,3-7 0-16,0-1 0 0,3-7 0 0,3-4-164 15,-1-3-48-15,2-2-481 0,0-3 328 16,0-2 164-16,0 0 73 0,0-2-213 0,5-10 152 0,4-8 76 16,3-3-423-16,-3-6 250 0</inkml:trace>
  <inkml:trace contextRef="#ctx0" brushRef="#br2" timeOffset="-181706.06">30009 4840 2519 0,'0'-12'0'0,"0"5"0"0,0 3 0 0,0-2 0 0,2 1 0 0,9 1 0 0,-2 0 0 0,7 2 0 0,1 2 0 0,6 0 0 0,2 0 150 16,2 0-57-16,4 2 72 0,5 2-68 0,0 0-31 16,1 0-7-16,-2-3-23 0,-1 1 1 0,-10 2 9 15,3-3-35-15,-6 2 0 0,-4-1 26 0,-7 0 0 16,-2-1-1-16,-2 1 10 0,-5 1-9 15,1-3 148-15,1 0-74 0,-3 1-37 0,0 1 4 0,0 0-78 16,0 3 0-16,-5-1 0 0,0 3 0 16,2 1 0-16,-1 2 0 0,1-1 0 0,1 4 0 0,-4 4 0 15,4 0 0-15,2 9 0 16,0-4 0-16,-3 6 0 0,1 1 0 0,2 3 0 16,-1 2 0-16,1 1 0 0,0-1 0 0,0 4 0 15,0-5 0-15,0 1 0 0,0-2 0 0,0-1 0 16,1-4 0-16,1-2 0 0,1-2 0 0,-3-3 0 15,0-3 0-15,0-2 0 0,0-3 0 0,0-3 0 16,0-3 0-16,0-1 0 0,-3-1 0 0,-4-3 0 16,-3-1 0-16,-3 0 0 15,1 0 0-15,-6 0 0 0,1-1 0 0,-3-3 0 16,-1-1 0-16,-3-4 0 0,-4 3 0 0,-2 0 0 16,-2 0 0-16,0 2 0 0,1 2 0 0,4 0 0 15,2 1 0-15,5 1-621 0,9 0 182 0,2 0 202 16,1 0-604-16,8 0 407 0,0 0 199 0</inkml:trace>
  <inkml:trace contextRef="#ctx0" brushRef="#br2" timeOffset="-181385.19">31123 4918 2614 0,'10'-19'0'0,"-8"6"0"0,0 0 0 0,-1 0 0 0,-1 2 0 0,0 3 0 0,-10-1 0 0,-8 5 0 0,-7 2 0 0,-3 2 0 0,-4 0 223 0,-4 14-84 0,-8 6-56 0,6 4 237 15,0 4-142-15,-1 3-71 0,9 0 120 16,7-2-187-16,6 0-40 0,3 3 0 0,5-3 0 16,7-1 0-16,2-1 0 0,0-5 0 0,2 5 0 15,10-4 0-15,8-6 0 0,5 2 0 0,3-4 0 16,5-4 0-16,2-2 0 0,12-4 0 0,-4-5 0 15,-3 0 0-15,-6 0 0 0,3 0 0 0,-1-3 0 16,-6 1 0-16,-7-4 0 16,0 2 0-16,-6 0 0 0,-7 2-421 0,-1 0 46 0,-3 0 170 0,-5 1 84 15,1 1-734-15,-2 0 409 16</inkml:trace>
  <inkml:trace contextRef="#ctx0" brushRef="#br2" timeOffset="-181090.38">31580 4757 2061 0,'-7'-11'0'16,"2"7"0"-16,5 2 0 0,0 1 0 0,0-2 0 0,0 3 0 0,0 0 0 0,9 0 0 0,12 0 0 0,4 0 0 0,5 0 561 0,7 3-253 0,6 0-140 0,2-1-65 15,2 0 199-15,-2 0-133 0,-4 0-65 0,-7-2-99 16,1 0-9-16,-2 0 41 0,-5 0 1 0,-6 0-488 16,-2 0 244-16,-8 0 131 0,-4 0 52 0,0 0-360 15,-6 0 203-15,-2 0-39 0,0 0-543 0,-12 0 353 16</inkml:trace>
  <inkml:trace contextRef="#ctx0" brushRef="#br2" timeOffset="-180796.22">31676 4744 2134 0,'-11'0'0'15,"4"2"0"-15,0 5 0 0,4 0 0 0,1 1 0 0,-1 5 0 0,2 2 0 0,-1 6 0 0,0 2 0 0,1 8 0 0,-1 3 197 0,-2 9-80 0,-4-2 539 0,1 2-309 0,-2-2-146 16,-5 9-86-16,-1-5 49 0,3-2-164 0,-4 1 0 15,6-8 0-15,-2-1 0 0,2-4 0 0,5-2 0 16,-1-8 0-16,4-3 0 16,0-1 0-16,2-7 0 0,0-1 0 0,0-3 0 0,0-3 0 15,4 0 0-15,7-3 0 0,4 0 0 16,5 0 0-16,-3 0 0 0,4-6 0 0,2 0 0 16,-2 0 0-16,0 0 0 0,-1 3 0 0,-1 1 0 15,2 0 0-15,-4 2 0 0,0 0 0 0,-2 0 0 16,3 0-13-16,0 0-148 0,-4 2 70 0,4 2-564 15,-3-3 300-15,5-1 163 0,-1 0 78 0,-3 0-478 16,4 0 278-16,-5-1 138 0,3-7-352 0</inkml:trace>
  <inkml:trace contextRef="#ctx0" brushRef="#br2" timeOffset="-180246.2">32149 5114 2181 0,'0'0'0'0,"0"0"0"0,0 0 0 0,0-3 0 0,0 2 0 0,0-1 0 0,0-1 0 0,0 3 0 0,0 0 0 0,0 0 0 0,-1 0 290 0,-1 0-126 0,0 0 280 0,1 0-208 16,-1 0-99-16,0 0-49 0,-1 0 131 0,3 0-90 16,-3 0-86-16,3 0-43 0,0 0 0 0,-2 0 0 15,2 0 0-15,-3 0 0 0,0 0 0 0,1 0 0 16,-2 0 0-16,1 0 0 0,0 3 0 0,-5-1 0 15,1-1 0-15,2 2 0 0,-4-3 0 0,1 4 0 16,-3-1 0-16,0 1 0 0,0 0 0 0,-1 1 0 16,2 1 0-16,-1 2 0 15,2-1 0-15,2 2 0 0,-1 1 0 0,0 1 0 16,3 3 0-16,0-3 0 0,0 2 0 0,5-1 0 16,-2 0 0-16,2 1 0 0,0-2 0 0,0 0 0 15,0 0 0-15,0-1 0 0,5 2 0 0,4-5 0 16,5 2 0-16,2-3 0 0,7-2 0 0,-2-2 0 15,9-2 0-15,0 0 0 0,0 0 0 0,2-2 0 16,-4-8 0-16,-6 3 0 0,3-5 0 0,-7 3 0 16,1-2 0-16,-6 1 0 0,-1-1 0 0,-5 2 0 15,-4-1 0-15,0-1 0 16,0 2 0-16,-3-2 0 0,0 0 0 0,-4 1 0 16,-7 1 0-16,1-1 0 0,-3 0 0 0,3 3 0 15,-2-2 0-15,-1 0 0 0,-2 2 0 0,-3-3 0 16,3 2 0-16,-4-2 0 0,-2 3 0 0,2 0 0 15,0-1 0-15,-1 4 0 16,4 3 0-16,0-1 0 0,4-1 0 0,2 3 0 0,-3 0 0 0,5 0-10 16,-1 0-215-16,7 6 93 15,-4 4 47-15,6-1-9 0,0 1-135 0,0 5 95 16,0-2 48-16,6 0 24 0,1 2-574 0,3 1 289 16,3 3 160-16</inkml:trace>
  <inkml:trace contextRef="#ctx0" brushRef="#br2" timeOffset="-179815.27">32419 5307 2702 0,'0'0'0'0,"0"-2"0"0,0 2 0 0,0 0 0 0,0 0 0 0,0 0 0 0,0 0 0 0,0 0 0 0,0 0 0 0,0 0 0 0,0 0 359 0,0 10-159 0,-2-1 257 0,-7 4-244 15,2 0-213-15,-3 0 0 0,-3 2 0 0,1 2 0 16,-3-2 0-16,3 0 0 0,-1 0-3 0,0-2-61 16,-1-1 51-16,5-3-137 0,2-1 94 0,-2-1 46 15,1-3 10-15,3 1-489 0,0-3 169 0,2-2 149 16,1 0-356-16,2 0 244 0,0 0 113 0,0 0 70 15,0-5-380-15,2-8 221 0</inkml:trace>
  <inkml:trace contextRef="#ctx0" brushRef="#br2" timeOffset="-179564.61">32648 5025 3295 0,'0'0'0'0,"0"0"0"0,3 3 0 0,2-2 0 0,-2 5 0 0,2-1 0 0,0 4 0 0,-5 3 0 0,3 1 0 0,-3 4 0 0,0 0 222 0,0 4-91 15,0-2 152-15,-3 3-283 0,-2 0 0 0,-1 1 0 16,1-3 0-16,0 3 0 0,-1-2 0 0,1 0 0 16,2-5 0-16,1-1 0 0,2-3 0 0,0-1 0 15,0-5 0-15,0-1 0 0,0 0-832 0,0-5 320 16,0 0 235-16,0 0 108 0,2 0-326 15,3-9 227-15,0-2 113 0,-1-2-369 0</inkml:trace>
  <inkml:trace contextRef="#ctx0" brushRef="#br2" timeOffset="-179139.59">32729 4836 2353 0,'0'-4'0'0,"0"3"0"0,0-2 0 16,0 1 0-16,0-1 0 0,5 1 0 0,2-2 0 0,1 3 0 0,7-2 0 0,0 1 0 0,2 2 167 0,4 0-52 0,3 0 152 0,-1 0-112 16,5 0-58-16,-4 0-96 0,-4 2 0 0,5 2 50 0,-2-3-10 15,-5 4-41-15,-3-3 0 0,-4-1 41 16,0-1 1-16,-1 2 46 0,-5 1-9 0,0-3-38 16,-2 0 66-16,0 0-34 0,-1 0 1 0,-2 1-48 15,0-1 86-15,0 0-112 0,0 0 0 0,0 0 0 16,0 0 0-16,0 2 0 0,0 1 0 0,0 5 0 15,0 1 0-15,0 3 0 0,0 3 0 0,0 1 0 16,0 4 0-16,0 0 0 0,0 6 0 0,0 3 0 16,0-1 0-16,0 4 0 15,0 0 0-15,0 5 0 0,2 4 0 0,-2-6 0 16,7 8 0-16,-4-6 0 0,0 1 0 0,-1-1 0 16,0-2 0-16,1 1 0 0,-3-10 0 0,0 7 0 15,0-11 0-15,0 6 0 0,0-11 0 16,0-4 0-16,0 0 0 0,0-2 0 0,0-5 0 0,0 1 0 15,0-6 0-15,0-1 0 0,0 0 0 0,-5 0 0 16,-7 0 0-16,-8 0 0 16,-4-1 0-16,-6-1 0 0,-5-4 0 0,-11 0 0 15,0 2 0-15,-14 2 0 0,-5 2 0 0,-9 0-440 16</inkml:trace>
  <inkml:trace contextRef="#ctx0" brushRef="#br2" timeOffset="-177631.77">25373 6257 2040 0,'2'-15'0'0,"9"-1"0"0,6-1 0 0,2 4 0 0,3-1 0 0,4 3 0 0,1 1 0 0,-2 4 0 16,-2 5 0-16,2 1 0 0,-4 0 311 0,1 0-141 0,2 9-27 0,-3 6-52 0,-7 0-26 0,1 3-23 15,-4 4 7-15,-1 4-10 0,-8 0 0 16,-1 2-9-16,-1 2 9 0,-3 0 0 0,-11 1 10 16,-2-1-59-16,-4-4 49 0,-1 0 0 0,1-5 0 15,-2-4 30-15,1-3-29 0,-5-4-3 0,5-2 133 16,-2-4-65-16,5-1-33 0,-1-3 113 0,5 0-185 16,3 0 0-16,2 0 0 0,6 0 0 0,-1 0 0 15,4 0 0-15,0 0 0 0,0 0 0 0,6 0 0 16,12 0 0-16,6 0 0 0,3 0 0 0,-3 0 0 15,8 0 0-15,-2 0 0 0,0 4 0 0,1 0 0 16,-3 0 0-16,-6-1 0 0,4 1 0 0,-3 0 0 16,0 0 0-16,-5-1 0 15,1-1 0-15,-2 0 0 0,0 1 0 0,0-3-130 16,-4 0-8-16,2 0-647 0</inkml:trace>
  <inkml:trace contextRef="#ctx0" brushRef="#br2" timeOffset="-177370.04">25984 6134 2854 0,'-4'-3'0'0,"2"3"0"0,-1 0 0 0,3 3 0 0,0 9 0 0,0 2 0 0,0 1 0 0,0 0 0 0,6 0 0 0,6-2 0 0,-1-2 128 0,4-2-49 16,-2-5 11-16,4 0-26 0,-3-4 1 0,4 0-26 15,-3-2-33-15,-1-9 33 0,-3-6 0 0,-2 0-26 16,-1-4 0-16,-5 0 26 0,-1-1-43 0,-2 0 17 15,0-1-1-15,0 3 27 0,-9 0-22 0,-4 4 2 16,-2 5-7-16,-3 2 14 16,-1 3 112-16,-2 3-54 0,0 3-26 0,1 0-9 15,2 10-49-15,3 1 0 0,4 4 0 0,4 0 0 16,2 0 0-16,5 3 0 0,0 0-189 0,3 1-28 16,10 0 108-16</inkml:trace>
  <inkml:trace contextRef="#ctx0" brushRef="#br2" timeOffset="-177321.4">26027 6197 389 0</inkml:trace>
  <inkml:trace contextRef="#ctx0" brushRef="#br2" timeOffset="-174540.87">26714 5950 2701 0,'0'0'0'0,"0"0"0"0,0 0 0 0,0 3 0 0,0 10 0 0,0 6 0 0,0 5 0 0,2 5 0 0,1 1 0 0,4 5 0 0,-2 8 76 0,-1-5 175 15,1 11-110-15,-1-4-51 0,-2 0-26 16,4 0 129-16,-4 2-77 0,0-9-28 0,0 3-10 16,-2-3 55-16,0-5-133 0,0-3 0 0,0-7 0 15,0-3 0-15,0-2 0 0,0-7 0 0,0-4 0 16,0-3 0-16,0-3 0 0,0-1 0 16,0 0 0-16,0 0 0 0,-8-5 0 0,-2-8 0 0,1-4 0 15,-3-2 0-15,-2-3 0 0,-2-3 0 0,0 1 0 16,-6-1 0-16,3 3 0 0,0 6 0 15,-10 0 0-15,5 7 0 0,-2 5 0 16,-2 4 0-16,0 0 0 0,0 15 0 0,-1 5 0 16,4 3 0-16,5 2 0 0,3 1 0 0,6-4 0 15,1 8 0-15,7-3 0 0,3-3 0 0,0 1 0 16,2-3 0-16,10-5 0 0,9 5 0 0,0-5 0 16,4-4 0-16,1-3 0 0,0-3 0 0,-3-2 0 15,7-4 0-15,-2-1 0 16,-2 0 0-16,-5 0 0 0,-1 0 0 0,-2-1 0 15,-1-5 0-15,1 0 0 0,-6-2-354 0,4 4-40 16,-2-5 177-16,2 2-573 0,-2-5 381 0,4-1 184 16,-1-3 93-16</inkml:trace>
  <inkml:trace contextRef="#ctx0" brushRef="#br2" timeOffset="-174204.82">26970 6188 2619 0,'0'-12'0'0,"0"4"0"0,0 6 0 0,0-3 0 0,0 4 0 16,0-2 0-16,0 3 0 0,0 0 0 0,2 9 0 0,7 6 0 0,0 7 82 0,1 4 411 0,-1 4-226 0,0 4-114 0,0 4 164 15,1 4-317-15,-1 0 0 0,-1-1 0 0,-2-1 0 16,0-4 0-16,-1 2 0 0,1-5 0 0,-4-1 0 16,3-8 0-16,-2-1 0 0,0-5 0 0,-1-4 0 15,0-7 0-15,0-1 0 16,-1-4 0-16,1-2 0 0,0 0 0 0,5-13 0 0,1-10 0 15,5-5 0-15,2-8 0 0,2-2 0 16,2-5 0-16,0-6 0 0,4-1 0 0,2-1 0 16,0 0 0-16,-3 3 0 0,-1 1 0 0,-7 9 0 15,4-4 0-15,-7 8 0 0,-2 3 0 0,-2 10 0 16,-4 1 0-16,-1 6 0 0,0 3 0 0,0 5 0 16,-2 3 0-16,0 1 0 0,0 2 0 0,0 0 0 15,0 8-655-15,0 6 211 0,0 5 202 0,1 2 101 16,1 2-666-16,4 7 389 0</inkml:trace>
  <inkml:trace contextRef="#ctx0" brushRef="#br2" timeOffset="-174000.72">27428 6411 3147 0,'-6'0'0'0,"3"2"-4"0,0-2 1 0,3 0 2 0,0 0 0 0,0 5 0 0,0 0 1 0,2 4 0 0,7 0 0 0,3 3 0 0,3 1 692 0,-2 0-590 0,-1 2-102 0,3 0 0 16,-4 0 0-16,0 2 0 0,0-1 0 0,-3-1 0 16,1-1 0-16,-3 0 0 0,-1-5 0 0,1 0-255 15,0 0-97-15,-1-3 193 0,3-1 67 0,-3-1-462 16,5-4 195-16,1 0 164 0,3 0-549 0</inkml:trace>
  <inkml:trace contextRef="#ctx0" brushRef="#br2" timeOffset="-173601.19">27786 6317 2879 0,'0'-5'0'0,"-1"-1"0"0,-3 2 0 0,2-1 0 0,0 3 0 0,0 0 0 0,2 1 0 0,0-2 0 0,0 3 0 0,0 0 0 0,0 0 208 0,0 0 315 0,0 0-242 0,-1 0-241 16,-3 10-40-16,-1-1 0 0,-3 5 0 0,3-2 0 15,-2 4 0-15,-3 2 0 16,1 2 0-16,0-2 0 0,0 6 0 0,-3-1 0 0,3-1 0 15,-3 3 0-15,3 3 0 0,-2-2 0 16,0 2 0-16,-1 2 0 0,2 2 0 0,0 0 0 16,-3 2 0-16,1-1 0 0,-1 3 0 0,0 2 0 15,-2-2 0-15,-2 5 0 0,4-3 0 0,-2-6 0 16,1 8 0-16,-1-6 0 0,1 2 0 16,1-2 0-16,0-1 0 0,0-2 0 0,5-1 0 0,-1-4 0 15,2-5 0-15,0 0 0 16,2-5 0-16,1-3 0 0,0-1 0 0,3-1 0 15,-1-4 0-15,0-1 0 0,2-2 0 0,0 0 0 16,0-2 0-16,0-1 0 0,0-1 0 0,0 0 0 16,0 0 0-16,0 0 0 0,0 0 0 0,0 0 0 15,0 0 0-15,0 0 0 0,-3 0 0 0,3 0 0 16,-2 0 0-16,2 0 0 0,-3 0 0 0,0 0 0 16,2 0 0-16,1 0 0 0,0 0 0 0,-2 0 0 15,2 0 0-15</inkml:trace>
  <inkml:trace contextRef="#ctx0" brushRef="#br2" timeOffset="-165166.72">27854 6371 2239 0,'-7'-11'0'0,"5"7"0"0,2 1 0 0,-3 3 0 0,3-3 0 0,0 3 0 0,0 0 0 0,0 0 0 0,0 0 0 0,5 3 1 0,8 1 95 0,-1-1 285 0,8 3-170 0,-2-2-85 0,5 1-34 16,4-1 98-16,-2 0-75 15,1 1-38-15,-1-4-1 0,-4 1-82 0,2 2 53 16,0-3-9-16,-7 1-241 0,1 0 120 0,-4 1 61 15,-5-2 29-15,3 3-582 0,-6-1 224 0,-1 3 176 16,-4 0-632-16,0 5 385 0,0-4 192 0,-10 2 87 16</inkml:trace>
  <inkml:trace contextRef="#ctx0" brushRef="#br2" timeOffset="-165013.29">27916 6597 3312 0,'-13'12'0'0,"2"-1"0"0,3-4 0 0,1 1 0 0,2-3 0 0,3-1 0 0,2 2 0 0,0-3 0 0,2 3 0 0,12 0 0 0,3-3 200 0,8 1-82 0,-2 0 183 16,-3-4-301-16,4 0 0 0,1 0 0 0,-2 0 0 16,-2 0 0-16,0 0 0 0,0 0 0 0,-2 0-123 15,0 0 37-15,-1 0 57 0,0 0-1068 0</inkml:trace>
  <inkml:trace contextRef="#ctx0" brushRef="#br2" timeOffset="-156068.93">28448 6499 946 0,'0'0'0'0,"0"0"0"0,0 0 0 0,0 0 0 0,-2-2 0 0,2 1 0 0,-3-1 0 0,0-1 0 0,1 2 0 0,-2-3 0 0,3 1 81 0,-2 1 36 15,0-2-42-15,1 2-1 0,0-2-32 0,1 3 0 0,-1-1 11 16,0 0-11-16,2 0 0 0,-2 2 84 16,2-2-42-16,0 2 0 0,0 0 37 15,0 0-44-15,0 0-1 0,0 0-34 0,0-2 36 16,0 1 1-16,0-2-27 0,0 1-10 0,0-2 30 16,0-1 1-16,0-1-31 0,0-1-7 0,0-2 18 15,0 1-11-15,0 1 0 0,0-1 15 0,2-1-15 16,2-3 0-16,-1 4 44 0,5-4-44 0,-1 2 0 15,3-1 0-15,-3 0-7 0,1 0 7 0,3-1 10 16,-2 3-9-16,1-2-1 16,0 1 0-16,-3 3 0 0,1-1 9 0,0 2 1 15,0 3-10-15,2-3 0 0,-3 4-18 0,0 1 18 16,1-2 0-16,0 1 31 0,1 2-31 0,-2 0 0 16,2 0 0-16,3 0 10 0,-3 2-52 0,2 4 0 15,4 2 0-15,0-3 0 0,2 5 0 0,1-3 0 16,-1 1 0-16,3-1 0 0,1 1 0 0,4-3 0 15,-3 1 0-15,0-1 0 0,3-1 0 0,-7 1 0 16,5-4 0-16,-3 1 0 0,-1-2 0 0,-1 2 0 16,-4-2 0-16,0 0 0 15,-3 0 0-15,1 0 0 0,-5 0 0 0,-2 0 0 16,1 0 0-16,-1 0 0 0,2-2 0 0,-5-5 0 16,5 2 0-16,-4 0 0 0,3-4 0 0,-1 2-287 15,-1-1 13-15,1-2 116 0,-2 3 58 0,-1 1-238 16,0 1 148-16,0 1 63 0,-2 2 48 0,0-1-569 15,-6 3 303-15</inkml:trace>
  <inkml:trace contextRef="#ctx0" brushRef="#br2" timeOffset="-155769.36">28622 6363 1963 0,'0'0'0'0,"0"0"0"0,0 0 0 0,0 0 0 0,0 0 0 0,0 0 0 0,-2 0 0 0,2 3 0 16,-2 4 0-16,2 5 0 0,-1 1 309 0,1 0-133 0,-2 4-57 0,0 2 164 0,2 0-121 0,-2 1-60 16,2 3-30-16,0 0 94 0,-3-3-52 0,3 0-41 15,0 1 0-15,0-2-55 0,0 0 24 16,0 0 0-16,0-2-119 0,0-2 54 0,0-2 32 0,0-2 1 15,0 0-231-15,0-1 109 0,0-3 82 0,0 0-35 16,0-2-377-16,0-2 165 16,0 0 121-16,0-3-316 0,0 0 205 0,0 0 118 15,0 0 53-15,0 0-338 0,7-9 196 0</inkml:trace>
  <inkml:trace contextRef="#ctx0" brushRef="#br2" timeOffset="-155406.78">28827 6381 1991 0,'0'-2'0'0,"0"1"0"0,0-2 0 0,0 3 0 0,0-2 0 0,0 2 0 0,0 0 0 0,0 0 0 0,0 0 0 0,0 0 0 0,0 0 276 16,0 0-118-16,0 0-57 0,0 0 120 0,0 6-94 15,0 3-43-15,0-1 0 0,1 4 67 0,-1 1-44 16,0 0-38-16,3 2 197 0,-3 0-112 0,0 2-57 15,0-1-52-15,2 3-45 0,-2 0 0 0,0 2 0 16,2 0 0-16,1-1 0 16,-1 6 0-16,1-5 0 0,-1 2 0 0,1 3 0 15,-1-5 0-15,-1 1 0 0,1-1 0 0,0-1 0 16,0 0 0-16,-1-5 0 0,2-3 0 0,-1-1 0 16,0-1 0-16,-2-2 0 0,0-5 0 0,0 0 0 15,0-2 0-15,0-1 0 0,0 0 0 0,0 0 0 16,0 0 0-16,0 0 0 0,0 0 0 15,0 0 0-15,0 0 0 0,0 0 0 0,0 0 0 0,0 0 0 16,0 0 0-16,0 0 0 16,0 0 0-16,0 0 0 0,1 0-331 0,3 3 45 15</inkml:trace>
  <inkml:trace contextRef="#ctx0" brushRef="#br2" timeOffset="-146208.58">29397 6109 2939 0,'0'-2'-4'0,"-6"0"1"0,3 0 2 0,-2 2 0 0,-4 0 1 0,-2 17 0 0,-1 6 0 0,-2 5 0 0,-2 10 0 0,3-1 0 0,3-4 95 15,1 17 219-15,4-8-134 0,5 2-68 0,0 0 55 16,0-4-60-16,0-4-81 0,7 1-26 0,4 0 0 16,1-6 0-16,0 0 0 0,3-6 0 0,-1-3 0 15,0 0 0-15,0-3 0 0,2-5 0 0,-4-2 0 16,-2-5 0-16,5-2 0 0,-2-5-311 16,4 0 51-16,-2 0 73 0,5-14-413 0,0-2 277 15,0-5 127-15,3-2 81 0,-1-5-221 16,4-8 145-16,-2-2 72 0</inkml:trace>
  <inkml:trace contextRef="#ctx0" brushRef="#br2" timeOffset="-146019.07">29665 6227 2552 0,'-11'-4'0'15,"6"2"0"-15,0 1 0 0,1 1 0 0,4 0 0 0,0 0 0 0,0-2 0 0,7 0 0 0,12 0 0 0,6 0 0 0,2-1 175 0,3 1-55 0,1 0 348 0,-1 0-212 16,4 2-106-16,-4-3-54 0,-4 3-1 0,4 0-76 15,-2 0-19-15,-7 0-183 0,2 0 58 0,-7 0 85 16,-2 0 53-16,-4 0-300 0,-1 0 166 0,-3 0 82 16,-5 0-851-16,-1 7 429 0,0-2 169 0,-12-1 129 15,-6 0-350-15,-1-3 234 0</inkml:trace>
  <inkml:trace contextRef="#ctx0" brushRef="#br2" timeOffset="-145851.88">29816 6221 2108 0,'-17'0'0'0,"1"2"0"0,2 1 0 0,-1 2 0 0,7 2 0 0,-1 1 0 0,2 2 0 0,1 2 0 16,3 5 0-16,3 4 0 0,0 2 156 0,0 4 456 0,0-2-274 0,2 5-152 0,-1 0-71 0,3 0 121 16,-1 3-96-16,0-3-100 0,0-4-197 0,-1 5 69 15,-2-2 66-15,0-9 33 0,0 3-246 0,0-7 140 16,0-4 80-16,0-3 24 0,0-1-711 0,3-6 260 16,-1-2 210-16,5 0-417 0,3-14 291 15,1-11 162-15</inkml:trace>
  <inkml:trace contextRef="#ctx0" brushRef="#br2" timeOffset="-145677.39">29851 6317 2601 0,'0'-9'0'0,"3"3"0"0,-1 3 0 0,1 1 0 0,-1 0 0 0,-1 2 0 0,4 0 0 0,2 2 0 0,0 9 0 16,4 6 0-16,-1 5 180 0,-3 2 398 0,-2 8-273 0,-1-1-131 0,0 3-81 16,-2 2-93-16,-2-1 0 15,0 1 0-15,0-2 0 0,0-1 0 0,0-3 0 16,-2 0 0-16,-2-7 0 0,0-1-152 0,3-5 81 15,1-4 57-15,-2-2-810 0,2-7 412 0,0-1 92 16,0-3-470-16,3 0 379 0</inkml:trace>
  <inkml:trace contextRef="#ctx0" brushRef="#br2" timeOffset="-145522.97">29992 6506 2738 0,'-3'-6'-2'0,"3"5"2"0,0-2-1 0,0-3 1 0,0 2 0 0,0 1 0 0,10-3 0 0,2 4 0 0,3-2 0 0,0 3 0 0,3-1 181 0,0 2-69 0,2 0 195 16,0 0-138-16,0 0-62 16,2 0-32-16,0 2-425 15,3 3 197-15,3 3 109 0,0-2-773 0,4-1 427 0,-1 0 214 0</inkml:trace>
  <inkml:trace contextRef="#ctx0" brushRef="#br2" timeOffset="-144859.68">30686 6462 1504 0,'-4'-12'0'0,"-1"-3"0"0,3 1 0 0,-1-3 0 0,1 1 0 0,-3-2 0 0,3 1 0 0,-1 2 0 0,-1-1 0 0,0 2 0 0,-1 1 209 0,0 6-82 0,-2-2-32 16,-2 4 95-16,-5 3-73 16,0 2-37-16,-7 0 0 0,3 12 60 0,-4 6-37 15,-3 3-12-15,4 3-48 0,-3 7 136 0,9-1-69 16,0 1-33-16,3 3 135 0,4 0-90 0,4 0-40 15,0-4 1-15,4-1 14 0,0-8-27 0,0 2 11 16,8-4-42-16,2-4-39 0,2-4 0 0,3-4 0 16,-2-3 0-16,5-4 0 0,-1 0 0 0,1-1 0 15,2-14 0-15,-3-2 0 0,0-4 0 0,0-5-156 16,-3-1 20-16,2-1 74 0,-2-3 4 0,0-4-75 16,0 2 26-16,-5 2 46 0,-4 7-157 15,-1 2 87-15,-3 3 45 0,-1 8-1 16,0-1 237-16,0 5-91 0,0 5-51 0,-3 2 1 15,-6 0 307-15,-1 2-168 0,2 14-66 0,-2 3 127 16,5 4-77-16,1 3-57 0,-2 4-28 0,5-1-47 16,-1-3 0-16,2 6 0 0,0-3 0 0,0-11 0 15,2 4 0-15,5-5 0 0,0-2 0 0,2-4 0 16,-2-5 0-16,2 0 0 0,3-6 0 16,1 0 0-16,2 0 0 0,-1-8 0 15,4-9 0-15,0-2 0 0,-3-2 0 0,3-1 0 16,-1-2 0-16,-2-1 0 0,0 0 0 0,-2 2 0 15,-2 4 0-15,-1-2 0 0,-1 6-67 0,-2 0 20 16,-2 8 19-16,-3 1-33 0,3 3 245 0,-3 1-165 16,3 2-19-16,1 0 0 0,-1 2 0 0,2 12 0 15,0 7 0-15,-2 2 0 0,1 3 0 0,-4 2 0 16,1 3 0-16,0-4 0 0,-3 1 0 0,0-7 0 16,0 0 0-16,0-4 0 15,0-6 0-15,0-2 0 0,0-5 0 0,0-1 0 16,0-3 0-16,0 0 0 0,0-7 0 0,0-8 0 15,0-9 0-15,0 0 0 0,0-5 0 0,4-5 0 16,8-1 0-16,-1-1 0 0,4 2 0 0,0 2 0 16,0 4 0-16,3 3 0 0,-2 2 0 0,-2 6 0 15,0 1 0-15,2 5-112 16,-4 4-13-16,3 3-488 0,-2 4 286 0,-1 0 142 16,1 1 71-16,1 12-590 0,1 3 320 0,0 1 176 15</inkml:trace>
  <inkml:trace contextRef="#ctx0" brushRef="#br2" timeOffset="-144610.06">31393 6393 1501 0,'0'-12'0'0,"0"-4"0"0,0 0 0 0,0 0 0 0,-3 1 0 0,1 7 0 0,-1-2 0 0,-2 3 0 0,-4 3 0 0,-4 3 0 0,-2 1 116 0,-3 0-37 0,-3 7 204 16,-2 6-126-16,2 4-57 0,3 1-29 0,-1 4 188 15,3-2-109-15,7 1-43 0,-1 3 161 0,5-4-113 16,-1 3-56-16,6 0-29 0,0-3 44 0,0 2-25 16,0-4 0-16,6-2-96 0,4 0 1 15,4-4 48-15,2 0 0 0,3-3-352 0,6-1 171 0,-2-4 90 16,7-1-740-16,0-3 387 0,2 0 128 16,1 0 109-16,0 0-475 0,-1-1 299 15</inkml:trace>
  <inkml:trace contextRef="#ctx0" brushRef="#br2" timeOffset="-144298.79">31720 6389 1795 0,'5'-19'0'0,"-2"2"0"0,-1 2 0 0,1 0 0 0,-3 4 0 0,0-1 0 0,0 4 0 0,-6 1 0 0,-5 4 0 0,-3 0 0 0,0 3 189 0,-6 0-73 0,-2 0-38 16,2 5 47-16,-6 8-46 0,4-2-1 15,5-1 23-15,3 5-29 0,0-5-1 0,9 3-18 16,0-3 84-16,2 3-48 0,3-1 1 0,0-3 31 15,5 2-40-15,6-1 11 0,3-3-49 0,4 0 88 16,-1-1-44-16,-2 2 0 0,5-3-34 0,-3 3 39 16,-3 0-50-16,2-3-13 0,-4 3-29 0,-3-1 0 15,-4 2 0-15,0-1 0 0,-3 1 0 0,0 3 0 16,-2-1 0-16,-5 2 0 16,-9 0 0-16,-6 0 0 0,-1-1 0 0,-3-2 0 15,-3 0 0-15,4-4 0 0,2-2 0 0,-3-1 0 16,1-1 0-16,3-2 0 0,5 0 0 0,5 0-273 15,2 0 87-15,3 0 47 0,5-2-446 0,0-3 271 16,3-4 137-16,18-5-542 0,4 1 328 0</inkml:trace>
  <inkml:trace contextRef="#ctx0" brushRef="#br2" timeOffset="-144101.72">31894 6428 3003 0,'4'0'0'0,"-1"0"0"0,-1 0 0 16,-2 0 0-16,0 0 0 0,0 0 0 0,0 0 0 0,0 0 0 0,0 0 0 0,0 10 0 0,0 1 361 0,-4 2-160 0,-1 0-79 0,2 2-40 0,-1 2 10 0,0-2-49 16,-1 1-16-16,5-4-27 0,-2-2 0 15,2 1-322-15,0-4 139 0,0-3 107 0,0 0 59 0,0-2-636 16,0-2 337-16,2 0 36 16,5-2 122-16,-1-7-333 0,2-12 225 0,1-1 111 15,6-15-266-15,0-1 189 0</inkml:trace>
  <inkml:trace contextRef="#ctx0" brushRef="#br2" timeOffset="-143781.84">32051 6163 2416 0,'3'-15'0'0,"-1"10"0"0,0 1 0 0,0 3 0 0,-2 1 0 0,1 0 0 0,1 7 0 0,0 8 0 0,-1 1 0 0,1 8 0 0,1-1 169 0,-3 10-69 0,2-1 170 0,-2-2-114 16,0 5-57-16,0-5-18 0,0 0 72 0,0 0-56 16,0-3-27-16,0-7-124 15,0 3 48-15,-2-7 11 0,-1-4 37 0,1-3-229 16,1-3 114-16,-1-2 58 0,2-3-169 0,0-1 78 15,0 0 1-15,0-4 53 0,0-7 76 0,0-1-50 16,2-2 5-16,4 0-61 0,4-2 137 16,-2 3-42-16,-1 0 7 0,2 2 172 0,0 3-100 0,-2 1-32 15,0 3 7-15,-2 0 190 0,5 4-86 16,-5 0-67-16,2 0 25 0,-4 11-129 0,2 4 0 0,-2 6 0 16,0 1 0-16,1 3 0 15,-1-4 0-15,0 1 0 0,2-1 0 0,-1-2 0 16,4-5 0-16,0 0 0 0,2-9 0 0,-1 1-9 15,0-5-47-15,3-1-567 0,-3 0 254 0,0 0 164 16,0-7-306-16,1-8 224 0,-3-1 128 0,4-8 59 16,-1-4-432-16,1-3 244 0,-2-5 124 0</inkml:trace>
  <inkml:trace contextRef="#ctx0" brushRef="#br2" timeOffset="-143647.47">32368 6357 2207 0,'1'-11'0'0,"1"5"0"0,-2 4 0 0,2 2 0 0,-1 0 0 0,1 0 0 0,2 0 0 0,3 9 0 0,0 3 0 0,2-1 0 0,-1 4 286 0,5-2-122 0,-1 4 194 15,4-2-163-15,-2 2-77 0,2 0-38 0,-2-4-133 16,2 1 48-16,-2-1 10 0,2-4 37 0,-2-2-560 16,1-1 280-16,-7-3 140 0,4 2-711 0,-1-5 406 15,1 0 91-15</inkml:trace>
  <inkml:trace contextRef="#ctx0" brushRef="#br2" timeOffset="-143391.97">32719 6227 2647 0,'0'-6'0'0,"0"3"0"0,0-1 0 0,0 2 0 0,0 1 0 0,0-1 0 0,0 2 0 0,0 0 0 0,0 0 0 0,0 14 0 0,-10 7 117 0,0 2 503 0,-8 7-278 0,-4 7-156 15,2 0-167-15,-3 7-19 0,0 3 0 0,-7 11 0 16,3-8 0-16,-6 11 0 0,3-3 0 16,-2 2 0-16,2 3 0 0,3-5 0 15,2-12 0-15,4 9 0 0,-1-6 0 0,5-4 0 16,3-4 0-16,0-7 0 0,5-6 0 0,0 1 0 15,2-9 0-15,2-7 0 0,2-2 0 0,1-5 0 16,2-2 0-16,0-2-60 0,0-2-85 0,0 0 51 16,0 0-449-16,0-12 249 0,5-5 114 0,9-5-519 15,-1-3 329-15,2-3 163 0</inkml:trace>
  <inkml:trace contextRef="#ctx0" brushRef="#br2" timeOffset="-143095.22">32831 6308 3410 0,'13'-23'0'0,"0"16"0"0,4 1 0 0,1 1 0 0,-7 1 0 0,0 2 0 0,-1 2 0 0,-1 0 0 0,0 0 0 0,3 11 0 0,-2 10 186 0,0 3-70 0,-2 5 103 15,-1 4-219-15,-2 9 0 0,-3-1 0 0,0 3 0 16,-2-2 0-16,0 1 0 0,-2-7 0 0,-7 5 0 15,-1-3 0-15,-3-3 0 0,1-3 0 0,-6-3 0 16,1-3 0-16,-1-3 0 0,-1-4 0 0,1-6 0 16,-1-5 0-16,2-1 0 0,-3-6 0 0,3-1 0 15,1 0 0-15,2 0 0 0,-1-1 0 0,7-7 0 16,-1-3 0-16,1 2-201 16,5-2-39-16,3-3 97 0,0 3-660 0,0-2 368 15,5 1 200-15,8 0-236 0,2 0 212 0</inkml:trace>
  <inkml:trace contextRef="#ctx0" brushRef="#br2" timeOffset="-142639.28">33077 6107 2203 0,'5'-10'0'0,"5"3"0"0,0 0 0 0,2-3 0 0,1 2 0 0,-5 2 0 0,6-1 0 0,-1 4 0 0,-1 1 0 0,3 2 0 0,-2 0 231 0,-1 0-81 0,3 0 139 0,-3 7-122 15,-1 1-61-15,-4 0-30 0,1 1 16 0,-3-2 11 16,0 4-58-16,-4 1-36 0,-1-1 36 0,0 0 1 16,-11 1-1-16,-2-1-18 0,-4-2-11 0,0-1 29 15,-1-3 0-15,1 0-28 0,-1-2 39 16,2-3-11-16,4 0-55 0,5 0 51 16,-4 0-26-16,6 0 12 0,3 0-27 0,-1 0 0 15,3 0 0-15,0 0 0 0,0 0 0 0,0 0 0 16,5 0 0-16,11 0 0 0,1 0 0 0,1 6 0 15,4 0 0-15,-2-2 0 0,3 5 0 0,2-2 0 16,0-2 0-16,-3 3 0 0,-1-4 0 0,1 1 0 16,-2 1 0-16,-2 0 0 0,-1 0 0 0,-2-3 0 15,-3 3-801-15,1-4 262 0,-3 1 236 16</inkml:trace>
  <inkml:trace contextRef="#ctx0" brushRef="#br2" timeOffset="-136094.06">28608 6026 1508 0,'0'-6'0'0,"-2"-3"0"0,-3 3-1 0,4 1 1 0,-3 0-1 0,2 1 1 0,0-1 0 0,0 4 0 0,0-3 0 0,1 1 0 0,-1 0 75 0,0 1-1 0,2 0 35 0,-2 1-22 15,-1-1-10-15,2 0 118 0,1 2-75 0,-4 0-38 16,1 0 0-16,-5 0 125 16,3 0-87-16,-5 2-37 0,3 3 112 0,-5 6-75 15,2-2-38-15,2 0 11 0,-4 3 110 0,1 2-79 16,-1 1-40-16,-3 2 0 0,1 4 45 0,1-2-129 16,-2 7 0-16,-1 0 0 0,2 0 0 0,-4 3 0 15,6 2 0-15,-2-1 0 0,0 2 0 0,6 1 0 16,-4 0 0-16,5 1 0 0,0 0 0 0,1 0 0 15,2-2 0-15,0 3 0 0,2 0 0 0,2-2 0 16,0 0 0-16,0 2 0 0,0-2 0 0,0 1 0 16,2 1 0-16,4-1 0 0,2 2 0 15,1 0 0-15,0-2 0 0,0 4 0 16,5-3 0-16,0 4 0 0,-2-5 0 0,2 0 0 16,4 0 0-16,0-2 0 0,2-2 0 15,-1-2 0-15,-1-4 0 0,-3-1 0 0,6 1 0 0,-4-4 0 16,-4-2 0-16,2-1 0 0,-1-3 0 0,-2 0 0 15,-2-3 0-15,-1 1 0 0,-2-5 0 16,-2-1 0-16,0-1 0 0,-1-3 0 0,-3 0 0 0,1 0 0 16,0-2 0-16,-2 0 0 15,0 0 0-15,2 0 0 0,-1 0 0 0,5-2 0 16,1-7 0-16,2-3 0 0,-4 3 0 0,3-5 0 16,-5 7 0-16,2-2 0 0,-3-1 0 0,-1 5 0 15,1-1 0-15,-2 4 0 0,0 1-244 0</inkml:trace>
  <inkml:trace contextRef="#ctx0" brushRef="#br2" timeOffset="-135330.06">25412 7940 1573 0,'-9'0'0'0,"-1"0"0"0,3 0 0 0,0-2 0 0,1 0 0 0,1 1 0 0,-3-2 0 0,2 0 0 0,1-1 0 0,-1 3 0 0,1-2 362 0,0 2-151 0,1-2-91 0,3 1-40 16,-1 2 416-16,2 0-228 0,-2 0-115 0,2 0-46 15,0 0 400-15,2 0-453 0,10 0-54 0,2 0 0 16,9 0 0-16,0 2 0 0,5 2 0 15,-2 0 0-15,4 0 0 0,-2-1 0 0,2 0 0 16,-5-2 0-16,7 3 0 0,-6-1 0 0,-1 1 0 16,-3-1 0-16,-2 0 0 0,0-2 0 15,-5 2 0-15,-2-2 0 0,-4-1 0 0,-2 2 0 16,-3-2 0-16,-2 0 0 0,-2 0 0 0,0 0 0 16,0 0 0-16,0 0 0 0,0-2 0 0,0 1 0 15,0-5 0-15,0 1 0 0,0 1 0 0,4 0-11 16,-2-2-206-16,5 5 78 0</inkml:trace>
  <inkml:trace contextRef="#ctx0" brushRef="#br2" timeOffset="-134597.22">26134 7807 1489 0,'-16'-3'0'0,"4"2"0"0,-2-3 0 0,3 0 0 0,-1-1 0 0,1-1 0 16,-1-3 0-16,6 3 0 0,-2-4 0 0,4 4 0 0,3-4 101 0,1 0-19 0,0-3 157 0,0 4-99 0,0-5-49 0,5 3 1 15,4-1 116-15,1-2-72 0,1 3-52 0,3 0 93 16,-2-3-67-16,4 3-35 16,1 2 1-16,0 0 152 0,3 0-98 0,1 1-44 15,5 2 86-15,-1 2-65 0,-5 2-33 0,5 2-40 16,3 0-34-16,-7 0 0 0,4 0 0 0,-1 6 0 16,-1 3 0-16,-1 1 0 0,4 3 0 0,-6-2 0 15,2 1 0-15,1 0 0 0,2 1 0 0,-3-3 0 16,6 3 0-16,-1-2 0 0,-1-1 0 0,1-2 0 15,-3 1 0-15,-2-2 0 0,1-1 0 0,-2 0 0 16,-1-3 0-16,-3 1 0 0,-2-1 0 0,-2-3 0 16,2 0 0-16,-3 0 0 15,-4 0 0-15,2 0 0 0,-2-3 0 0,-1-3 0 16,-2-1 0-16,2 0 0 0,-4-1 0 0,-1 0-247 16,0 1 40-16,-2 1 73 0,0 1-624 0,0 1 358 15,0 0 179-15,-11 1 90 0</inkml:trace>
  <inkml:trace contextRef="#ctx0" brushRef="#br2" timeOffset="-134379.04">26494 7677 2853 0,'-14'2'0'0,"-2"4"0"0,5-1 0 0,4 1 0 0,-1 1 0 0,2 1 0 0,4 3 0 0,1 5 0 0,1-1 0 0,0 3 0 0,0 6 215 0,0-3-77 0,0 5-53 16,1 1 357-16,1-1-244 0,0 0-198 0,0 0 0 15,0-1 0-15,-2 4 0 16,0-6 0-16,0-2 0 0,0 2 0 0,0-1 0 16,0-5 0-16,0-2-184 0,0-4-30 0,0-1 127 15,0-5-361-15,0-1 226 0,0-2-5 0,0-2 64 16,12 0-485-16,2-11 304 0,2-12 151 0</inkml:trace>
  <inkml:trace contextRef="#ctx0" brushRef="#br2" timeOffset="-134169.47">26654 7761 2842 0,'2'-3'0'0,"0"1"0"0,-1 2 0 0,-1 0 0 0,0 0 0 0,0 0 0 0,0 0 0 0,3 9 0 0,-1 3 0 0,0 3 0 0,1 3 225 0,1 3-81 0,-1 5 478 16,1-1-524-16,0 2-98 0,0 0 0 0,-3-1 0 16,2-2 0-16,-1 1 0 0,0 0 0 0,-2-4 0 15,0 1 0-15,0-4 0 0,0 2 0 0,0-4 0 16,0-3 0-16,0-3 0 0,0-1 0 0,-2-3 0 15,2-2 0-15,-2-3-666 0,2 1 202 0,0-2 211 16,0 0-545-16,0 0 378 16,2 0 178-16</inkml:trace>
  <inkml:trace contextRef="#ctx0" brushRef="#br2" timeOffset="-131749.26">27462 7842 1270 0,'0'4'0'0,"2"-1"0"0,0-2 0 0,-1 1 0 0,3 0 0 0,-3-2 0 0,4 0 0 0,-3 0 0 0,6 0 0 0,-5 0 0 0,1 0 127 0,-1 0-43 16,1 0 1-16,0-4-34 0,-2-4 60 0,0 2-35 15,1-1 0-15,-1-2-35 0,0 1 62 0,-2-1-20 16,0-4-11-16,0 3 19 0,0-2-49 15,0 0-1-15,0-1 0 0,-2-1 50 16,-5 2-10-16,5-2-40 0,-4 3 43 0,-1-2-42 16,-1 2-1-16,1 1 11 0,-4-1 35 0,-1 3-1 15,0 2-44-15,0 3-1 0,-2 0 59 0,0 3-19 16,-2 0-11-16,-3 0-29 0,3 3 47 0,-6 12-47 16,5 2 1-16,1 0 63 0,-3 11-37 0,1 0 0 15,3 2 5-15,2 3-1 0,3-2-72 0,3-4 0 16,1 6 0-16,6-5 0 0,0-5 0 0,0-1 0 15,0-1 0-15,4-3 0 0,5-4 0 0,2-2 0 16,1-1 0-16,1-4 0 16,2-3 0-16,0-2 0 0,1-2 0 0,-2 0 0 15,3-2 0-15,3-11 0 0,0-4 0 0,-2-4 0 16,2-2 0-16,0-2 0 0,0-4 0 0,-1 1-160 16,0-2 31-16,-2-4 49 0,0 3 17 0,-4-2-30 15,-1 3 18-15,-4 4 0 0,-4 5 28 16,0 7 31-16,-2 0 9 0,0 7-34 0,-2 1 253 0,0 4-124 15,0 0-59-15,0 2-40 16,-9 14 335-16,-2 6-180 0,-1 6-144 0,1 3 0 16,1 2 0-16,1 1 0 0,4 0 0 0,4-2 0 15,1-1 0-15,0-6 0 0,0 0 0 0,4-4 0 16,5-2 0-16,1-6 0 0,1-1 0 0,3-4 0 16,-2-6 0-16,3 0 0 0,1 0 0 0,4-12 0 15,-1-7 0-15,2-2 0 0,-4-5 0 0,5 1 0 16,1-4 0-16,-2-1 0 0,1 1 0 0,3 2 0 15,-5 6 0-15,-2 0 0 0,-1 6 0 0,-4 4-6 16,-5 5 9-16,2 2-4 16,-3 2-36-16,-2 2-4 0,1 6 88 0,-4 11-38 15,0 8 1-15,-2-1-28 0,0 0 52 0,0 8-34 16,-6-3 0-16,-1-1 0 0,0-4 0 0,2-3 0 16,0-2 0-16,-1-5 0 0,2-4 0 0,1-3 0 15,1-3 0-15,-1-2 0 0,0-2 0 0,1 0 0 16,2-8 0-16,0-9 0 0,0-5 0 15,0-5 0-15,5 0 0 0,5-1 0 0,3-5 0 16,2 2 0-16,0-3 0 0,4 2 0 16,0 2 0-16,0 3 0 0,0 3 0 0,-2 9 0 15,1 0-54-15,1 6-389 0,-1 3 191 0,1 4 110 16,1 2-345-16,1 0 223 0,1 8 110 0</inkml:trace>
  <inkml:trace contextRef="#ctx0" brushRef="#br2" timeOffset="-131452.85">28328 7670 1957 0,'-5'-12'0'16,"4"6"-1"-16,-4-11 0 0,5 4 1 0,0 0 0 0,0 0 0 0,0-2 0 0,0 6 0 0,0 1 0 0,0 1 0 0,0 1 194 0,0 2-67 0,-5 3-48 0,-2-2 198 0,-2 3-118 15,-5 0-59-15,0 6 81 0,-2 7-60 0,-3 3-46 16,1-1 1-16,1 3 240 0,-2 3-138 0,7-4-85 15,-6 8-93-15,11-7 0 0,-3 3 0 16,3-1 0-16,7 1 0 0,-2 0 0 16,2-3 0-16,0 3 0 0,2-4 0 0,8-2 0 15,2 0 0-15,3-4 0 0,2-1 0 0,2-3 0 16,0-1 0-16,-1-2 0 0,1-2 0 0,0-2 0 16,-2 0 0-16,-2 0 0 0,-3 0 0 0,1 0-106 15,1 0-485-15,-2 0 266 0,1 0 147 0,-1 0 69 16,-1 0-609-16,1 0 339 0,2 0 169 0</inkml:trace>
  <inkml:trace contextRef="#ctx0" brushRef="#br2" timeOffset="-131096.28">28629 7724 1847 0,'2'-11'0'0,"5"1"0"0,-2-5 0 0,0-1 0 0,-1-3 0 0,3-1 0 0,-6 4 0 0,0-1 0 0,1 3 0 0,-2 2 0 0,0 2 362 0,0 2-161 0,0 1-81 0,-4 4 176 16,-10 0-133-16,2 3-61 0,-3 0-32 0,-2 0 142 15,1 10-87-15,-3 3-32 0,1 2-10 0,5 0 33 16,-2 0-39-16,7 2-13 0,1 0-64 0,4 0 0 16,3-2 0-16,0 2 0 0,0 0 0 0,3-2 0 15,8-2 0-15,1 1 0 0,3-4 0 0,2 2 0 16,-1-3 0-16,-4 0 0 0,0-1 0 0,-4-1 0 15,1 1 0-15,-4 1 0 16,-2-1 0-16,1 1 0 0,-4-1 0 0,0 1 0 16,0 3 0-16,-7-3 0 0,-4-3 0 0,-2 3 0 15,-2 0 0-15,-2-4 0 0,-1 1 0 0,0 0 0 16,1-2 0-16,2 0 0 0,2-1 0 0,-2 0 0 16,5-3 0-16,3 0-787 0,2 0 360 0,3 0 194 15,2 0-291-15,2-10 247 0</inkml:trace>
  <inkml:trace contextRef="#ctx0" brushRef="#br2" timeOffset="-130910.23">28765 7759 2416 0,'10'0'0'0,"1"0"0"0,-6 0 0 0,1 2 0 0,-2 5 0 0,-2-1 0 0,-2 3 0 0,0 0 0 0,2 3 0 0,-2 3 0 0,0 1 621 0,0-1-290 0,0 4-146 15,0-3 7-15,0 1-65 0,0 1-68 0,-2-6-437 0,2-1 200 16,-2-1 109-16,2-5 55 0,-3 1-602 15,3-4 323-15,0-2 167 0,-1 0 33 16,1 0-261-16,0-6 90 0,0-11 102 0,0-9-215 16,4-5 168-16,8-9 84 0,0-5 42 0</inkml:trace>
  <inkml:trace contextRef="#ctx0" brushRef="#br2" timeOffset="-130762.83">28940 7446 1893 0,'8'-22'0'0,"-3"7"0"0,0 3 0 0,0 6 0 0,0 3 0 0,-2 1 0 0,2 2 0 0,-3 0 0 0,5 5 0 0,-4 8 0 0,-1 4 423 15,0 2-182-15,-1 8-105 0,-1-1-49 0,0 2 95 16,0 2-71-16,0-2-36 0,0-1-382 0,-5 5 168 16,2-6 90-16,-1-2 44 0,1-3-640 0,3 2 342 15,-2-7 181-15,2-3-20 0,0-3-308 0,0-7 170 16</inkml:trace>
  <inkml:trace contextRef="#ctx0" brushRef="#br2" timeOffset="-130454.99">29036 7702 1840 0,'2'-6'0'0,"0"4"0"0,-2 0 0 0,0 0 0 0,1 2 0 0,1 0 0 0,0 0 0 0,0 4 0 0,1 6 0 0,0 5 0 0,5-1 246 16,-5 4-102-16,3 0-53 0,-1 1 183 0,-2 0-118 0,1-1-48 15,0-1-97-15,1-3 0 0,-2-3 29 0,-1-2 0 16,0-3-270-16,0-3 145 0,-1-2 58 0,1-1 33 16,3 0-283-16,0-2 154 0,5-11 8 15,-2-4-45-15,2-6 12 0,2 0 58 0,-2-1-6 0,0 1-14 16,0 5 35-16,1-3-10 0,-4 3 116 0,0 6-36 15,-1 2 1-15,-2 3-36 16,-3 4 382-16,4 1-196 0,-4 0-54 0,0 2-58 16,2 0 515-16,1 7-257 0,-1 4-111 0,1 5 133 15,2 1-142-15,-1-1-66 0,3 3-33 0,-2 1 227 16,3-1-298-16,-2-2-2 0,3 0 0 0,-1 0 0 16,0-5 0-16,1-1 0 0,-1-2-265 0,1-3 26 15,3-2 135-15,-3-1 71 0,5-3-911 0,-5 0 452 16,3 0 226-16,1 0-439 0</inkml:trace>
  <inkml:trace contextRef="#ctx0" brushRef="#br2" timeOffset="-130233.39">29524 7553 2613 0,'-3'-7'0'0,"0"-1"0"0,1 1 0 0,2 0 0 0,0 0 0 0,0 4 0 0,0-3 0 0,0 4 0 0,0 0 0 0,0 0 0 0,2 1 553 0,4 1-257 0,1 0-129 16,-2 0-53-16,5 7 74 0,-2 5-188 0,2 0 0 16,-1 3 0-16,-2 0 0 0,2 1 0 0,1 2 0 15,-1-1 0-15,1 0 0 0,-2 0 0 0,-1-2 0 16,0-2-107-16,0 0-184 0,2-2 164 0,-2-3-883 16,0 2 486-16,0-5 242 0,4-1 112 0</inkml:trace>
  <inkml:trace contextRef="#ctx0" brushRef="#br2" timeOffset="-129942.6">29916 7346 2709 0,'2'-10'0'0,"1"7"0"0,-2-1 0 0,6 1 0 0,-7-1 0 0,0 2 0 0,0 0 0 0,0 2 0 16,0 0 0-16,0 0 0 0,0 0 93 0,0 0 414 0,0 10-234 0,-3 5-107 0,-9 7 17 15,1 1-183-15,-4 3 0 0,-1 6 0 0,-7 5 0 16,3 0 0-16,-7 9 0 0,3 1 0 0,-6 12 0 16,1-3 0-16,-1 2 0 0,4-4 0 0,-8 15 0 15,4-3 0-15,2 2 0 0,0 2 0 0,-1 0 0 16,8-9 0-16,-6 13 0 0,6-15 0 0,2-10 0 16,2 1 0-16,-2-6 0 0,7-8 0 0,-5 0 0 15,4-8 0-15,-2-4 0 0,7-5 0 16,-6-2 0-16,5-4-44 0,-2-2-453 0,1-3 227 15,-1-2 114-15,2-3-415 0</inkml:trace>
  <inkml:trace contextRef="#ctx0" brushRef="#br2" timeOffset="-129479.59">27411 7336 1691 0,'-13'-3'0'0,"-1"2"0"0,2-2 0 0,-2 3 0 0,3 0 0 0,-2 0 0 0,-4 0 0 0,3 14 0 0,-4 4 0 0,2 5 0 0,-3 9 214 0,1 0-77 16,-3 15-54-16,0 4 289 0,-5 9-166 0,8 1-84 16,1 1 130-16,8-7-96 0,1 15-64 0,8-16-25 15,0 4 275-15,8-2-152 0,11 1-183 0,14-1-7 16,3-3 0-16,8-6 0 0,2 0 0 0,3-2-335 16,-1-6 99-16,11 6 132 0,-1-5 72 0,2-1-1008 15</inkml:trace>
  <inkml:trace contextRef="#ctx0" brushRef="#br2" timeOffset="-128992.51">29989 7570 1725 0,'0'-19'0'0,"0"9"0"0,0 5 0 0,3 1 0 0,1 1 0 0,3-1 0 0,5 3 0 0,2 1 0 0,7 0 0 0,0 12 0 0,2 5 472 0,0 8-206 0,-1 3-118 0,1 9-55 15,-4-1 236-15,-4 4-145 0,-5-5-62 0,-4 10-47 16,-4-4 93-16,-2 3-65 0,0-3-31 0,-12-2-22 15,-3-5-1-15,-10 7-10 0,2-6-3 16,-4-2-71-16,2-8 36 0,-3-1-1 0,0-5-58 16,0-2 43-16,1-8 28 0,6-3-1 0,-2-5-387 15,2-1 154-15,6 0 107 0,0-7 2 0,6-10-360 16,3-8 217-16,6-2 107 0,0-15-387 0,7-1 238 16,16-14 134-16</inkml:trace>
  <inkml:trace contextRef="#ctx0" brushRef="#br2" timeOffset="-128734.5">30234 7442 2330 0,'13'-18'0'0,"0"6"0"0,4 3 0 0,1-3 0 0,5 1 0 16,0 3 0-16,3 3 0 0,-1 2 0 0,-4 3 0 0,0 0 0 0,-1 0 156 0,-5 8-59 0,1 6 67 0,-4 1-63 0,-7 4-21 16,0-1-10-16,-5 3-4 0,0 0 0 0,-3 1-27 15,-12-3 20-15,1-2-10 0,-4-2-10 0,-2-2 0 16,3-3 48-16,-1 0 0 0,3-5-48 15,5-1 10-15,4-3 181 0,1 1-146 16,1-2-84-16,2 0 0 0,2 0 0 0,0 0 0 16,0 0 0-16,9 0 0 0,12 0 0 0,2 0 0 15,-2 0 0-15,2 0 0 0,7 0 0 0,-3-2 0 16,-2 2 0-16,-3 0 0 0,2 0 0 0,-2 0 0 16,4 0 0-16,-3 2 0 0,0 6 0 0</inkml:trace>
  <inkml:trace contextRef="#ctx0" brushRef="#br2" timeOffset="-128100.28">30681 7384 1572 0,'0'-5'0'0,"0"-2"0"0,0 6 0 0,0-2 0 0,0 3 0 0,5 0 0 0,4 0 0 0,0 0 0 0,3 0 0 16,2 12 0-16,2-1 127 0,3 2-33 0,6 7 289 0,-3-2-171 0,3 5-86 0,0 2-42 15,1-1 260-15,-4 3-142 0,-2 6-85 0,0 0 217 0,-6 9-147 16,-5-3-72-16,-7-1-81 16,1 11-34-16,-3-4 0 0,-5 2 0 0,-11 1 0 0,-7 3 0 0,-3 0 0 15,-7 6 0-15,5-12 0 0,-4 4 0 0,2-5 0 16,0 0 0-16,5-8 0 15,-5 3 0-15,9-13 0 0,-2 0 0 0,2-3 0 16,7-10 0-16,-2 0 0 0,5-6 0 0,2 0 0 16,4-6 0-16,-1 1 0 0,2-2 0 0,2 0 0 15,1 0 0-15,-2 0 0 0,3 0 0 0,0 0 0 16,0 0 0-16,0-2 0 0,0-2 0 0,0 3 0 16,8-2 0-16,2 2-316 0,4 1 68 0,2 0 94 15,-1 0-937-15</inkml:trace>
  <inkml:trace contextRef="#ctx0" brushRef="#br2" timeOffset="-122682.01">31630 7320 1798 0,'1'-13'0'0,"-1"4"0"0,2 2 0 0,0 1 0 0,0-1 0 0,-2 0 0 0,1 4 0 0,-1 0 0 0,0 2 0 0,2 0 0 0,-2 1 346 0,2 0-152 0,-1 5-76 0,2 12-27 0,-1 6 102 0,1 5-75 16,-3 4-38-16,2 12 202 15,1-2-120-15,-3-1-49 0,0 13-41 0,0-3 113 16,0-2-72-16,0 1-47 0,0 4-66 0,-3-14 0 15,-2 11 0-15,-3-9 0 0,5-3 0 0,-3-6 0 16,3-2 0-16,-2-9 0 0,2 0 0 0,-1-2 0 16,2-9 0-16,2-1 0 15,-2-7 0-15,2-1 0 0,0 0 0 0,-2-2 0 0,0 0 0 16,-1-10 0-16,1-7 0 0,-1-5 0 0,1-3 0 16,2-5 0-16,-2-1 0 0,-3-6 0 15,2 0 0-15,-2 0 0 0,-5 1 0 0,0 8 0 16,0 10-51-16,-5-2-15 0,-3 7 14 0,-1 7 10 15,-2 5 0-15,-4 1 191 0,6 4-96 0,-2 11-47 16,7 1 39-16,-4 10-45 0,6-2 0 0,1 2 0 16,8 2 0-16,3 2 0 0,0-3 0 15,0 4 0-15,8-5 0 0,10-2 0 0,2-1 0 0,8-4 0 16,-2-2 0-16,5-4 0 0,-2-5 0 0,-1-1 0 16,-3-5 0-16,3 0 0 0,-6-2 0 0,1 0 0 15,4 0 0-15,-6-2 0 16,4-6 0-16,-6 1 0 0,4 0 0 0,2-7 0 15,-2 1-265-15,-1-4-267 0,3-6 245 0,-2-9-673 16,0 3 448-16</inkml:trace>
  <inkml:trace contextRef="#ctx0" brushRef="#br2" timeOffset="-122525.72">32013 7686 2873 0,'3'-18'0'0,"-3"8"0"0,0 4 0 0,0-1 0 0,0 3 0 0,0 2 0 0,0 2 0 0,5 0 0 0,2 0 0 0,3 0 0 0,3 10 202 0,-1 1-80 0,-2 4 601 16,8 4-712-16,-6 1-11 0,-2-1 0 0,0 2 0 15,0 0 0-15,3-1 0 0,-3 1 0 0,3-4 0 16,-3 0-5-16,2-4-466 0,1-2 256 0,-1-3 129 16,-2-4 64-16,3 2-991 0,3-6 475 0,-2 0 253 15</inkml:trace>
  <inkml:trace contextRef="#ctx0" brushRef="#br2" timeOffset="-122072.93">32459 7572 2836 0,'4'-16'0'0,"-3"3"0"16,1 6 0-16,0 0 0 0,-2-1 0 0,0 4 0 0,0 2 0 0,0 1 0 0,0-2 0 0,0 3 0 0,0 0 230 0,0 0-95 0,0 0 406 0,-4 9-352 0,-2 2-189 0,-3-1 0 15,-2 6 0-15,1-1 0 16,-5 4 0-16,3 1 0 0,-2 2 0 0,-2 2 0 16,4-2 0-16,-4 2 0 0,-1 1 0 0,0 0 0 15,0 0 0-15,-1 4 0 0,0-1 0 0,0 0 0 16,-4 2 0-16,2 2 0 0,-3 3 0 0,-1-2 0 15,0 0 0-15,2 3 0 0,-2-1 0 0,3-5 0 16,-4 11 0-16,5-11 0 0,3 3 0 0,1 0 0 16,2-4 0-16,1-2 0 0,1 3 0 0,-1-5 0 15,3 2 0-15,0-3 0 0,0 1 0 0,0-5 0 16,0 5 0-16,2-4 0 16,1-1 0-16,-3-1 0 0,0 0 0 0,3-4 0 15,-4 2 0-15,2-4 0 0,3 0 0 0,-3 0 0 16,1-1 0-16,0-3 0 0,-1 2 0 0,4-4 0 15,-3 3 0-15,1-5 0 0,4 3 0 0,-2-2 0 16,0 0 0-16,3-1 0 0,0-1 0 0,-4 1 0 16,6 0 0-16,-3-4 0 0,1 3 0 0,1-3 0 15,-1 1 0-15,0 0 0 0,0 0 0 0,2-2 0 16,0 0 0-16,0 2 0 16,-1-2 0-16,1 0 0 0,0 0 0 0,0 0 0 15,0 0 0-15,0 0 0 0,1 0 0 0,6 0 0 16,6-6 0-16,-1-1-671 0,0-2 193 0,6-1 217 15,3 1 110-15</inkml:trace>
  <inkml:trace contextRef="#ctx0" brushRef="#br2" timeOffset="-121880.68">32436 8643 3931 0,'0'-3'0'0,"0"3"0"0,0 0 0 0,0 0 0 0,0 0 0 0,0 0 0 0,0 0 0 16,0 0 0-16,0 0 0 0,0 0 0 0,0 0 0 0,0 0 0 0,0 0 0 0,0 0 0 0,0 0 0 0,0 0 0 15,0 0 0-15,2 0 0 0,1 0 0 0,-1 0 0 16,4 0 0-16</inkml:trace>
  <inkml:trace contextRef="#ctx0" brushRef="#br2" timeOffset="-117896.47">25288 8702 2510 0,'-5'0'0'0,"3"-2"0"0,0 1 0 0,1-1 0 0,1 2 0 0,0 0 0 0,0 0 0 0,1 0 0 0,14 0 0 0,8-2 0 0,3 2 78 0,4 0 0 0,0 0 5 15,2 0 11-15,-2 0-53 0,-2 5-94 16,-5 3 48-16,-1 2-1 0,-4-1 47 0,-4 3-111 16,-2-2 50-16,-6 4 31 0,-1 0-38 0,-5 2 31 15,0-2-22-15,0 4 6 0,-7-3 122 0,-5 2-48 16,-1-5-17-16,0 0-33 0,0-1 263 0,3-3-116 15,1-1-59-15,3-1 222 0,4-2-205 0,-1-1-117 16,3 4 0-16,0 1 0 0,9 1 0 16,6 3 0-16,6 1 0 0,-1 0 0 15,1 2 0-15,-2-4 0 0,-1 6 0 0,-2 0 0 16,-3 2 0-16,-5 0 0 0,-3 0 0 0,-3 3 0 16,-2 2 0-16,-2-1 0 0,-13-3 0 0,-5 3 0 15,-2-2 0-15,-3-2 0 0,-2-2 0 0,-3-3 0 16,2-4 0-16,-1-2 0 0,0-2 0 0,6-6 0 15,3 0 0-15,-2 0 0 0,4-5 0 0,5-8 0 16,4-9 0-16,7 1 0 0,2-13 0 0,2-3-697 16,18-3 170-16,6-2 242 0,6 0 110 0,3-1-651 15,2 1 392-15</inkml:trace>
  <inkml:trace contextRef="#ctx0" brushRef="#br2" timeOffset="-117640.69">25752 8732 2511 0,'8'-5'0'0,"4"3"0"0,-9 2 0 0,0 0 0 16,0 0 0-16,-2 0 0 0,1 6 0 0,-2 2 0 0,2 0 0 0,2 5 0 0,0-5 281 0,4 1-110 0,-2 3-70 16,6-5 86-16,0 1-73 0,0-5-37 0,2 1 1 0,1-4-53 0,-2 0-10 15,-1 0 26-15,0-1-96 16,-1-9 47-16,-5-1 1 0,-2-1 58 0,0-2-37 16,-4-2 27-16,0 1 0 0,0 3 43 0,-4-4 1 15,-6 1-34-15,-1 4-54 0,-1 0 39 0,2 4-36 16,-5-1 0-16,6 4 0 0,-3 0 0 0,-2 3 0 15,8-2 0-15,-2 3 0 0,0 0 0 0,3 0 0 16,1 0 0-16,2 8-59 0,0 4-160 0,2-1 94 16,0 0-652-16,2 2 368 15,7 0 174-15,5 0 102 0,1 0-524 0,6 2 308 16</inkml:trace>
  <inkml:trace contextRef="#ctx0" brushRef="#br2" timeOffset="-116924.13">26299 8802 2196 0,'-5'-6'0'0,"3"3"0"0,0 0 0 0,2 2 0 0,-2-1 0 0,2 2 0 0,0 0 0 0,0 0 0 0,0 3 0 0,2 13 0 0,4 0 138 0,4 9-54 0,1 3-1 16,-2 3 254-16,5 2-150 0,-2 7-74 0,-1-7-28 15,2 11 154-15,-3-6-100 0,-1-3-50 0,-1 2 56 16,1-1-49-16,-2 0-96 0,-3-5 0 0,2-3 0 15,-3-6 0-15,1 2 0 0,-2-6 0 0,2-7 0 16,-2-1 0-16,0-4 0 0,0-4 0 0,-2-2 0 16,2 0 0-16,1-9 0 0,4-17 0 0,4-3 0 15,-1-9 0-15,0-3 0 16,3 1 0-16,2-14 0 0,0 1 0 0,2-8 0 16,-2 3 0-16,-2 9 0 0,0-2 0 0,-1 4 0 15,-3 11 0-15,-2 1 0 0,1 3 0 0,-4 11 0 16,1 3 0-16,-1 2 0 0,0 7 0 0,-1 3-43 15,3 5-131-15,-1 1-597 0,2 0 357 0,0 11 192 16,-2 11 93-16,4 3-641 0</inkml:trace>
  <inkml:trace contextRef="#ctx0" brushRef="#br2" timeOffset="-116731.68">26727 9067 3024 0,'0'7'0'0,"0"4"0"0,0-2 0 0,0 2 0 0,0-4 0 0,0 2 0 0,0 1 0 0,0-1 0 0,4 2 0 0,5 2 0 0,3 0 321 0,-3 0-142 0,1 0-70 0,1 2 78 16,-2-1-76-16,0-1-111 15,-1-1 0-15,2-1-184 0,-5-4 31 0,1 2 96 16,-1-1-568-16,2-3 327 0,-4 1 168 0,4-3 85 16,-1-2-739-16,1-1 368 0,5 0 179 0,-1-4 105 15</inkml:trace>
  <inkml:trace contextRef="#ctx0" brushRef="#br2" timeOffset="-116430.08">27021 8990 2546 0,'0'-11'0'0,"0"3"0"0,-1 2 0 0,-3 1 0 0,2 1 0 0,-1 2 0 0,1 0 0 0,2 0 0 0,0 2 0 0,-2 0 0 0,2 0 227 0,-3 10-95 0,1 5 432 16,-4 5-262-16,0 3-142 0,-1 7-160 0,-2 2 0 15,-1 2 0-15,-3 9 0 0,2-4 0 0,-3-2 0 16,0 12 0-16,-2-2 0 0,2 5 0 0,-2 2 0 15,-1 0 0-15,-1 5 0 0,1 4 0 0,2-12 0 16,-2 13 0-16,1-14 0 0,-4 14 0 16,9-14 0-16,-5 7 0 0,2-2 0 15,3-2 0-15,-2-5 0 0,3-3 0 0,3-7 0 16,-1 0 0-16,0-5 0 0,3-5 0 0,-1-5 0 16,1-2 0-16,1-4 0 0,-1-2 0 0,2-8 0 15,1 1 0-15,0-5 0 0,0-1 0 0,2 0 0 16,0-2 0-16,0 0 0 0,0 0 0 0,0 0 0 15,0-9 0-15,0-10-349 0,8-8 128 0,7-11 91 16,2-2 46-16</inkml:trace>
  <inkml:trace contextRef="#ctx0" brushRef="#br2" timeOffset="-116237.99">27289 9048 3184 0,'2'-9'0'0,"3"7"0"0,5-2 0 0,-1-2 0 0,2-2 0 0,3 1 0 0,0 0 0 0,4-3 0 0,-1 1 0 0,3-2 0 0,5-1 336 0,-1 1-149 0,0 3-110 16,3-3-39-16,1 4 0 0,-8 1 0 0,3 3-717 16,-4 1 368-16,-3 2 170 0,0 0-398 0</inkml:trace>
  <inkml:trace contextRef="#ctx0" brushRef="#br2" timeOffset="-116060.94">27349 9333 3931 0,'-9'4'0'0,"3"2"0"15,5-6 0-15,-3 0 0 0,3 0 0 0,1 0 0 0,0 0 0 0,0 0 0 0,12 0 0 0,4 1 0 0,7 3 0 0,-4-2 0 0,2 2 0 0,1 0 0 0,-1-2 0 0,-1 1 0 16,0 0 0-16,4 0 0 0,-4 0 0 0,1 1 0 15,-1 1-596-15,1 2 42 0,0-2 296 0</inkml:trace>
  <inkml:trace contextRef="#ctx0" brushRef="#br2" timeOffset="-114848.3">28395 8913 1288 0,'0'0'0'0,"0"0"0"0,0 0 0 0,0 0 0 0,0 0 0 0,0 0 0 0,2-2 0 0,0 1 0 0,1-6 0 0,0-1 0 0,3 0 71 0,-4-2 189 16,3-3-111-16,-1-2-54 0,-1-2-18 0,-1 0 100 15,0-2-68-15,-1-1-35 0,-1-2 35 0,0 2-35 16,0 0 10-16,0-1-44 0,-3 2 43 0,-4 3-44 16,-2-2 1-16,-3 3 0 15,1 0 3-15,-2 4-3 0,1 0-1 0,0 1 27 16,-4 3-27-16,3 1 1 0,-2 3 10 0,1 1 55 16,0-1-32-16,3 2 0 0,-3 1 59 0,0 0-46 15,2 1 10-15,1 9-56 0,-3 1 79 0,3 6-40 16,-1 4-77-16,4 0-2 0,-2 5 0 0,3 4 0 15,1 2 0-15,-1 3 0 0,3 9 0 0,1-3 0 16,3-1 0-16,0 8 0 0,0-2 0 0,0-1 0 16,0-1 0-16,3 3 0 15,4-7 0-15,3 7 0 0,0-6 0 0,-3 3 0 16,0-3 0-16,-3-6 0 0,0 9 0 0,1-11 0 16,-3 5 0-16,-2-3 0 0,0-5 0 0,0-3 0 15,0 3 0-15,-7-9 0 0,-1 0 0 0,-3-3 0 16,-2-3 0-16,-2-2 0 0,-2-3 0 0,0-1 0 15,-2-3 0-15,-2-2 0 0,1-1 0 0,1-3 0 16,-2 0 0-16,0 0 0 0,1 0 0 0,1-3 0 16,3-4 0-16,-2-3 0 0,4 0 0 0,2-1 0 15,3 1 0-15,0-1 0 16,3 2 0-16,6-3 0 0,0-1-155 0,0 2 33 16,7-2-612-16,14-2 347 0,3 2 174 0,6-1 76 15,2 1-574-15,10-1 335 0</inkml:trace>
  <inkml:trace contextRef="#ctx0" brushRef="#br2" timeOffset="-114538.46">28360 9372 2501 0,'5'-5'0'0,"-3"1"0"0,0 2 0 0,-2 1 0 0,0-1 0 0,0 2 0 0,0 0 0 0,0 0 0 0,0 9 0 0,0 6 0 16,0 2 109-16,1 5 218 0,1 1-144 0,3 1-71 0,4 1 253 0,-2-5-153 15,5 5-91-15,3-8-120 0,-1 0-1 0,4-4 0 16,-2-2 0-16,1-5 0 0,0-2 0 0,-2-4 0 15,0 0 0-15,0 0 0 0,-2-12 0 16,-3-3 0-16,-2-3 0 0,1-3 0 0,-6 0 0 0,1-1 0 16,-4-3 0-16,0 3 0 15,0-7 0-15,-2 11 0 0,-5-3 0 0,-5 2 0 16,1 4 0-16,-3 4 0 0,1 2 0 0,-4 3 0 16,4 2 0-16,-5 3 0 0,4 1 0 0,-4 0 0 15,3 0 0-15,2 1 0 0,2 7 0 0,-1-1 0 16,5 0 0-16,0 1 0 0,0-1 0 0,5-1 0 15,-2 0-365-15,4-1 64 0,0-1 121 0,0-1 75 16,0-3-510-16,11 0 288 0,1 0 143 0,6-12-386 16,-3-3 254-16</inkml:trace>
  <inkml:trace contextRef="#ctx0" brushRef="#br2" timeOffset="-114154.54">28661 8501 2281 0,'0'-4'0'0,"0"3"0"0,0-1 0 0,0 0 0 0,0 2 0 0,0-2 0 0,-1 0 0 0,0 2 0 0,1-1 0 0,0 1 0 0,0 0 162 0,0 0-61 0,0 0 186 16,0 0-124-16,0 0-61 0,0 3 121 0,0 6-96 15,0 2-43-15,0 1-1 0,1 1 148 0,0 2-144 16,1 2-87-16,-2 2 0 0,0 2 0 0,0-3 0 15,0 5 0-15,0-2 0 0,0 2 0 0,-3-1 0 16,-2 1 0-16,2 0 0 16,1-4 0-16,0 4 0 0,1-4 0 0,-1 2 0 15,2-5 0-15,-2 1 0 0,2-2 0 0,-2-2 0 16,2-1 0-16,0-3 0 0,-3-1 0 0,3-3 0 16,0 0 0-16,0-4 0 0,0 0 0 0,0-1 0 15,0 0 0-15,0 0 0 0,0 0 0 0,0 0 0 16,0 0 0-16,0 0 0 0,0 0 0 0,0 0 0 15,0 0 0-15,0 0 0 0,0 0 0 0,-2 0 0 16,2 0 0-16,0 0 0 0,-3 0 0 16,3 0-255-16,0 0-6 0,0 0 111 15,0 4 55-15</inkml:trace>
  <inkml:trace contextRef="#ctx0" brushRef="#br2" timeOffset="-112981.44">29249 8734 1714 0,'0'-9'0'0,"0"2"0"0,0 1 0 0,0 2 0 0,0 2 0 0,0 0 0 0,0 0 0 0,0 2 0 0,2 6 0 0,3 17 0 0,-2 6 120 0,-1 9-45 0,-2 6 198 16,0 2-116-16,0 3-57 0,0 2-29 0,0 0 301 16,0-1-170-16,0-5-80 0,-2-2 110 0,-1-2-96 15,3-5-46-15,0-1 10 0,0-2 67 0,0-9-167 16,0-3 0-16,0-3 0 0,0-6 0 0,0-4 0 15,0-3 0-15,0-3 0 0,0-2 0 0,0 0 0 16,0 0 0-16,0-2 0 0,0-11 0 16,-8-3 0-16,0-5 0 0,-1-2 0 15,-1-1 0-15,-3-2 0 0,-4-1 0 0,-1-1 0 16,1-1 0-16,-6 3 0 0,2 2-60 0,3 8-34 16,-1 0 9-16,0 7 111 0,3 3-28 0,-1 6-40 15,3 0-4-15,-2 6 102 0,1 14-44 0,5 5-27 16,0 3 265-16,3 2-250 0,2 2 0 0,3 2 0 15,2 0 0-15,0-3 0 0,0-1 0 0,7-3 0 16,8-2 0-16,2-6 0 16,8-1 0-16,3-5 0 0,2-6 0 0,2-3 0 15,0-4 0-15,1 0 0 0,-1 0 0 0,-1-6 0 16,4-1 0-16,-5-4 0 0,0 2-156 0,-5 1-46 16,5-5-720-16,-7 3 440 0,1-5 220 0,-1-2-515 15</inkml:trace>
  <inkml:trace contextRef="#ctx0" brushRef="#br2" timeOffset="-112578.35">29504 9005 3230 0,'-3'-6'0'0,"1"4"0"0,-1 2 0 0,3 0 0 0,-2 0 0 0,1 0 0 0,1 0 0 0,0 8 0 0,0 3 0 0,0 2 0 0,3 0 217 0,2 2 267 0,3 0-484 16,-1 0 0-16,1-2 0 0,-1 1 0 0,1-3 0 15,-3-2 0-15,2 0 0 0,0-1 0 0,-3-1 0 16,0-1 0-16,1 2 0 0,-2-3 0 0,1 1 0 15,0-1 0-15,-2 1-182 0,0-2 53 0,1 1-28 16,0 2 62-16,-1-2 39 16,-2 1 13-16,2 1 1 0,3 1 287 0,-3-1-140 15,0 1-82-15,-1-1-8 0,1 3 199 0,0-3-112 16,0 2-102-16,0-1 0 0,0 1 0 0,0 0 0 16,-1-4 0-16,2-1 0 0,1 3 0 0,-4-5 0 15,3 2 0-15,-1-4 0 0,-2 0 0 0,2 0 0 16,-2 0 0-16,0 0 0 0,0 0 0 0,0 0 0 15,2-3 0-15,-2-4 0 0,1-4 0 0,-1 0 0 16,2-1 0-16,0-4 0 16,-1 2 0-16,2-2 0 0,0-5 0 0,4 2 0 15,-2-4 0-15,4-5 0 0,2-1 0 0,3-1 0 16,2-11 0-16,1 2 0 0,1-6 0 0,-1-2 0 16,1-2 0-16,2 3 0 0,-8 10-52 0,3 0-52 15,-2 10-233-15,-1 1 152 0,1 6 72 0,-5 10-490 16,1 2 281-16,-2 5 140 0,1 2-589 0</inkml:trace>
  <inkml:trace contextRef="#ctx0" brushRef="#br2" timeOffset="-112285.02">29913 9060 3308 0,'0'0'0'0,"0"1"0"0,-2 1 0 0,0-2 0 0,2 2 0 0,-2 0 0 0,2-1 0 0,-3 2 0 0,3 0 0 0,0 3 0 0,0 3 195 16,0 2-77-16,5 1 184 0,4 3-294 0,0-2-8 15,3 2 0-15,0 0 0 0,1 0 0 0,-1 0 0 16,-1-2 0-16,1-2 0 0,-2-2 0 0,1 1 0 15,-4-2-29-15,0-1-222 0,0-1 146 16,-1-2-756-16,-1-1 375 0,0-2 223 16,-1-1 110-16,3 0-483 0,2 0 297 0</inkml:trace>
  <inkml:trace contextRef="#ctx0" brushRef="#br2" timeOffset="-111987.8">30217 8967 2788 0,'-3'-2'0'0,"3"0"0"0,-2 0 0 0,-1 1 0 16,0 1 0-16,3 0 0 0,-2 0 0 0,0 0 0 0,-1 0 0 0,-4 5 0 0,-1 14 135 0,0 4 575 0,-6 3-412 0,-2 12-298 0,-3-3 0 15,-7 14 0-15,-6 7 0 0,1 1 0 0,-4 4 0 16,-1 7 0-16,-2 1 0 0,3 3 0 0,0 0 0 16,0-3 0-16,2-5 0 0,6-12 0 0,0 5 0 15,-1-3 0-15,5-5 0 0,0-2 0 0,4-6 0 16,1-6 0-16,4-5 0 0,1-3 0 15,6-8 0-15,-3-2 0 0,4-4 0 0,1-4 0 0,0-3 0 16,3-2 0-16,2-4 0 16,-2 2 0-16,-1-2 0 0,3 0 0 0,0 0 0 15,0 0 0-15,0 0 0 0,0 0 0 0,0 0 0 16,0 0 0-16,0 0 0 0,0 2 0 0,0 3-159 16,0 2 21-16,3 2-992 0</inkml:trace>
  <inkml:trace contextRef="#ctx1" brushRef="#br3" timeOffset="178526.1">31554 14136 0,'0'0'0,"0"0"16,0 0-16,0 0 16,0 0-1,0 0-15,0 0 16,0 0-1,0 0 1,0 0-16</inkml:trace>
  <inkml:trace contextRef="#ctx0" brushRef="#br3" timeOffset="-88091.52">25352 10283 3155 0,'0'0'0'0,"0"0"0"0,0 0 0 0,2 0 0 0,17 0 0 0,8 2 0 0,3 2 0 0,3-3 0 0,12 2 0 0,-3-3 0 0,5 0 150 0,2 0-46 16,-1 0 98-16,3 0-80 0,-6-3-42 0,2-2-74 0,-11 3 33 16,3-1 11-16,-6 1-27 0,0-1-113 15,-7 2 56-15,-5 0 37 0,-2 1-126 0,-6 0 91 0,-1 0 31 16,-3-3 0-16,-2 3-503 16,-4 0 247-16,-1 0 69 0,-2 0 73 0,0-2-437 15,0 1 257-15,0-1 127 0,-5-2-359 0,-6 0 243 16</inkml:trace>
  <inkml:trace contextRef="#ctx0" brushRef="#br3" timeOffset="-87901.43">25710 10117 2026 0,'-25'0'0'0,"5"0"0"0,3 0 0 0,-1 0 0 0,4 1 0 0,2 5 0 0,3 2 0 0,2 0 0 0,5 6 0 0,2 1 0 0,0 0 76 0,0 4 360 0,0 2-198 0,1-1-90 16,9 3-58-16,-3 0 63 0,2 0-56 0,-1 0-29 15,1-1-279-15,-4-1 135 0,4 5 53 0,-2-1 31 16,-3-4-420-16,-1 1 225 0,1-1 113 0,-2 0-556 16,-1-3 263-16,2-2 164 0,-1-7 81 15,0 0-155-15</inkml:trace>
  <inkml:trace contextRef="#ctx0" brushRef="#br3" timeOffset="-87725.16">25832 10058 2308 0,'1'-5'0'0,"1"3"0"0,0 0 0 0,-1 0 0 0,2 2 0 0,-3 0 0 0,2 0 0 0,1 8 0 0,1 3 0 0,-1 1 0 0,2 0 165 0,-3 4-53 0,0 1 32 16,0 0-52-16,-2 4-26 0,0 6-369 16,0-5 171-16,0 1 96 0,-2 7 32 0,-4-4-291 15,-2 3 168-15,1 0 83 0</inkml:trace>
  <inkml:trace contextRef="#ctx0" brushRef="#br3" timeOffset="-87542.13">25483 10593 2664 0,'-9'0'0'0,"2"4"0"0,-2-2 0 0,3 0 0 0,-2 0 0 0,4 0 0 0,1 0 0 0,1-2 0 0,2 1 0 0,0 3 0 0,0 2 135 16,0 0-48-16,4-1-156 0,5 3 55 0,-1-1 27 15,-1 1 9-15,4 1-181 0,-2-2 99 0,1 1 49 16,-2-3-547-16,-1 3 297 0,3 0 156 0,-8-2-662 16</inkml:trace>
  <inkml:trace contextRef="#ctx0" brushRef="#br3" timeOffset="-87405.25">25488 10732 974 0,'-5'0'0'0,"4"2"0"0,-1 0 0 16,0-2 0-16,-1 2 0 0,3 0 0 0,0 4 0 0,0-1 0 0,0 2 0 0,0 3 0 0,0 3 240 0,3 0-100 0,2 3-50 0,2 0-15 0,-2 1-393 16,3 2 178-16,-6-2 91 0,1 0-225 15</inkml:trace>
  <inkml:trace contextRef="#ctx0" brushRef="#br3" timeOffset="-87278.91">25483 11049 1629 0,'-5'8'0'0,"1"-1"0"0,0-4 0 0,1-2 0 0,1-1 0 0,0 0 0 0,1 0 0 0,1 0 0 0,0-1 0 0,0-9 0 0,1-3 79 0,9 0-7 0,0-2-1 16,4-2-31-16,-1-2-185 0,4 3 102 0,1-5 37 16,-2 2-1-16,3 0-417 0,-6-1 232 0</inkml:trace>
  <inkml:trace contextRef="#ctx0" brushRef="#br3" timeOffset="-87088.38">25687 10562 2649 0,'0'-6'0'0,"-2"0"0"0,2-1 0 0,0-1 0 0,0 1 0 0,0-1 0 0,4 3 0 0,9-3 0 0,4 2 0 0,2 1 0 0,3-1 195 0,4 3-79 15,-1 2-37-15,-3 0-2 0,3-2-38 0,-1 3 1 16,-1 0-1-16,-1 0-206 0,-1 0 102 0,-2 0 63 16,0 5 16-16,-7 2-421 0,1 0 223 0,-5-1 112 15,0 2-614-15,-3 0 314 0,-3-2 170 0,-2 6-284 16</inkml:trace>
  <inkml:trace contextRef="#ctx0" brushRef="#br3" timeOffset="-86911.9">25747 10628 1846 0,'-13'9'0'0,"1"2"0"0,5-2 0 0,0 2 0 16,5 1 0-16,0 1 0 0,2 0 0 0,0 2 0 0,0 0 0 0,2 0 0 0,2 2 196 0,3-2-78 0,-2 0-39 0,3 2-141 0,-2-4 60 15,-1 2 16-15,1-5-383 0,-2-1 204 0,0-2 102 16,-1-1 52-16,-1-5-503 0,2-1 257 0,-2 0 129 16,0 0-17-16</inkml:trace>
  <inkml:trace contextRef="#ctx0" brushRef="#br3" timeOffset="-86643.18">25730 10691 1329 0,'-5'-11'0'0,"2"5"0"0,1 0 0 0,2 3 0 0,-1 1 0 0,1 0 0 0,0-1 0 0,5 2 0 0,11 1 0 0,-1 0 0 0,5 0 184 0,1 0-72 0,5-2-36 16,-5 2 0-16,1-1 9 0,1-1-46 0,-3-1 1 0,1 2-45 16,-5-1 1-16,0 0 43 0,-5 1 11 0,1-1 2 15,-5 2-13-15,0 0 1 0,-3 0-1 0,0 0 73 16,0 0-27-16,-3 0-9 16,2 0 18-16,-1 0-27 0,0 2 0 0,-1 4-27 15,-1 0 119-15,2 2-64 0,0 0-28 16,0 2-27-16,0 2-1 0,-1 1 1 0,1-1 10 0,0 0-174 15,0 1 82-15,0 1 41 0,0-1 0 16,0-4-312-16,-1 3 172 0,2-3 46 0,-3 1-166 0,0-3 84 16,0-1 77-16,0-1-26 0,0 1-276 0,-4-2 186 15,-4 0 88-15,1-3-307 0</inkml:trace>
  <inkml:trace contextRef="#ctx0" brushRef="#br3" timeOffset="-86466.19">25755 10765 1748 0,'-12'0'0'0,"5"0"0"15,1 0 0-15,1 0 0 0,4 0 0 0,1 0 0 0,0 0 0 0,1 0 0 0,14 0 0 0,3-4 0 0,1 1 102 0,2 0-25 0,1-1 0 0,-1 2-37 16,0 0-1-16,-3 1-132 0,-1 1 61 16,-2 0 35-16,-6 0-386 0,1 0 210 0,-3 0 107 15,-3 5 63-15,-2 5-561 0,-2-3 268 0,0 1 96 16</inkml:trace>
  <inkml:trace contextRef="#ctx0" brushRef="#br3" timeOffset="-86320.3">25901 10810 1333 0,'-9'0'0'0,"-1"0"0"0,1 0 0 0,3 0 0 0,-1 0 0 0,3 0 0 0,0 0 0 0,2 0 0 0,2 0 0 0,0 0 0 0,0 0 106 16,0 0-33-16,2 0 87 0,6-3-66 0,3 1-26 16,-2 2-67-16,3 0 39 0,-3 0-1 0,2 0 11 15,-2 0-308-15,1 0 148 0,-3 0 75 0,-1 0-163 16,-2 0 75-16,-1 0 80 0,0 0-52 0,-1 0-367 15,-2 0 203-15</inkml:trace>
  <inkml:trace contextRef="#ctx0" brushRef="#br3" timeOffset="-86134.24">25864 10446 1905 0,'-6'-4'0'0,"1"2"0"0,2 2 0 0,1 0 0 0,0 3 0 0,0 11 0 15,2 4 0-15,0 6 0 0,0-3 0 0,0 8 0 0,0 1 123 0,0-1-42 0,0 4-9 0,0-3-1 0,0-5-21 16,0 5-11-16,0-7-86 0,0 2 43 0,0-3 0 16,0-3 44-16,0 0-340 0,0-6 165 0,0-3 87 15,2-3-515-15,0-5 278 16,8-2 60-16,-3 0 88 0</inkml:trace>
  <inkml:trace contextRef="#ctx0" brushRef="#br3" timeOffset="-86002.89">25974 10475 1676 0,'0'-9'0'0,"0"5"0"0,0 2 0 0,0 0 0 0,4 2 0 0,-1 0 0 0,5 2 0 0,-2 7 0 0,1 4 0 0,1 4 0 0,-2 1-38 0,-1 6 39 0,1 0-1 0,-5 3 40 16,3-3-215-16,-2 9 102 0</inkml:trace>
  <inkml:trace contextRef="#ctx0" brushRef="#br3" timeOffset="-85557.72">25790 10975 1946 0,'-8'1'0'0,"1"3"0"0,4-2 0 0,-1-2 0 0,2 0 0 0,2 0 0 0,0 0 0 0,2 0 0 0,11 0 0 0,2 0 0 0,1 0 78 0,4 0 75 16,-2 0-57-16,3 0-28 0,-2 0 10 0,-1 0-323 15,-2 0 143-15,-2 0 71 0,2 0-187 0,-7 0 129 16,0 0 74-16,-1 2 22 0,-4-2-542 0,-2 0 182 15,-1 0 160-15,-1 0-95 0,0 0 114 0,0-2 73 16,-3-5 19-16,-6-3 82 0,2-1 0 0,-2 0 0 16,1-1 0-16,-1 4 0 0,2 0 0 0,-2 0 0 15,-2 2 324-15,6 2-202 16,-2 3-90-16,1-1 22 0,3 2 215 0,-1 0-76 16,2 0-88-16,0 11 223 0,2 7-134 0,0 0-82 15,0 6-37-15,0 3 178 0,4-1-107 0,1 0-53 16,1-2-17-16,1 7 41 0,-1-5-39 0,-2-2 0 15,-1-3-139-15,0 2 51 0,-1-2 34 0,-2-5-74 16,0 0 45-16,0-6 0 0,0-2 44 0,-5-1-181 16,-2-3 99-16,-2-3-2 0,-2-1 35 0,-1 0-176 15,1-1 91-15,-2-6 9 16,-1-7 30-16,3 1-88 0,0-2 56 0,0-1 9 16,2 0 52-16,1 2-12 0,2 6-11 0,2-2 11 15,1 5 149-15,0-1-70 16,3 2-36-16,0 1 44 0,0 1-34 0,3-2-7 0,6 2-1 0,4-2-173 15,2 1 74-15,0-1 41 0,4-3 29 16,5-1-398-16</inkml:trace>
  <inkml:trace contextRef="#ctx0" brushRef="#br3" timeOffset="-85323">26230 10356 2281 0,'0'0'0'0,"1"0"0"0,2 0 0 0,-1 0 0 0,6 0 0 0,4 0 0 0,3 0 0 0,4 0 0 0,4 0 0 0,1 0 0 0,7 0 138 0,-1 0-49 0,2-3 0 0,-1-1-50 16,-1 1 1-16,-5-3-229 0,8 6 109 0,-10-2 60 15,-1 0 29-15,-3 0-196 0,-3 2 114 0,-6 0 66 16,-3 0 18-16,-2 0-636 0,-2 2 223 0,-3 2 182 15</inkml:trace>
  <inkml:trace contextRef="#ctx0" brushRef="#br3" timeOffset="-85008.64">26494 10120 1663 0,'-8'-3'0'0,"2"1"0"0,2 0 0 15,0 2 0-15,3 0 0 0,-2 0 0 0,3 5 0 0,0 9 0 0,0 0 0 0,3 3 0 0,2 6 166 0,0 1-63 0,-1-1-22 0,-3 5-10 0,2 0-84 16,-3-2 26-16,0-1 0 0,0-1-198 16,-9 5 107-16,-3-5 59 0,-3-1-165 15,0-3 110-15,2-7 12 0,-4 1 45 0,2-2-91 16,-1-6 47-16,7-3-16 0,-3 0 25 0,4-1 291 16,0-2-135-16,3 0-58 0,3 0-34 0,0 0 231 15,2 0-120-15,0 0-11 0,0 0 240 0,2 0-161 16,8 4-75-16,6-3 35 0,2 4-56 0,1-2-28 15,4 0 10-15,-4 1-36 0,4 0-2 0,1-3 1 16,-3 2 0-16,-3 0-196 0,0-1 108 0,-2 2 39 16,-2-1 0-16,-5 0-508 0,0 1 262 0,-3-1 86 15,-3 1 78-15,0 2-308 0,-3 3 179 16,0-1 91-16</inkml:trace>
  <inkml:trace contextRef="#ctx0" brushRef="#br3" timeOffset="-84843.18">26342 10657 1489 0,'-11'8'0'0,"4"0"0"0,0 0 0 0,2 2 0 0,1 2 0 0,2-2 0 0,2 2 0 0,0 1 0 0,0 0 0 0,0 3 0 16,0-4 98-16,0 3-128 0,2-2 35 0,2-1 0 0,1-1 35 16,-2-1-348-16,-1-3 169 0,2-1 89 0,-4-2-189 15,3-3 134-15,-1-1 66 0,0 0 40 16</inkml:trace>
  <inkml:trace contextRef="#ctx0" brushRef="#br3" timeOffset="-84582.31">26318 10742 1272 0,'-5'-13'0'0,"2"5"0"0,-1 0 0 0,3 3 0 0,-1 0 0 0,2 3 0 0,0 0 0 0,0 0 0 0,9 1 0 0,8-2 0 0,6 3 120 0,1 0-40 0,3 0 0 0,4 0 101 16,-1 0-76-16,2 0-33 0,0-2 33 0,0 0-33 15,-2 0 1-15,-4 2-24 0,-1-1-20 0,-2-2 11 16,-3 1-1-16,-5 2-41 0,-4-1 42 0,1 1 9 15,-5 0-9-15,-1 0-15 0,-3 0 15 16,-1 0-1-16,-1 0 1 0,-1 0 16 0,0 0-23 0,0 0 5 16,0 0-33-16,0 0 1 0,0 0 26 15,0 6 11-15,0 1-82 0,0 1 35 16,0-1-3-16,0 3-268 0,-1-2 138 0,-3 2 75 16,-1 3 20-16,0-1-180 0,-3-1 83 0,0 2 60 15,-3 0-9-15,0 3-329 0,-2 0 193 0,-4 1 93 16,2-4-230-16,-2 0 160 0</inkml:trace>
  <inkml:trace contextRef="#ctx0" brushRef="#br3" timeOffset="-84149.76">26396 10880 1407 0,'-1'5'0'0,"-1"-1"0"0,0 1 0 0,0 5 0 16,2-2 0-16,-1 8 0 0,1-1 0 0,-2 2 0 0,0 1 0 0,0 3 0 0,2 2 105 0,-5-2-33 0,4 0 1 0,1-6-34 0,-3 5-52 15,3-5 21-15,-1-4 0 0,1-2-213 0,0-1 122 16,0-4 62-16,0-3 40 0,0-1-351 0,0 0 172 16,0 0 39-16,0-9-110 0,0-6 70 0,0-2 51 15,0 0 40-15,0-4 64 16,0-1-34-16,0 0 1 0,0 3-1 0,0 0 119 16,0 4-54-16,0 4-32 0,0-1 121 0,0 1-77 15,1 3-17-15,3 2 6 0,3 0 365 0,4 0-156 16,-3 2-107-16,7 1 138 0,-3 0-104 0,2 2-65 15,1 1-30-15,-2 0 51 0,-2 0-39 0,0 1 0 16,1 9-30-16,-5 3 59 0,1 2-34 0,-5 2-1 16,-1 3 27-16,0 3-31 0,0 0 11 0,-2-1-41 15,0 1 118-15,1-3-60 16,2 1-28-16,-1-6 25 0,1 0-17 0,4-2-10 16,-2-4-27-16,6-1-46 0,-1-4 1 0,1-2 45 15,2-2 9-15,2 0-71 0,0 0 30 0,0-6 1 16,-2-5-46-16,0-2 27 0,0-1 9 0,-4-1-1 15,1 3-35-15,-3-4 10 0,1 2 0 0,-4-4-217 16,0 2 118-16,0-3 46 0,-3-5 35 0,1-1-496 16,0-3 251-16,0-3 125 15,1-1 53-15,-1-2-486 0</inkml:trace>
  <inkml:trace contextRef="#ctx0" brushRef="#br3" timeOffset="-83993.3">26812 10440 2436 0,'2'-12'0'0,"0"6"0"0,0 1 0 0,-1-1 0 0,1 5 0 0,-2-2 0 0,0 3 0 0,2 0 0 16,-1 0 0-16,2 0 0 0,1 0 168 0,3 0 155 0,-1 0-142 0,-1 0-70 0,3 0-36 15,-1 4-81-15,1 4 18 0,-1-1 0 0,-2 3-497 16,2 2 263-16,-2 0 130 0,1 1 76 0,-2-1-763 16,-1 2 394-16</inkml:trace>
  <inkml:trace contextRef="#ctx0" brushRef="#br3" timeOffset="-83870.97">26894 10562 1458 0,'-5'0'0'0,"3"1"0"0,-2-1 0 0,0 2 0 0,3-2 0 0,1 0 0 0,-2 2 0 0,2 2 0 0,0 1 0 0,0 1 0 0,0 4 10 0,2-1 0 16,3 2 29-16,1 2-410 0,-3 5 199 0,3-4 104 16,-2 3 52-16</inkml:trace>
  <inkml:trace contextRef="#ctx0" brushRef="#br3" timeOffset="-83716.55">26874 10931 1458 0,'-10'15'0'0,"3"-3"0"0,1-1 0 0,1-2 0 0,1-5 0 0,0 0 0 0,2-4 0 0,2 0 0 0,0 0 0 0,0 0 0 0,0 0 170 0,0 0-65 16,2-2 27-16,8-7-36 0,-1-1-10 0,2-3-47 16,3 0-198-16,-2-2 100 0,6-1 48 0,-2-1-367 15,3-3 204-15,0 2 106 0,-1-5 18 0,2 0-476 16</inkml:trace>
  <inkml:trace contextRef="#ctx0" brushRef="#br3" timeOffset="-83516.47">27099 10449 1678 0,'-9'-9'0'0,"3"5"0"0,0 1 0 0,1-4 0 0,1 3 0 0,2 3 0 0,2-1 0 0,0-2 0 15,2-1 0-15,8 2 0 0,7 0 395 0,-1-1-182 0,5 2-87 0,5 0 135 0,1 0-110 16,-1 1-56-16,-2-2-59 0,6 2 4 0,-4-2-1 15,-3 3 1-15,2 0-316 0,0 0 159 0,-7 0 87 16,3 0 30-16,-6 0-476 0,2 0 208 0,-6 0 139 16,0 0-8-16,-2 0-206 0,-4 0 156 0,1 0 73 15,-5 0-263-15,-1 0 169 0</inkml:trace>
  <inkml:trace contextRef="#ctx0" brushRef="#br3" timeOffset="-83186.99">27340 10173 1555 0,'-12'-6'0'0,"3"2"0"0,0-1 0 0,2 5 0 0,0-2 0 0,3 2 0 0,3 0 0 0,1 0 0 0,0 2 0 0,0 9 0 15,0 2 90-15,3 2-25 0,7 0 130 0,-4 4-78 0,-1 2-38 16,1 0-52-16,-4 2 12 0,-2-1 1 0,0 3-1 16,0 0-147-16,-6 0 73 0,-5-5 47 0,-4 7-176 15,1-7 102-15,-2 0 28 0,-3-1 33 0,1-7-128 16,-2 1 67-16,2-4-3 0,1 1 27 0,0-4 90 15,2-2-36-15,5-1-18 0,-1 1 232 0,3-2-111 16,4-1-60-16,1-1-13 16,1 2 103-16,2-2-41 0,0 2-36 0,0 2 60 15,0 0-47-15,2 1 1 0,9-2-46 0,4 4 104 16,0-4-42-16,4 1-37 0,4 0 1 0,4-4 45 16,-4 0-36-16,2 0 0 0,-2 0-107 0,5 0 31 15,-5 0 0-15,-2-2 40 0,2 0-170 0,-2-2 86 16,-3 3 52-16,-2-1-639 0,-1 0 314 0,-5 0 122 15,-1 2 90-15,-4 0-558 0,-4 0 303 0</inkml:trace>
  <inkml:trace contextRef="#ctx0" brushRef="#br3" timeOffset="-82877.66">27303 10608 1567 0,'-9'0'0'0,"4"0"0"0,1 0 0 0,1 0 0 0,1 0 0 0,2 0 0 0,-3 0 0 0,3 2 0 0,0 6 0 0,0 2 0 0,0 1 105 0,0 2-32 15,-1 3 182-15,-6 2-97 0,0 0-65 0,-3 3-8 16,-1 0-1-16,-3 0-44 0,-1-3 0 0,2-1-55 16,-4 0 22-16,-1-2 0 15,4-3 33-15,-2-4-65 0,4 2 32 0,-1-5 11 16,5-1 65-16,-1-1 1 0,4 0-45 0,2-3 1 16,0 1 131-16,1-1-56 0,2 0-45 0,0 0 28 15,0 0-30-15,0 0 0 0,5 2-28 0,5-2-29 16,3 3-9-16,0 1 38 0,4-2-1 0,0-1 19 15,1 3-18-15,1-3 9 0,1 3-181 0,-2-1 85 16,0 0 43-16,-1-2 1 0,-1 3-509 0,0 1 252 16,0-4 91-16,-4 4-458 15,1-4 293-15,-1 1 148 0,-2-2 72 0,3 0-187 16,-2 0 136-16,-2 0 63 0,-1-8 31 0</inkml:trace>
  <inkml:trace contextRef="#ctx0" brushRef="#br3" timeOffset="-82727.24">27432 10836 2091 0,'0'-8'0'0,"0"3"0"0,0 1 0 0,0 0-1 0,0 3 0 0,0-2 1 0,0 2-1 0,0 1 1 0,0 0-1 0,0 0 1 0,0 0 89 0,2 1 65 0,3 7-57 0,3 3-20 16,-1 1 186-16,-1 0-112 15,0 2-56-15,0 0-28 0,0 0-62 0,3 1 10 16,-6-2 24-16,1 0-471 0,1 0 235 0,-2 1 119 16,0-3 58-16,-1-2-677 0,3 3 296 0,-1-5 189 15,2-2 44-15</inkml:trace>
  <inkml:trace contextRef="#ctx0" brushRef="#br3" timeOffset="-82578.27">27815 10451 2213 0,'5'-8'0'0,"3"3"0"0,-2 1 0 0,-1 3 0 0,-2-2 0 0,0 1 0 0,-1 0 0 0,-2 2 0 0,3 0 0 0,-1 0 0 0,0 0 96 0,2 0-453 0,-2 4 198 0,2 6 99 0</inkml:trace>
  <inkml:trace contextRef="#ctx0" brushRef="#br3" timeOffset="-82451.43">27807 10703 3052 0,'-5'9'-1'0,"0"-2"1"0,3 0 0 0,-3-4 0 16,2-2 0-16,2-1 0 0,1 0 0 0,0 0 0 0,0 0 0 0,0 0 0 0,0 0 202 0,0 0-87 0,1 0-38 0,9 0-648 0,0 0 305 0</inkml:trace>
  <inkml:trace contextRef="#ctx0" brushRef="#br3" timeOffset="-80231.29">20031 1353 551 0,'0'-1'0'0,"0"-3"0"0,0 2 0 0,0-2 0 16,0 0 0-16,0 1 0 0,0-1 0 0,0 3 0 0,0-3 0 0,-2 0 0 0,0 2 70 0,0 0 1 0,1-1 4 0,-3 0-27 0,2 3-10 0,2-3 0 0,-2 1 41 15,1 1-41-15,1-2 0 0,0 2 10 16,-2 1 13-16,2 0-23 0,0-2 0 16,0 2 0-16,0 0 46 0,-2 0 10 0,2 0-56 15,0 0 0-15,-2 0 100 0,2 0-50 0,0 0-25 16,0 0 108-16,0 0-71 0,0 0-31 0,0 0 35 16,0 0-33-16,0 0 0 0,0 0-23 0,0 0 56 15,0 0-33-15,-2 6 0 0,2 0-33 0,-1-1 71 16,-1 2-27-16,-1-1-8 0,3 2 55 0,-2 0-45 15,0 3 0-15,-1-3 56 0,3 4-41 0,-2-1-35 16,0 0-1-16,2 0 6 16,0-2 1-16,0 3-32 0,0-3 9 0,0 3 2 15,0-1-49-15,0-1 0 0,0 1 0 0,-2 0 0 16,2 0 0-16,0 0 0 0,-2 2 0 0,2-2 0 16,0 1 0-16,0-2 0 0,0 3 0 0,0-2 0 15,0 0 0-15,0 0 0 0,0-1 0 0,0 1 0 16,0 0 0-16,0 0 0 0,0-1 0 0,0 4 0 15,0-4 0-15,0 2 0 0,0 0 0 0,0-1 0 16,0 3 0-16,0-3 0 0,0 2 0 0,0-1 0 16,0 0 0-16,0 0 0 15,0-3 0-15,0 3 0 0,0-3 0 0,0 1 0 16,0-1 0-16,0 0 0 0,0 1 0 0,0 0 0 16,0-1 0-16,0 0 0 0,0 3 0 0,0 0 0 15,0-1 0-15,0 2 0 0,0 1 0 0,0-3 0 16,0 5 0-16,0-6 0 0,0 4 0 0,0-1 0 15,0-2 0-15,0-2 0 0,0 3 0 16,0-2 0-16,0 1 0 0,0-1 0 0,0-1 0 16,0 2 0-16,0-1 0 0,2 1 0 15,-2 3 0-15,2-1 0 0,-2-1 0 0,0-1 0 16,0 4 0-16,0-2 0 0,0-2 0 0,0-1 0 16,0 0 0-16,0-3 0 0,0 0 0 0,0-2 0 15,2 2 0-15,-2-6 0 0,0 2 0 0,2 0 0 16,-2-2 0-16,1-1 0 0,-1 3 0 0,0-2 0 15,0-1 0-15,2 5 0 0,-2-5 0 0,0 1 0 16,0 1 0-16,0 0 0 16,0 0 0-16,0 0 0 0,0-2 0 0,0 0 0 15,0 0 0-15,0 0 0 0,0 0 0 0,0 0 0 16,0 0 0-16,0 0 0 0,0 0-277 0,0-6 17 16,2-10 111-16,0-3-855 0,6-8 488 0,-1-1 239 15</inkml:trace>
  <inkml:trace contextRef="#ctx0" brushRef="#br3" timeOffset="-79283.52">20208 1381 725 0,'0'-4'0'0,"0"1"0"0,0 2 0 0,0-1 0 0,0 0 0 15,0 0 0-15,0 0 0 0,0 0 0 0,-2 1 0 0,2 1 0 0,-2 0 115 0,2 0-29 0,0-3-10 16,-2 3 42-16,2 0-40 0,-2 0 0 0,2 0-40 16,0 0 51-16,-1 0-10 0,1 0-41 0,-2-1 78 15,2 1-39-15,-2 0 0 0,2 0-29 0,-2 0 37 16,0 0 0-16,2-1-47 0,-1 1 37 0,-1 0 0 16,2 0-27-16,-3 0 44 0,-1 0-27 0,3 0 0 15,-1 0-27-15,0 0 26 16,0 0 10-16,-2 2-36 0,3 4 1 0,1 0 57 0,-2 4-29 0,0-3 0 15,2 0-20-15,0 1 75 0,0 1-42 16,0 1 0-16,0-1-4 0,0 0 0 16,0-1-28-16,0 2-6 0,0-1-4 0,0-2 0 15,0 3 1-15,0 0 4 0,0-3-5 0,0 2 0 16,0-2 0-16,0 2 38 0,0-1-38 0,0 2-13 16,0-3-25-16,0 1 0 0,0-1 0 0,0 1 0 15,0-1 0-15,0 2 0 0,0-1 0 0,0 1 0 16,0 1 0-16,0-1 0 0,0 0 0 0,0 2 0 15,0 1 0-15,0 0 0 0,0-1 0 16,0 2 0-16,0-1 0 0,0-3 0 16,0 2 0-16,0 0 0 0,0-2 0 0,0 2 0 15,0-1 0-15,0-2 0 0,0 0 0 0,0 1 0 16,0 1 0-16,0 0 0 0,-2 0 0 0,2-1 0 16,0 0 0-16,-2 3 0 0,2-1 0 0,-1 0 0 15,-1-2 0-15,2 0 0 0,-3 3 0 0,3-3 0 16,0 3 0-16,-2-4 0 0,2 3 0 15,0-4 0-15,0 2 0 0,0 1 0 0,0-2 0 0,0 1 0 16,0 0 0-16,0 0 0 16,0 0 0-16,0 3 0 0,0-1 0 0,0-3 0 15,0 3 0-15,-2-2 0 0,2 1 0 0,-2 0 0 16,2-1 0-16,0-2 0 0,0 1 0 0,0-2 0 16,0 0 0-16,0 0 0 0,0 0 0 0,0-1 0 15,0 2 0-15,0-1 0 0,0 0 0 0,0 2 0 16,0 0 0-16,0 2 0 0,-1 0 0 0,-1-1 0 15,2 3 0-15,0-3 0 0,-2 0 0 0,2 1 0 16,0 0 0-16,0-3 0 16,0 1 0-16,0-2 0 0,0 1 0 0,0-1 0 15,0 0 0-15,0-3 0 0,0 3 0 0,0-3 0 16,0 0 0-16,0 0 0 0,0 0 0 0,0-1 0 16,0-2 0-16,0 2 0 0,0-2 0 0,0 0 0 15,0 0 0-15,0 0 0 0,0 0 0 0,0 0 0 16,0 0 0-16,0 0 0 0,0 0 0 0,0 0 0 15,0 0 0-15,0 0 0 0,0 0 0 0,0-2 0 16,0-3 0-16,0-2-119 16,-2-3 22-16,0 0-933 0,1 0 496 0</inkml:trace>
  <inkml:trace contextRef="#ctx0" brushRef="#br3" timeOffset="-76606.83">25242 11275 2375 0,'0'0'0'0,"0"0"0"0,0 0 0 0,0 0 0 0,0 0 0 0,0 4 0 0,0 8 0 0,0 2 0 0,0 5 0 0,0-1 0 0,4 4 181 0,3 4-76 0,-2 2-33 16,-1 2 121-16,1 2-77 0,-2 2-38 15,-1 3 9-15,0 6 50 0,-2 1-49 0,0 0-1 0,0 0-47 16,0-1-28-16,0-5 37 0,0 2-10 16,0-4 0-16,-2-2-82 0,0-5 40 0,-1-7 1 15,2-3-194-15,1-7 104 0,-2 0 62 0,2-6-226 16,0-4 131-16,0 0 28 0,0-2 45 0,0-2-547 16,2-21 280-16,13-7 140 0,1-7 69 0</inkml:trace>
  <inkml:trace contextRef="#ctx0" brushRef="#br3" timeOffset="-76321.8">25469 11422 2624 0,'0'0'0'0,"0"0"0"0,0 4 0 0,0 3 0 0,0 4 0 0,0 0 0 0,0 2 0 0,0 0 0 0,0 3 0 0,0-1 0 16,5-1 225-16,4-1-94 0,3-1-45 0,1-1 1 0,1-4-38 15,-1 0-10-15,5-5-68 0,-3-2 35 0,0 0-1 16,0-2 34-16,-1-10-143 15,-3-1 67-15,-4-6 38 0,-2 2-45 0,0-4 41 16,-3 3 1-16,-2-3-1 0,0 3-6 0,0-3 16 16,-7 2-41-16,-1 2 143 0,-2 2-52 0,-1 2-24 15,0 2 15-15,-2 3 31 0,1 1-16 0,-1 5 0 16,0 0 5-16,2 2 31 0,-2 0-26 0,1 0 0 16,3 7-157-16,2-1 61 0,-2 3 32 0,6 1 10 15,-2 0-462-15,5 1 225 0,0 0 95 16,0-1-612-16,5-3 348 0,8 0 164 0,4-5 97 0,8-2-238 15</inkml:trace>
  <inkml:trace contextRef="#ctx0" brushRef="#br3" timeOffset="-76138.3">25816 11273 2876 0,'2'0'0'0,"-2"0"0"0,2 0 0 0,2 0 0 0,5 0 0 0,6 0 0 0,5-2 0 0,6-3 0 0,1-1 0 0,8-1 0 0,6 0 178 0,-8 1-60 0,5 0 200 15,0 2-140-15,-4 0-69 0,-1 3-255 16,-3-1 93-16,-3 0 56 0,-1 2-10 0,-6 0-562 16,0 0 305-16,-8 0 151 0,-2 0 76 0,-4 4-318 15,-4 3 69-15,-2 1 140 0,0 1-540 0,-9-2 323 16</inkml:trace>
  <inkml:trace contextRef="#ctx0" brushRef="#br3" timeOffset="-75979.38">26053 11251 1855 0,'-17'0'0'0,"4"0"0"0,1 2 0 0,1 5 0 0,4 4 0 0,0 3 0 0,2 2 0 0,2 5 0 0,0-1 0 0,3 7 0 0,0-3 255 16,0 1-108-16,0 1-53 0,0-5 294 0,0 1-180 15,0 0-84-15,0-2-185 0,0 0 49 0,0-2 26 16,0-7 10-16,0 0-512 0,0-2 264 0,5-3 131 16,4-3 66-16,2-3-325 0,0 0 121 15</inkml:trace>
  <inkml:trace contextRef="#ctx0" brushRef="#br3" timeOffset="-75757.38">26153 11253 2614 0,'5'0'0'0,"1"0"0"0,0 0 0 0,-3 1 0 0,1 13 0 0,0 3 0 0,-2 5 0 0,3 8 0 0,-1 2 0 0,-2 11 0 0,2 2 359 0,-2 2-160 0,-1 2-70 0,1 2 315 15,0-1-258-15,-1 5-186 0,-1-2 0 16,0 1 0-16,0-3 0 0,0 3 0 0,0-3 0 15,0-4 0-15,0-1 0 0,-1-7 0 16,-1-4-68-16,0-9 9 0,1-3 48 0,1-10-619 16,-2-2 313-16,2-7 55 0,-2 0 103 0,0-4-321 15,-2-2 220-15,2-17 111 0,0-7-292 0,-2-12 201 16,-1-5 91-16</inkml:trace>
  <inkml:trace contextRef="#ctx0" brushRef="#br3" timeOffset="-75600.02">26062 11416 2541 0,'-5'-6'0'0,"-1"3"0"0,1 1 0 0,-1 0 0 0,4 0 0 0,0 0 0 0,0 0 0 0,2 1 0 0,0 1 0 0,2 0 0 0,10 0 74 0,-2 0-36 0,3 0 1 0,1 0 10 16,-3 5-10-16,1 2-433 0,-2 3 217 0,-2 0 107 16,-2 0-590-16,-2 0 325 0,0 1 165 0,-3-2 82 15,-1-1-360-15</inkml:trace>
  <inkml:trace contextRef="#ctx0" brushRef="#br3" timeOffset="-75466.92">26111 11503 1800 0,'-7'0'0'0,"1"0"0"0,0 0 0 0,1 1 0 0,-1-1 0 0,1 0 0 0,0 0 0 0,3 0 0 0,2 0 0 0,-1 0 0 0,1 0 186 0,0 0-74 0,0 2-96 16,0 1-10-16,6-2 33 0,1 3 0 0,0 1-119 16,1 0 59-16,0 3 40 0,-1 2-9 0,-1 1-437 15,-2 0 233-15,-3 4 117 0,-1-1-580 0</inkml:trace>
  <inkml:trace contextRef="#ctx0" brushRef="#br3" timeOffset="-75066.22">26057 11722 1721 0,'-16'10'0'0,"2"1"0"0,-3-2 0 0,2-1 0 0,1-1 0 0,3-3 0 0,4 0 0 0,1-3 0 0,3 2 0 0,0-3 0 0,3 0 109 0,0 0-35 0,0 0 33 0,12 0-34 16,5-6 1-16,1-5-124 0,9-4 39 0,-1-4 26 15,4-2-1-15,4-3-171 0,0 1 98 0,-6 3 59 16,11-5-9-16,-5 4-15 0,-4 5-14 0,3-3 32 15,0 4-70-15,-9 5 37 16,8-1-21-16,-11 7 0 0,2 0 238 0,-5 3-93 16,-1 1-43-16,-7 0 270 0,5 4-138 0,-8 4-77 15,-1 4-10-15,-4 1 172 0,1 3-110 0,-3-1-45 16,0 1-37-16,0 0 24 0,-5-4-26 0,-2 0 0 16,-1-1-69-16,-2-6 9 0,-3 3 34 0,0-5 1 15,0-3-249-15,-4 0 124 0,2 0 72 0,0 0-279 16,-4-6 152-16,3-9 35 0,-1 0 52 0,4-3-57 15,5 1 33-15,-1 1 1 16,5 0 0-16,2 7 311 0,0 0-136 0,2 1-71 16,0 2 247-16,0 2-125 0,4 2-82 0,7 2 10 15,2 0 347-15,2 5-193 0,3 5-108 0,3 5-124 16,-2 3 0-16,0 3 0 0,3 1 0 0,-1 3 0 16,-2-1 0-16,2 3 0 0,0-4 0 0,1-1 0 15,-2 0 0-15,0-1 0 0,-1-7-493 0,1 2 53 16,1-5 214-16,-4-5 34 15,5 0-271-15,-1-6 212 0,-4 0 96 0</inkml:trace>
  <inkml:trace contextRef="#ctx0" brushRef="#br3" timeOffset="-74866.11">26801 11318 3235 0,'0'-1'0'0,"0"-1"0"0,0 2 0 0,7-1 0 0,3-2 0 0,3 1 0 0,5 0 0 0,-1 0 0 0,4 1 0 0,4-4 0 0,-6 4 183 0,6-1 12 0,0 0-78 0,-2 2-39 15,-3-2 0-15,0 2-303 0,-4 0 141 0,-2 0 57 16,-4 0 33-16,-2 0-706 0,-3 0 370 0,-1 7 184 16,-4 3-845-16</inkml:trace>
  <inkml:trace contextRef="#ctx0" brushRef="#br3" timeOffset="-74576.81">26780 11314 2598 0,'0'4'0'0,"0"7"0"0,0 2 0 0,0 1 0 0,0 1 0 0,0 4 0 0,6 3 0 0,-1 1 0 0,1-1 0 0,1 10 0 15,-3-3 102-15,0-1-32 0,-2 0 151 0,-2-3-91 0,0-4-36 0,0 3-14 16,0-3-41-16,-6-1 0 0,-3-6-1 15,1 2 77-15,1-7-28 0,-3 2-10 0,4-3-39 16,-1-3 72-16,4-1-36 0,-1 0-55 0,2 0-19 16,0-2 0-16,2 1 0 0,0 3 0 0,0 2 0 15,6-1 0-15,6 3 0 0,2-1 0 0,3 0 0 16,0 3 0-16,1-3 0 0,2-1 0 0,0 1 0 16,-2-2 0-16,2 0 0 0,-4-1 0 0,0 0-275 15,4-1 54-15,-5 1-326 0,2-4 259 0,-2 1 124 16,0-3 63-16,2 0-668 0</inkml:trace>
  <inkml:trace contextRef="#ctx0" brushRef="#br3" timeOffset="-74337.13">27041 11576 2894 0,'-7'-7'0'0,"3"6"0"0,0 0 0 16,4-2 0-16,0 1 0 0,0-1 0 0,13-2 0 0,10 4 0 0,-4-1 0 0,4 2 0 0,6 0 193 0,-1 2 196 0,-2 7-175 0,-1 5-87 15,-3-1-45-15,-4 0-50 0,-4 4-32 0,-4 2 0 16,-4 0 0-16,-3 3 0 0,-3 3 0 0,0-5 0 16,-13 4 0-16,-7-3 0 0,0-4 0 0,-4-1 0 15,3-4 0-15,-7 2 0 0,3-7 0 0,5-1 0 16,-2-3 0-16,-1-1 0 0,2-2 0 0,0 0-336 16,7 0-13-16,1-2 135 0,4-1 87 0,6-9-535 15,3 0 301-15,0-4 167 0,9-5 77 16,10-1-264-16</inkml:trace>
  <inkml:trace contextRef="#ctx0" brushRef="#br3" timeOffset="-74146.86">27333 11369 3086 0,'3'-7'0'0,"-2"5"0"15,2-1 0-15,-3 2 0 0,0 1 0 0,-7 0 0 0,-5 6 0 0,-3 11 0 0,3 1 0 0,0 7 0 0,2 1 221 0,2 2-82 0,5 5 346 0,1-3-485 0,2 0 0 16,0 3 0-16,0-5 0 0,7-4 0 15,7 7 0-15,-2-7 0 0,6-4 0 16,-2-1 0-16,-2-5 0 0,2 0 0 0,0-4 0 16,0-3 0-16,0-1-776 0,-2-4 327 0,4-2 149 15,-5 0 120-15,5 0-571 0</inkml:trace>
  <inkml:trace contextRef="#ctx0" brushRef="#br3" timeOffset="-73944.78">27561 11657 2970 0,'0'0'0'0,"0"2"0"0,0-1 0 0,0 1 0 0,1 1 0 0,4 5 0 0,0 2 0 0,-1-1 0 0,2 4 0 0,-3 0 0 0,-1 4 305 0,1 2-133 0,-2 0 113 16,-1 1-124-16,0 1-123 0,-1-2-38 0,-9 0 0 16,2-5 0-16,-3 0 0 15,0-3 0-15,0-4 0 0,-1 1 0 0,4-4 0 0,-4-2-523 0,4-2 223 16,1 0 134-16,-1-2 102 15,3-11-878-15,4-12 452 0</inkml:trace>
  <inkml:trace contextRef="#ctx0" brushRef="#br3" timeOffset="-73712.83">27622 11414 2842 0,'10'0'0'0,"2"0"0"0,1-2 0 0,3 0 0 0,2-1 0 0,3 1 0 0,5 2 0 0,1 0 0 0,-2 0 0 0,2 9 0 0,-7 3 645 15,7 5-307-15,-9 1-232 0,-1 2-106 0,-4 3 0 16,-3 2 0-16,-4-5 0 0,-4 7 0 0,-2-1 0 16,-6 1 0-16,-9 1 0 0,-6-2 0 0,-2-2 0 15,-3-2 0-15,-1-3 0 0,0-2 0 0,-3-2 0 16,1-2 0-16,2-4 0 0,-3-1 0 0,13-6 0 16,-3-2 0-16,8 0-293 0,1-3 64 0,10-14 86 15,1-10-706-15,1-3 405 0,21-7 203 16</inkml:trace>
  <inkml:trace contextRef="#ctx0" brushRef="#br3" timeOffset="-73525.33">27920 11294 3206 0,'10'-18'0'0,"-3"8"0"0,0 0 0 0,0 3 0 0,-6 5 0 0,1-2 0 0,-2 2 0 0,0 2 0 0,0 8 0 0,0 14 0 0,-7 5 369 0,0 1-165 0,2 8-83 0,0-1-90 15,-1 1-31-15,4-1 0 0,2 0 0 16,0-4 0-16,0-3 0 0,2-5 0 15,11 2 0-15,-4-9 0 0,5 1 0 0,2-6 0 16,0-1 0-16,-1-6 0 0,5-3 0 0,1-1-954 16,-3 0 429-16,3 0 243 0,0-1 112 0,-4-7-550 15,0-3 340-15</inkml:trace>
  <inkml:trace contextRef="#ctx0" brushRef="#br3" timeOffset="-73363.39">28162 11483 2832 0,'-12'-3'0'0,"7"-1"0"0,0 1 0 0,-3 1 0 0,3-1 0 0,3 2 0 0,2-1 0 0,0 1 0 0,0-2 0 0,0 1 0 0,11 2 145 0,6-2-59 0,2 2 264 0,-1 0-156 16,2 0-77-16,2 0-126 0,0 0 9 0,-3 0 39 15,0 0-1-15,-2 4-528 0,-3 0 265 0,0-1 131 16,-7 0 77-16,1-1-783 0,-4 3 397 16,0-3 101-16,-2-1-321 0</inkml:trace>
  <inkml:trace contextRef="#ctx0" brushRef="#br3" timeOffset="-73178.56">28254 11187 2908 0,'-6'-7'0'0,"1"2"0"0,1 4 0 0,3-1 0 16,-2 2 0-16,3 0 0 0,0 2 0 0,0 17 0 0,4 5 0 0,2 6 0 0,-1 6 358 0,2 7-165 0,-2 2-77 0,-1 0 240 0,-2 3-356 0,0-3 0 0,1-7 0 0,-1 11 0 15,0-5 0-15,0-1 0 0,-1-2 0 16,1-7 0-16,-2 1-10 0,2-2-19 15,0-12-746-15,0-1 349 0,0-1 218 0,4-8-414 16,-2-5 282-16,6-5 155 0</inkml:trace>
  <inkml:trace contextRef="#ctx0" brushRef="#br3" timeOffset="-72776">28696 11103 2645 0,'2'-6'0'0,"0"3"0"0,-1 3 0 0,3 0 0 0,-2 0 0 0,1 3 0 0,-1 8 0 0,0 6 0 0,-2 9 0 0,0 10 0 0,0 5 186 0,-7 6 394 0,-2 4-275 0,-4 2-134 15,5-1-127-15,-3 0-44 0,0-3 0 0,6-9 0 16,2 2 0-16,1-6 0 0,2-3 0 0,0-5 0 16,0-6 0-16,0-3 0 0,0-2 0 0,0-7 0 15,2-3 0-15,-1-3 0 16,1-2 0-16,0-2 0 0,0 0 0 0,-1-2 0 15,-1-9 0-15,0-4 0 0,0-2 0 0,0-2 0 16,0-2 0-16,-3-3 0 0,-4 5 0 0,-5-2-43 16,1 3-120-16,-3 4 53 0,-2 2 40 0,0 4 1 15,-2 4 256-15,0 2-112 0,-4 2-57 0,4 0 157 16,0 9-175-16,-1 4 0 0,2 3 0 0,4 3 0 16,2-1 0-16,2 5 0 0,4-1 0 0,1 5 0 15,2-3 0-15,2 0 0 0,0-3 0 16,0 0 0-16,9 0 0 0,3-3 0 15,3-3 0-15,2-4 0 0,4-4 0 0,1 0 0 16,5-7-41-16,-4 0-134 0,5 0 31 0,-3-3-762 16,3-6 434-16,-2-6 208 0,3-4 117 0,-3-4-220 15,-1-4 165-15</inkml:trace>
  <inkml:trace contextRef="#ctx0" brushRef="#br3" timeOffset="-72576.8">28840 11579 2907 0,'3'-18'0'0,"-1"6"0"0,-1-3 0 0,1 4 0 0,1 3 0 0,1 3 0 0,2-1 0 0,6 3 0 0,-2 0 0 0,5 2 0 0,3 1 114 0,-1 0 197 0,5 13-141 16,-1 1-65-16,-1 6-34 0,-1 0 182 0,-3 3-253 16,-4 0 0-16,-2 5 0 0,-4-2 0 0,-6 2 0 15,0 0 0-15,-7 0 0 0,-11 0 0 0,-3-2 0 16,-4 0 0-16,-1-7 0 0,0 0 0 0,-2-3 0 16,3-7 0-16,-5 1 0 0,10-7 0 0,1-3 0 15,3 0 0-15,6 0-262 0,3-6 22 0,7-14-588 16,0-6 394-16,10-10 198 0</inkml:trace>
  <inkml:trace contextRef="#ctx0" brushRef="#br3" timeOffset="-72386.92">29111 11418 3707 0,'2'-4'0'0,"1"2"0"0,-1 2 0 0,-2 0 0 0,0 0 0 16,0 0 0-16,-5 8 0 0,-5 9 0 0,-2 5 0 0,2 6 0 0,2 3 224 0,1 0-224 0,2 2 0 0,5-1 0 0,0-3 0 0,0-3 0 15,0 1 0-15,10-8 0 0,2 1 0 0,5-5 0 16,-1-1 0-16,1-5 0 0,3-3 0 0,0-6 0 16,1 0 0-16,-2 0 0 0,1 0 0 0,-2-10-843 15,1-1 333-15,4-6 236 0,-7 0-528 0,5-8 387 16</inkml:trace>
  <inkml:trace contextRef="#ctx0" brushRef="#br3" timeOffset="-72020.63">29341 11144 2027 0,'-4'-8'0'0,"-1"4"0"16,5 2 0-16,-2 1 0 0,2-2 0 0,0 2 0 0,0 1 0 0,3 0 0 0,12 0 0 0,-2 0 0 0,5 0 129 0,2 0-46 0,1 0 201 16,2 4-122-16,0-3-53 0,-3 1 8 0,3-2-40 0,-4 2 1 0,-1-2-40 15,0 0 59-15,-8 0-19 0,4 0-11 0,-8 0 24 16,1 0-27-16,-3 0 1 15,-3 0-27-15,1 0 54 0,0 0-10 0,-2 2-44 16,0 2 1-16,2 2 37 0,-2 3-76 0,2 4 0 16,0 2 0-16,0 7 0 0,-1 5 0 0,4 2 0 15,-3 6 0-15,1 0 0 0,1 9 0 0,-1-11 0 16,1 7 0-16,0-2 0 0,1-1 0 0,2-1 0 16,-4-6 0-16,3 0 0 0,-3-2 0 15,-1-2 0-15,-1-3 0 0,2-3 0 16,-3-3 0-16,0-6 0 0,0-1 0 0,0-2 0 15,0-5 0-15,-6 1 0 0,-6-2 0 0,-3-2 0 16,0 0 0-16,-3 0 0 0,-2 0 0 0,-4 0 0 16,3-2 0-16,-6 0 0 0,2-1 0 0,-4 1-36 15,-2 2-147-15,-9 0 69 0</inkml:trace>
  <inkml:trace contextRef="#ctx0" brushRef="#br3" timeOffset="-71272.24">30415 11326 1005 0,'2'-11'0'0,"-2"3"0"0,5-3 0 0,-2-4 0 0,1-2 0 0,-1-1 0 0,2-2 0 0,-5 1 0 0,2 1 0 0,1 1 0 0,0-2 238 0,-3 4-98 15,0 2-39-15,0 0 134 16,0 2-102-16,-8 3-47 0,-4 1 1 0,-4 2 92 0,-3 3-74 0,-7 2-33 16,-4 0 71-16,-10 12-51 15,0 3-1-15,5 4-40 0,-10 5-10 0,5 1 0 16,3-1 0-16,3 3 229 0,7-5-114 0,0 4-48 15,7 2-38-15,2-3 240 0,6 5-174 0,4-2-136 16,3-2 0-16,5 1 0 0,0 3 0 16,5-4 0-16,11 0 0 0,6-3 0 0,6-1 0 0,2-4 0 15,7-4 0-15,-2-3 0 0,10-1 0 0,-3-7 0 16,-1 0 0-16,-6-3 0 0,8 0 0 0,-8 0 0 16,-1-4 0-16,-4-5 0 0,-9 1 0 15,-2 0 0-15,-4 3 0 0,-7-2 0 16,-1 1 0-16,-4 2 0 0,-1-1 0 0,-2 0 0 15,0-3 0-15,0 3 0 0,-7 0 0 0,0-1 0 16,1 2 0-16,-4 0 0 0,3 3 0 0,0-2 0 16,2 3 0-16,0 0 0 0,-1 4-126 0,4 10-491 15,2 3 293-15</inkml:trace>
  <inkml:trace contextRef="#ctx0" brushRef="#br3" timeOffset="-70539.18">30772 10960 2148 0,'-14'-6'0'0,"3"4"0"0,9 0 0 0,-1 2 0 0,1 0 0 0,2 0 0 0,0-2 0 0,9 2 0 0,12 0 0 16,6 0 0-16,5 0 123 0,1 0-41 0,5 0 412 0,0 0-227 0,-1 0-102 0,1 0 44 15,-4 0-84-15,-1 0-42 0,-1 2 0 16,-6-2-180-16,-2 2 80 0,-3 0 23 0,-6 0 1 15,-6 0-442-15,-1-2 237 0,-5 2 120 0,-1-2-293 16,0 0 112-16,-2 2 128 0,-6 1-75 0,-12 1-370 16,-3-2 268-16</inkml:trace>
  <inkml:trace contextRef="#ctx0" brushRef="#br3" timeOffset="-70240.7">30865 10904 1618 0,'-15'0'0'0,"2"0"0"0,6 4 0 0,2 5 0 0,2 2 0 0,1 2 0 0,2 4 0 16,0 7 0-16,0 4 0 0,0 8 0 0,0 7 501 0,0 4-219 0,0 2-126 0,0 4 313 0,0 0-214 0,-3-2-107 16,-5 0-54-16,4-9 218 0,-6 9-216 0,3-14-96 15,-2-1 0-15,0-4 0 0,4-8 0 0,-2-1 0 16,4-8 0-16,-3-4 0 0,4-6 0 16,1-1 0-16,1-2 0 0,0-2 0 15,0 0 0-15,0 0 0 0,0 0 0 0,0 0 0 16,3 0 0-16,12 1 0 0,0 2 0 0,5-3 0 15,6 3 0-15,-1-3 0 0,2 0 0 0,-5 0 0 16,1 0 0-16,0 0 0 0,0 0 0 0,-2 1 0 16,-2 2 0-16,-3 0 0 0,0 2 0 0,-6-1 0 15,3 2 0-15,-4-1-8 0,-1 1-223 16,-1-3-680-16,4 1 440 0,-4-4 215 0,3 0 107 0,2-2-538 16,-2-17 313-16</inkml:trace>
  <inkml:trace contextRef="#ctx0" brushRef="#br3" timeOffset="-69956.81">31225 11362 2203 0,'-2'-6'0'16,"1"4"0"-16,-1 0 0 0,0 2 0 0,0 0 0 0,-2 0 0 0,4 13 0 0,0 2 0 0,0 4 0 0,0 5 0 0,0-3 608 0,0 7-288 0,6-3-140 0,1-4 275 0,5-1-290 0,1-1-165 16,2-4 0-16,3-2 0 0,1-5 0 15,2-3 0-15,-1-5 0 0,-3 0 0 16,3 0 0-16,-6-5 0 0,0-9 0 0,-4-1 0 15,-3-2 0-15,-1-4 0 0,-4 1 0 0,-2-3 0 16,0-1 0-16,-2 0 0 0,-11-1 0 0,1 1 0 16,-1 3 0-16,-7-2 0 0,7 7 0 0,-4 4 0 15,1-1 0-15,0 4 0 0,5 6 0 0,-1-3 0 16,2 4 0-16,1 0 0 0,3 2 0 0,1 0 0 16,0 0 0-16,5 12 0 15,0 2 0-15,0 1-160 0,0 2-199 0,12 6 147 16,1-7 75-16,6 7-747 0,-1-2 422 0</inkml:trace>
  <inkml:trace contextRef="#ctx0" brushRef="#br3" timeOffset="-69779.06">31630 11480 3484 0,'5'1'0'0,"-2"4"0"0,1-4 0 0,-3 1 0 0,2-2 0 0,-3 3 0 0,0-1 0 0,-3 5 0 0,-3 1 0 0,-3 2 0 0,-1 1 163 16,0 5 121-16,0-3-284 0,0 4 0 0,0-2 0 15,2 1 0-15,1-3 0 0,2 1 0 0,2-4 0 16,-2 0 0-16,3-2 0 0,2-1 0 0,0-3-637 16,0-2 169-16,0-2 247 0,2 0-840 0</inkml:trace>
  <inkml:trace contextRef="#ctx0" brushRef="#br3" timeOffset="-69586.99">31711 11232 3589 0,'7'-13'0'0,"2"5"0"16,7 1 0-16,1-6 0 0,-1 2 0 0,1 1 0 0,6 0 0 0,2 5 0 0,5-1 0 0,0 1 0 0,0 1 244 0,2 2-146 0,5 0-98 0,-4 2 0 0,0 0 0 15,-1 0 0-15,-7 0 0 0,0 2 0 0,-2 2 0 16,-8 1 0-16,0-1-46 0,-7 0-46 0,-1 1 76 16,-5 0-769-16,1-2 406 15,-3 3 53-15,0-1-439 0,-13-1 361 0,0 0 172 16,-4-4 100-16,0 0-265 0</inkml:trace>
  <inkml:trace contextRef="#ctx0" brushRef="#br3" timeOffset="-69432.94">32030 11158 2122 0,'-18'-5'0'16,"7"1"0"-16,1 2 0 0,3 1 0 0,3 1 0 0,0 0 0 0,3 0 0 0,-1 0 0 0,2 12 0 0,0 5 0 0,0 6 531 0,0 4-245 0,0 2-122 0,0 2-62 16,0 2 173-16,0 1-122 0,-2 0-56 15,-1-2 44-15,1-1-81 0,-1 0-60 0,-1-7 0 16,4 1-260-16,-3-3 64 0,3-5 118 0,0-7-678 15,0-1 392-15,0-5 106 0,0-4 128 0,7 0-641 16,6-12 365-16</inkml:trace>
  <inkml:trace contextRef="#ctx0" brushRef="#br3" timeOffset="-69256.46">32065 11254 2674 0,'0'-18'0'0,"-2"8"0"0,2 5 0 0,-2 1 0 0,1 2 0 0,1 1 0 0,0 1 0 0,0 1 0 0,0 14 0 0,1 8 0 0,1 3 343 0,1 2-150 0,-1 4 145 0,-2 1-149 15,0 3-63-15,0 0-58 0,0-2-68 0,0-2 0 16,0-4 0-16,0 1 0 0,0-9-7 0,0-2-29 16,0 0 39-16,0-9-629 0,0-1 333 0,0-4 159 15,0-1 95-15,0-3-848 0,3 0 423 16,2-4 212-16,5-16-303 0</inkml:trace>
  <inkml:trace contextRef="#ctx0" brushRef="#br3" timeOffset="-68815.79">32225 10965 2061 0,'7'-13'0'16,"2"7"0"-16,8 4 0 0,-1-1 0 0,0-1 0 0,0 2 0 0,-2 0 0 0,2 0 0 0,2 2 0 0,-1 0 0 0,3 0 85 0,-5 0 342 0,5 2-193 0,-5 2-97 0,-2 0-37 0,1 1 148 16,-3-1-103-16,-2 0-52 0,-3-2 202 15,3 0-189-15,-5 0-106 0,0 0 0 16,-3-2 0-16,1 0 0 0,0 0 0 0,-2 0 0 15,0 0 0-15,0 0 0 0,0 0 0 0,0 0 0 16,0 0 0-16,0 0 0 0,0 0 0 0,0 0 0 16,0 0 0-16,0 0 0 0,0 2 0 0,0-2 0 15,0 0 0-15,0 3 0 0,1-1 0 0,1 4 0 16,0-3 0-16,1 5 0 0,2-2 0 0,-1 3 0 16,2 0 0-16,-3 5 0 15,1-1 0-15,-1 2 0 0,2 4 0 0,-3 4 0 16,1 2 0-16,-1 5 0 0,0 1 0 0,1 6 0 15,0 0 0-15,0 7 0 0,-1-3 0 0,1-1 0 16,-1-5 0-16,3 4 0 0,-3 0 0 0,1-2 0 16,1-4 0-16,-3 1 0 0,-1-4 0 0,0-3 0 15,0-4 0-15,0 0 0 0,0-4 0 0,0-5 0 16,-1-5 0-16,-1-2 0 0,-3-3 0 0,3-2 0 16,-6 0 0-16,-2-2 0 15,-2 0 0-15,-1 0 0 0,-4 0 0 0,-4-2 0 16,-3-4 0-16,-1-1 0 0,-1 1 0 0,-3-1 0 15,-4 1 0-15,-7 2 0 0,-1 4 0 0</inkml:trace>
  <inkml:trace contextRef="#ctx0" brushRef="#br3" timeOffset="-67842.84">25003 12515 1754 0,'0'-11'0'0,"0"3"0"0,0 1 0 0,0 0 0 0,2-4 0 0,5 0 0 0,7 2 0 0,2-1 0 0,9 3 0 0,0 2 0 0,1-1 66 0,-2 4 238 15,6 2-137-15,-2 0-63 0,-2 0-32 0,-2 6 82 0,-4 3-57 0,0 5-18 16,-4 2-34-16,-3 1-5 0,-6 5 0 16,-4 2 0-16,-3 6-11 0,0-4 21 0,-7 5-10 0,-7 1 21 15,-6 2-21-15,-6 1 0 0,4-9 0 0,-4 4-2 16,-2-5 2-16,-1-2 0 16,3-5 0-16,-2-4-25 0,2-3 18 0,7-3 15 15,0-3 64-15,4 0-36 0,5-4 0 0,3 0 75 16,0-1-151-16,7 0 0 0,-2 0 0 0,2 0 0 15,0 0 0-15,0 5 0 0,7-4 0 0,8 5 0 16,0-2 0-16,1 0 0 0,2-1 0 0,1 0 0 16,-1 1 0-16,1 1 0 0,-2 0 0 0,1-1 0 15,0 0 0-15,-3-2 0 0,2 1 0 0,-1-1 0 16,2-1 0-16,0-1 0 0,3 0 0 0,2 0-34 16,0-1-90-16,6-5-794 15,-1-5 444-15,0-2 217 0,2-1-242 0,-1-8 230 16</inkml:trace>
  <inkml:trace contextRef="#ctx0" brushRef="#br3" timeOffset="-67534.48">25553 12466 2364 0,'0'-7'0'0,"0"2"0"0,0 4 0 0,0-1 0 0,0 2 0 0,-1 0 0 0,-1 0 0 0,2 13 0 0,0 0 0 15,0 4 0-15,0-1 145 0,3 3-52 0,7-1 223 0,-1-3-137 0,1-2-70 16,1-3-24-16,2-2-16 0,-1-1-29 0,2-6 0 15,-2-1-80-15,-1 0 40 0,-2 0 10 0,3-8 30 16,-5-5-22-16,-1-2 22 0,-3-2 1 0,-1-2-39 16,-2-1 11-16,0 0 27 15,0-2 0-15,-2 5-45 0,-7-3 0 0,-2 5 5 0,-3 0 26 0,2 2 24 16,-4 4-1-16,2-1-20 16,-2 7 0-16,3-1 1 0,-2 2 4 0,2 2 1 15,2 0-42-15,-2 6-1 0,3 7 35 0,3 3-258 16,-1 1 124-16,3 4 49 0,3-2 34 0,0 1-373 15,2 1 186-15,0-1 65 0,0 0 48 0,0-4-283 16,2 1 170-16,3-2 85 0,9-4-363 0,-1-1 224 16,5-2 102-16,9-5 67 0</inkml:trace>
  <inkml:trace contextRef="#ctx0" brushRef="#br3" timeOffset="-67050.28">26036 12207 2445 0,'0'-14'0'0,"0"7"0"0,0 0 0 0,0-1 0 0,0 2 0 0,0 5 0 0,0-2 0 0,0 2 0 0,0-1 0 16,0 2 0-16,0 0 251 0,0 7-96 0,0 10-62 0,0 6 319 0,0 4-186 0,0 3-93 0,0 14-46 16,0-7 42-16,0 14-129 15,-2-4 0-15,2 2 0 0,0 0 0 0,0-4 0 16,0 10 0-16,0-10 0 0,0 0 0 0,2-8 0 15,3 0 0-15,0-1 0 0,-2-3 0 0,1-4 0 16,0-6 0-16,-3-2 0 0,1-4 0 0,0-6 0 16,-1-2 0-16,-1-3 0 0,0-4 0 0,0-1 0 15,0-1 0-15,0 0 0 0,-1 0 0 0,-8 0 0 16,0-3 0-16,-3-6 0 16,-1-3 0-16,0-1 0 0,-2-7 0 0,2 2 0 15,-2-2 0-15,0-4 0 0,0-1 0 0,2 5 0 16,-2-7 0-16,2 10 0 0,-3 1 0 0,4 6 0 15,-2 3 0-15,1 3 0 0,-2 1 0 0,0 3 0 16,-2 0 0-16,4 10 0 0,0 3 0 0,1 4 0 16,3 0 0-16,2 1 0 15,1 5 0-15,0 2 0 0,6-4 0 0,0-1 0 0,0 3 0 0,0-5 0 16,6 1 0-16,4-2 0 16,1-1 0-16,-2-4 0 0,6-3 0 0,-2-1 0 15,2-2 0-15,0-2 0 0,2 0 0 0,0-4 0 16,2 0 0-16,0 0 0 0,3-3 0 0,2-2 0 15,1-4 0-15,0 3-475 0,7-3-41 0,-4-2 238 16,2 1 119-16,-2-1-749 0</inkml:trace>
  <inkml:trace contextRef="#ctx0" brushRef="#br3" timeOffset="-66625.02">26408 12424 2475 0,'-6'-10'0'0,"2"4"0"0,1-2 0 0,-1 1 0 0,1-1 0 0,1 2 0 0,-2 3 0 0,4 0 0 0,-3 2 0 0,3-1 0 0,0 2 105 0,0 0 289 0,0 0-177 0,0 0-88 16,0 15 3-16,0 4-51 0,0 6 0 0,3 3-41 15,-1 5 237-15,0 2-277 0,1 5 0 0,1 7 0 16,3-4 0-16,-1-1 0 0,2 1 0 0,1-4 0 15,0-4 0-15,3 2 0 0,-1-5 0 0,0-3 0 16,-3-7 0-16,3-1 0 0,-5-7 0 0,1-3 0 16,-3-3 0-16,0-5 0 0,-2-1 0 0,-1-2 0 15,3 0 0-15,-1-13 0 16,5-7 0-16,-1-7 0 0,4-2 0 0,1-11 0 0,2 5 0 16,2-16 0-16,2 2 0 0,0-3 0 15,1 1 0-15,0 0 0 0,-6 8 0 16,4-7 0-16,-6 12 0 0,0 2 0 0,-2 4 0 0,-2 9 0 15,-4 0 0-15,1 8 0 0,-2 3 0 0,-1 2 0 16,-1 4 0-16,0 3 0 0,0 1 0 0,0 2 0 16,0 0 0-16,0 0 0 0,0 0-232 0,0 9 64 15,0 3-639-15,0-3 389 0,2 6 189 0,1-2 94 16,2 4-586-16,1-2 340 16</inkml:trace>
  <inkml:trace contextRef="#ctx0" brushRef="#br3" timeOffset="-65927.54">26729 12818 1911 0,'-5'0'0'0,"-1"0"0"0,-1 0 0 0,2 0 0 0,2 0 0 0,1 0 0 0,0 0 0 0,2 0 0 0,0 0 0 0,0-1 0 0,2-2 198 16,7 0-78-16,3 1-41 0,-1 1 176 0,2 1-98 16,-1 0-63-16,0 0 141 0,0 10-98 0,-3 4-48 15,-1 5 0-15,-3 2 110 0,1 7-85 0,-4-3-36 16,-2 3-1-16,0-1 18 0,0 2-91 0,-2-5-4 15,-8 4 0-15,3-7 0 0,-2-1 0 16,-4-3 0-16,5-4 0 0,1-5 0 0,-5-1 0 0,3-3 0 16,1-1 0-16,-1-3 0 0,1 0 0 15,1 0 0-15,1 0 0 0,3 0 0 0,-2 0 0 0,3-3 0 16,2 2 0-16,-3-2 0 16,3 2 0-16,0 1 0 0,0 0 0 0,0 0 0 15,0-2 0-15,0 2 0 0,0 0 0 0,3 0 0 16,-1 0 0-16,1 0 0 0,1 0 0 0,-3 0 0 15,1 0 0-15,0 0 0 0,0 0 0 0,-2 0 0 16,0 0 0-16,2 0 0 16,-2 0-22-16,0 0 18 0,0 0 1 0,0 0 9 0,0 0 17 0,0 0-23 15,0 0 0-15,0 0 0 0,0 0 0 16,0 0 0-16,0 0 0 0,0 0 0 16,0 0 0-16,0 0 0 0,0 0 0 0,0 0 0 15,0 0 0-15,0 0 0 0,0 0 0 0,0 0-70 16,0 0-38-16,0 0 44 0,0 0-227 0,0 0 124 15,1 0 68-15,1 2-568 0,0-1 314 0,2 2 156 16,0-2 68-16,0-1-560 0</inkml:trace>
  <inkml:trace contextRef="#ctx0" brushRef="#br3" timeOffset="-65421">26641 12746 1346 0,'0'-4'0'0,"0"2"0"0,0-2 0 0,0 0 0 0,0 2 0 0,-2-1 0 0,2 1 0 0,0-1 0 0,0 2 0 0,0 1 0 0,0 0 179 0,0 0-69 0,0 0 245 0,0 0-157 16,0 0-79-16,2 0-29 0,2 0 260 0,2 1-155 15,5 7-77-15,-2 2 261 0,0 1-169 0,0 3-75 16,1 0-53-16,1 1-17 0,1 5-65 0,1 1 0 16,-4-3 0-16,3 2 0 0,0-1 0 0,0-1 0 15,-1 2 0-15,-1-3 0 0,3-4 0 16,-3 0 0-16,-3-6 0 0,0 3 0 16,1-4 0-16,-5-2 0 0,-1-4 0 0,0 0 0 15,-1 0 0-15,-1 0 0 0,0 0 0 0,0 0 0 16,0 0 0-16,0 0 0 0,-1 0 0 0,-3-4 0 15,1-2 0-15,-1 0-269 0,0 1 76 0,4-3 66 16,0 1-726-16,0-3 407 0,0 3 203 0</inkml:trace>
  <inkml:trace contextRef="#ctx0" brushRef="#br3" timeOffset="-64940.27">27103 12624 1877 0,'0'-10'0'0,"0"2"0"0,0 2 0 0,0-1 0 0,0 2 0 0,0-1 0 0,0 4 0 0,0 1 0 0,0-1 0 0,0 0 0 0,0 2 474 16,0 0-206-16,0 0-119 0,0 0-55 0,-2 0 257 16,0 0-156-16,-3 0-77 0,-2 0-29 0,1 5 158 15,-1 5-178-15,-1 0-69 0,-1 2 0 0,-2 2 0 16,-1 2 0-16,-2 4 0 0,1 2 0 0,1 2 0 15,-4 0 0-15,1 5 0 0,0-2 0 0,-3 3 0 16,4 3 0-16,-3-1 0 0,0 3 0 0,-2 5 0 16,4-8 0-16,-5 8 0 15,3-1 0-15,-1-2 0 0,0 3 0 0,-2-3 0 0,2-5 0 0,-1 4 0 16,3-2 0-16,0-1 0 16,0-3 0-16,3 1 0 0,1-9 0 0,0 6 0 15,4-5 0-15,2-3 0 0,-1-1 0 0,3-2 0 16,-1-2 0-16,3-2 0 0,-1 1 0 0,2-3 0 15,-1 0 0-15,-2-1 0 0,2-1 0 0,0 2 0 16,-2-1 0-16,3-3 0 0,-1 0 0 0,0 1 0 16,-1-2 0-16,2-1 0 15,-1-3 0-15,2 2 0 0,-1-3 0 0,1 1 0 16,0-2 0-16,0 0 0 0,0 3 0 0,-3-3 0 16,3 0 0-16,0 0 0 0,0 0 0 0,-1 0 0 15,1 0 0-15,0 0 0 0,0 0 0 0,0 0 0 16,0 0-86-16,0 0-130 0,0 0 88 0,5-3-745 15,8-10 416-15,3-2 208 0</inkml:trace>
  <inkml:trace contextRef="#ctx0" brushRef="#br3" timeOffset="-64076.12">26697 13115 1049 0,'0'-5'0'0,"0"-1"0"0,0 2 0 0,0-3 0 0,0 1 0 0,0 3 0 0,0-1 0 0,0 2 0 0,0 1 0 0,0-1 0 0,0 2 111 0,0 0-41 16,0 0 0-16,0 3-31 0,0 9 33 0,0-1 0 16,-1 3-23-16,-3 1 114 0,-4 5-62 0,0-2-31 15,-2 7 0-15,-2-3 98 0,-1-2-54 0,-2 7-43 16,-2 0 81-16,2-4-56 0,-3 2-28 0,4 0-1 15,1-5 27-15,0 1-9 0,1 0-46 16,1-5 1-16,4-3 29 0,1-4 0 0,2 0-20 0,2-4-54 16,-1-1 44-16,3-4 1 0,0 0-1 0,0 0-69 15,0 0 45-15,0 0-11 16,0 0 36-16,3-9-115 0,7-7 53 0,1 1 10 16,2-1-206-16,4-7 100 0,2-1 61 0,0-1 11 15,2-3-90-15,1 0 43 0,0-2 33 0,-1 2-154 16,-2-1 87-16,-1 5 44 0,-6 4 1 0,-1 2 89 15,-4 7-10-15,-2 2-37 0,-2 3 1 16,-1 3 170-16,-2 0-85 0,0 3-43 0,0 0 249 0,-11 15-119 16,-2 5-73-16,-3 2-3 0,2 4 49 0,-2 1-13 15,2-1-32-15,0 2 27 16,0 0-25-16,2-3 12 0,3 1-36 0,-2-4-116 16,3-1 67-16,-2 0 21 0,2 0-297 0,1-5 143 15,2 1 79-15,1-2 13 0,-2-4-375 0,3 1 178 16,3-3 106-16,-2-2 42 0,2-1-374 0,0-1 218 15</inkml:trace>
  <inkml:trace contextRef="#ctx0" brushRef="#br3" timeOffset="-63248.36">27299 12640 1741 0,'0'0'0'0,"0"0"0"0,0 0 0 0,0 0 0 0,0 0 0 0,4 2 0 0,-1 0 0 0,3 0 0 0,1 0 0 0,0 1 0 0,7 1 147 15,-3 0-54-15,3-2 364 0,0-1-209 16,2 2-104-16,0-2-43 0,3 2 223 0,-1-3-142 0,0 0-71 16,-2 0-36-16,3 0-59 0,-1 0 33 0,-5 2-9 15,4-2-468-15,-5 1 234 16,-3 1 116-16,1 2 60 0,-3 3-387 0,-3 2 214 16</inkml:trace>
  <inkml:trace contextRef="#ctx0" brushRef="#br3" timeOffset="-63065.82">27292 12979 3582 0,'-10'5'0'0,"2"-1"0"0,3-2 0 0,2-1 0 0,1-1 0 0,0 0 0 0,2 0 0 0,2 2 0 0,16 1 0 16,4-2 0-16,0-1 234 0,3 3-119 0,1-3-115 0,-1 0 0 0,-5 3 0 15,3-3 0-15,-1 2 0 0,-1-2 0 0,-2 0 0 16,1 0 0-16,-3 0 0 0,-1 0 0 0,-2 0-202 15,-1 0-330-15,1 1 280 0</inkml:trace>
  <inkml:trace contextRef="#ctx0" brushRef="#br3" timeOffset="-54737.99">19222 2494 2023 0,'-2'0'0'0,"2"0"0"0,0-2 0 0,0 0 0 0,0 1 0 0,0-3 0 0,9 0 0 0,5 0 0 0,0 0 0 0,5 2 0 0,1 1 116 0,0-1-39 15,1 2 69-15,-3 0-54 0,1 0-26 0,-2 7 59 16,0 3-48-16,-4 3 0 0,-2-1-38 0,-2 4 40 16,0 1 1-16,-4 0-32 0,-3 1-10 0,0 2 86 15,-2-4-42-15,0 2-1 16,-4 0-42-16,-8-1 144 0,1-2-76 0,-4-2-35 15,0-1 88-15,-4-2-160 0,1-2 0 0,-1-1 0 16,0-2 0-16,0-4 0 0,0 0 0 0,3-1 0 16,-2 0 0-16,8 0 0 15,-4-1 0-15,7-5-75 0,1-1-102 0,4-5 99 0,2 0-5 0,0-2-478 16,6-1 260-16,9-4 131 0,3 4-439 16,5-2 285-16,2 1 143 0,1-1-423 0</inkml:trace>
  <inkml:trace contextRef="#ctx0" brushRef="#br3" timeOffset="-54540.91">19547 2404 2655 0,'0'-5'0'0,"0"4"0"0,0-1 0 0,-2 0 0 0,-6 2 0 0,-1 0 0 0,-2 0 0 0,1 2 0 0,1 9 0 0,2 5 0 0,1 0 106 0,1 9 176 0,2 0-122 0,3-2-61 16,0 2-30-16,0 0 267 0,6 3-153 0,5-2-142 15,2-1-41-15,4-3 0 0,4-2 0 0,-1-5 0 16,5 4 0-16,0-4 0 0,1-3 0 0,-1-5-534 15,-2-1 279-15,-2-4 156 16,4-1-24-16,1-1-361 0,-6 0 187 0,5-1 129 16,-4-9 65-16</inkml:trace>
  <inkml:trace contextRef="#ctx0" brushRef="#br3" timeOffset="-54011.05">19871 2477 1927 0,'-7'0'0'0,"2"-2"0"0,-3 0 0 0,2-1 0 0,1-1 0 0,-1 2 0 0,4-2 0 0,0 3 0 0,2-2 0 0,0 2 0 0,0-3 242 0,10-1-101 16,5 4 139-16,1 0-124 0,4 1-58 0,1 0 63 15,-1 0-61-15,1 5-29 0,0 6 10 0,-5 2-47 16,0 3 7-16,-4 0-1 0,-1-1 1 0,-4 4-62 16,-4-2 42-16,-1 2-11 0,-2-1 30 0,0 3-26 15,-8-3 27-15,-5 1 9 16,-3-2 29-16,-5 1-39 0,3-6 1 0,0 0-104 0,-3-3 48 15,2-3 24-15,3-3-7 0,2-1-112 16,5-2 66-16,0 0 28 0,1 0 1 0,7-3-448 16,1-11 207-16,0-1 118 0,7-3 59 0,7-2-529 15,6 1 284-15,1-5 131 0,2 0-350 0,2 0 250 16</inkml:trace>
  <inkml:trace contextRef="#ctx0" brushRef="#br3" timeOffset="-53831.55">20133 2402 2221 0,'4'-4'0'0,"-2"2"0"0,-2 0 0 0,0 2 0 0,-2 0 0 0,-10 2 0 16,-1 7 0-16,2 5 0 0,-1-1 0 0,3 4 0 0,4 0 685 0,1 0-312 0,2 0-171 0,2-1 246 0,0 1-446 0,2 1-2 15,5-2 0-15,4 1 0 0,5-2 0 0,-2-2 0 16,4 2 0-16,0-4 0 0,-1-1 0 0,1-2 0 16,-2-5-95-16,1 1-154 0,-2-4 145 0,0 0-749 15,-2 0 375-15,-2 0 208 0,3-6 121 16,-5-1-508-16,-2-5 308 0</inkml:trace>
  <inkml:trace contextRef="#ctx0" brushRef="#br3" timeOffset="-53670.11">20247 2473 2413 0,'-11'0'0'0,"6"0"0"0,-1 2 0 0,2-2 0 0,3 2 0 0,-2-2 0 0,3 1 0 0,0 2 0 0,4-1 0 0,9 1 0 0,5 0 94 15,-4 2 188-15,5-1-120 0,-2-1-51 16,2 1 16-16,2 0-43 0,-5-3-1 0,2 5-445 0,-4-6 201 0,-3 3 111 15,3-2 40-15,-7-1-624 16,0 1 323-16,-3 3 172 0,0-4-14 0,-2 0-560 16</inkml:trace>
  <inkml:trace contextRef="#ctx0" brushRef="#br3" timeOffset="-53496.09">20347 2360 2436 0,'-5'-3'0'0,"0"1"0"0,3 2 0 0,-1 0 0 0,1 0 0 0,2 4 0 0,0 7 0 0,0 2 0 0,0 3 0 0,2 5 0 0,1 3 197 16,4 0-78-16,-2 0 251 0,-1 0-154 0,0 3-93 16,-1-3-41-16,-1 0-199 0,0-3 79 0,0 2 39 15,-1-5 11-15,1 0-534 0,-2-2 282 0,0-1 140 16,2 0 70-16,0-4-808 0,1-2 398 0,-1-4 175 16</inkml:trace>
  <inkml:trace contextRef="#ctx0" brushRef="#br3" timeOffset="-53132.95">20595 2298 2824 0,'0'-3'-1'0,"2"3"0"0,-2 0 0 0,0 0 0 0,0 12 1 0,0 9 0 0,0 3 0 0,0 2 0 0,0 6 0 0,-4 3 0 0,2 1 182 0,1-1-70 0,1 0 177 15,0-10-114-15,0 7-72 0,0-12-52 0,0 2-11 16,5-5 1-16,-1-8-1 15,1 1-35-15,2-4-11 0,-3-5 47 0,4-1-180 16,-2 0 90-16,-1-1 45 0,1-9 10 0,-4-5-114 16,-1 1 69-16,1-2-24 0,-2-1 34 0,0-1-122 15,-3 2 65-15,-7-3 10 0,-2 3 11 0,-2 4 28 16,-1 3 9-16,-4 4 251 0,0 1-118 0,-4 4-57 16,2 0-31-16,3 12 222 0,4 3-117 0,0 0-35 15,3 4-22-15,4 0-65 0,3 0 0 0,2 2 0 16,2-3 0-16,0 1 0 0,0-4 0 0,4 2 0 15,7-4 0-15,1-3 0 16,0 1 0-16,1-4 0 0,3-3 0 0,-2-2 0 16,4-2 0-16,1 0-96 0,-1 0-144 0,1-8 36 15,3-4 12-15,-3-6-711 0,-2 1 431 0,0-3 216 16,-2-3 108-16</inkml:trace>
  <inkml:trace contextRef="#ctx0" brushRef="#br3" timeOffset="-52772.64">20734 2535 2387 0,'1'-9'0'0,"1"-1"0"0,0 3 0 0,3 3 0 0,-3 0 0 0,3 3 0 0,0-1 0 0,3 2 0 0,5 0 0 0,0 0 0 0,1 7 117 16,4 8-38-16,-2 0 537 0,2 6-292 0,-3 1-143 16,0 1 46-16,-1 2-227 0,-7-7 0 0,0 5 0 15,-5 2 0-15,0-5 0 0,-2 1 0 0,0 1 0 16,-13-5 0-16,-4-1 0 0,-3 1 0 0,-1-3 0 16,-2-3 0-16,5-3 0 0,-5-2 0 0,5-5-154 15,4-1-212-15,2 0 169 0,5-4-413 16,5-9 283-16,2-10 142 0,0 1-465 15,14-2 309-15,2-3 151 0,5 1 75 0,2 0-303 16,0-1 209-16,4 1 99 0,-1 1 51 0,1 5 59 16,-6-2 0-16,-1 1 0 0,-7 3 0 0,0 2 0 15,-4 0 0-15,-2 2 0 0,-5 3 475 0,-1 2-278 16,-1 0-118-16,0 4 874 0,0 2-420 0,-12 0-246 16,2 3-124-16,-3 0 597 0,1 0-361 0,3 10-314 15,2 1-85-15,2 4 0 0,3 4 0 0,2 1 0 16,0 3 0-16,8 1 0 0,9 1 0 15,4-2 0-15,3-2 0 0,5-3 0 16,4-2 0-16,8 0 0 0,-2-6 0 0,3-3 0 16,-8-2 0-16,5-2 0 0,-3-3 0 0,-1 0 0 15,1 0-99-15,-3 0-1259 0</inkml:trace>
  <inkml:trace contextRef="#ctx0" brushRef="#br3" timeOffset="-52613.57">21739 2732 2999 0,'-9'-5'0'0,"9"5"0"0,0 0 0 0,0 0 0 0,-2-2 0 0,-1 0 0 0,1 0 0 0,-3 0 0 0,1-1 0 0,2-1 0 0,2-1-422 0</inkml:trace>
  <inkml:trace contextRef="#ctx0" brushRef="#br3" timeOffset="-45567.48">32957 12053 1864 0,'-1'-6'0'0,"-3"0"0"0,1 0 0 0,-1 1 0 0,3 1 0 0,-3 1 0 0,3 1 0 0,-2 0 0 0,3 2 0 0,0 0 0 0,-2 0 119 0,-1 11-31 0,1 6-10 16,-1 9 91-16,1 0-66 0,0 4-33 0,-1 6 192 15,1 4-103-15,1 9-66 0,1 0-27 16,0 1 103-16,0 5-65 0,0 1-34 16,0 0 10-16,0 1 66 0,0-2-54 0,0-3-27 15,-2-4 12-15,2-1-20 0,-2-8-57 0,2 2 0 16,-2-2 0-16,2-5 0 0,-1-4 0 0,1-8 0 15,0-6 0-15,0-4 0 0,0-3 0 0,0-4 0 16,0-3 0-16,0-2 0 0,-3 0 0 0,1 0 0 16,-1-4 0-16,-2-9 0 0,3-5 0 0,-3 0 0 15,2-3 0-15,-4-5 0 0,1 2 0 0,-5-3 0 16,3 1 0-16,-3 2 0 16,-5-3 0-16,0 5 0 0,-1 2 0 0,-1 8 0 15,1 0 0-15,-8 5-62 0,-2 5 124 0,4 2-62 16,-2 0 0-16,3 7 0 0,4 7 0 0,3 1 0 15,2 3 0-15,3 3 0 0,5 6 0 0,5-1 0 16,0 0 0-16,0 2 0 0,10-2 0 0,5 3 0 16,3-3 0-16,2-2 0 0,5 0 0 0,3-3 0 15,-4-1 0-15,1-6 0 0,-5-4 0 16,0-3 0-16,0-3 0 0,-2-4 0 16,-3 0 0-16,1 0 0 0,-2-8 0 0,1-6 0 15,-5-1 0-15,4-3-438 0,-3 1 133 0,-1-5 134 16,2-3 67-16,1-1-565 0,-1-4 316 0,1-3 149 15,0-2-489-15,-4-1 327 0</inkml:trace>
  <inkml:trace contextRef="#ctx0" brushRef="#br3" timeOffset="-45330.72">33026 12657 2314 0,'0'-9'0'0,"0"1"0"15,0 0 0-15,0 0 0 0,3 2 0 0,5 0 0 0,-3 3 0 0,4 0 0 0,5 2 0 0,-2-1 0 0,0 2 172 0,5 0-68 0,-4 3 448 0,2 9-248 0,-2 2-138 0,0-2-65 16,-1 5 117-16,-5 0-218 0,1-1 0 0,-5 4 0 15,-1-2 0-15,-2 3 0 0,0 4 0 0,-7-5 0 16,-6-1 0-16,0-3 0 0,-5-1 0 16,-2 1 0-16,3-7 0 0,-3 1 0 0,1-6 0 0,1-1 0 15,0-3 0-15,5 0 0 0,-3 0 0 0,5 0 0 16,-1-1-133-16,5-4-461 16,1 0 278-16,3-2 139 0,1-1 70 0,2-5-217 15,0 1 133-15,7-3 82 0,9-1 36 0,0-4-484 16,5 4 260-16,-1-5 129 0,3 0-246 0</inkml:trace>
  <inkml:trace contextRef="#ctx0" brushRef="#br3" timeOffset="-45135.87">33264 12569 1805 0,'21'-21'0'0,"0"5"0"0,-7-1 0 16,-2-2 0-16,-2 5 0 0,-2-2 0 0,-6 4 0 0,0 1 0 0,-1 2 0 0,-1 2 0 0,0 3 301 0,0 0-132 0,-3 2 454 0,-4 0-292 0,-6 2-147 15,3 2-64-15,-6 13 231 0,4 6-304 0,-4 3-47 16,2 4 0-16,4 6 0 0,0 2 0 0,3 0 0 15,2 1 0-15,5-3 0 0,0-2 0 16,0 1 0-16,7-2 0 0,8-3 0 0,5-4 0 0,3-3 0 16,2-5 0-16,0 0 0 0,8-7 0 15,-1-3 0-15,3-4 0 0,7-2 0 0,1 0 0 0,-3 0-1146 16</inkml:trace>
  <inkml:trace contextRef="#ctx0" brushRef="#br3" timeOffset="-39211.89">27872 12680 1812 0,'-3'-8'3'0,"-2"-5"1"0,1 2 0 0,1-2-1 0,-2-1 0 0,0-1 0 0,3-1-1 0,-3-1 1 0,4-1-2 0,1 2 0 0,0-3 133 0,0-1-38 0,0-1-10 15,0 1-46-15,0-3 140 0,1 1-70 0,9-3-35 16,-2 6 91-16,2-1-68 0,-1 0-28 0,0 5 0 16,0 3 53-16,1 0-41 0,-3 5 10 0,3 1-15 15,1 5 0-15,-2-2-36 0,3 3-1 0,-1 0-6 16,1 6 16-16,1 8-10 0,-1 7 0 0,-1 0 10 15,-1 4-11-15,-3 1 0 0,-1 2 8 16,-2 4-8-16,-1 0 0 0,-3 1-21 0,0-1-18 0,0 3 0 16,-11-3 0-16,1-3 0 15,-5 0 0-15,1-4 0 0,-3-2 0 0,1-3 0 16,-2-2 0-16,0-3 0 0,-1-3 0 0,2-3 0 16,-2-2 0-16,0-2 0 0,4 0 0 0,0-4 0 15,6 1 0-15,0 1 0 0,2-3 0 0,2 0 0 16,2 0 0-16,2 0 0 0,1 0 0 0,0 0 0 15,0 0 0-15,1 3 0 0,10 1 0 0,3-1 0 16,2 2 0-16,3-2 0 0,-1 3 0 16,3-3 0-16,0 3 0 0,0-2 0 15,-2 2 0-15,1-4 0 0,-2 3 0 0,1-2 0 16,-1 2 0-16,-3-4 0 0,3 1 0 0,-3-2 0 16,2 0 0-16,1 0 0 0,-4 0 0 0,3 0-37 15,0 0-62-15,0-6-766 0,0-4 413 0,5-4 206 16,-3-4-275-16</inkml:trace>
  <inkml:trace contextRef="#ctx0" brushRef="#br3" timeOffset="-38988.07">28270 12293 3032 0,'-2'-3'0'0,"-3"0"0"0,2 2 0 0,3-1 0 0,0 0 0 0,0 0 0 0,8-1 0 0,10 0 0 0,1 1 0 0,6 1 0 15,-2-1 125-15,7-1 325 0,-2 3-205 0,1 0-166 0,-1 0-79 0,-1 0 0 16,1-1 0-16,-5 1 0 0,-1 0 0 0,-3-3 0 16,-3 2 0-16,-2-1 0 15,-2 2-113-15,-3-2 64 0,-4 0 43 0,-1 2-663 16,-3-1 335-16,1 1 58 0,-2 0 121 0,0-2-461 16,0-1 289-16,0 0 134 0</inkml:trace>
  <inkml:trace contextRef="#ctx0" brushRef="#br3" timeOffset="-38781.18">28397 12212 1927 0,'-14'4'0'0,"5"2"0"0,0 1 0 0,0-1 0 0,4 1 0 0,-4 3 0 0,7 0 0 0,1 6 0 0,1 0 0 0,0 2 0 0,0 8 277 0,0-2-120 0,0 5-58 16,0-1-30-16,0 3 270 0,1-2-155 0,-1 2-72 15,0-1-27-15,0-1-1 0,0-1-45 0,0-4 10 16,0 1-231-16,0-2 110 0,0-2 56 0,0-5 27 15,0-3-393-15,0-2 221 0,0-4 45 0,0-1-480 16,0-3 261-16,0-2 148 0,0-1 74 0,2 0-168 16,7 0 127-16,-2-13 57 0</inkml:trace>
  <inkml:trace contextRef="#ctx0" brushRef="#br3" timeOffset="-38549.03">28485 12382 2229 0,'0'-9'0'0,"0"4"0"16,0 3 0-16,0 1 0 0,0-2 0 0,0 3 0 0,0 0 0 0,0 0 0 0,2 0 0 0,-1 10 0 0,1 3 215 0,1 6-88 0,-1 6 281 15,-2 0-184-15,0 6-93 0,0 2-36 0,0 2 176 16,0-3-115-16,0 4-81 0,0-2-75 0,0 1 0 16,0-4 0-16,0-2 0 0,0-1 0 0,0-3 0 15,0-4 0-15,0 2 0 0,0-4 0 0,0-3-95 16,0-2 52-16,0-5-580 0,3 0 268 0,-3-1 170 15,2-2 4-15,0-2-438 0,1-3 290 0,-2 0 145 16,1-1-164-16,3 0 154 0</inkml:trace>
  <inkml:trace contextRef="#ctx0" brushRef="#br3" timeOffset="-38202.57">28629 12616 2284 0,'1'-10'0'0,"0"1"0"0,1 0 0 0,3-4 0 0,0 0 0 0,2-1 0 0,2 1 0 0,0 0 0 0,1 1 0 0,3 3 0 0,-1 2 196 0,0 2-78 15,3 1 119-15,-2 2-99 0,2 2-40 0,-2 0-35 16,0 2 57-16,0 9-41 0,-2 2 1 0,-1 2-41 16,-1 1 142-16,-3 4-75 0,-1 0-34 0,0 3 48 15,-3 0-120-15,-2-1 0 0,0 1 0 0,0 3 0 16,-2-8 0-16,-8 7 0 0,-3-3 0 0,1-2 0 15,-5 0 0-15,-2-1 0 0,1-2 0 0,-4-1 0 16,-2-3 0-16,7-1 0 0,-11-1 0 0,6-5 0 16,1-1 0-16,-1-1 0 15,0-4 0-15,-1 0 0 0,2 0 0 0,2 0-2 16,4-1-187-16,2-8 44 0,3-2-247 0,3 4 166 16,3-3 99-16,4 2 43 0,0 0-330 0,0 0 187 15,1 0 94-15,12 3 38 0,2-1-157 0,2 0 107 16,1 3 53-16,7-3-321 0,-1 0 187 0</inkml:trace>
  <inkml:trace contextRef="#ctx0" brushRef="#br3" timeOffset="-37870.96">29025 12532 1983 0,'4'-14'0'0,"-2"5"0"0,1 0 0 0,-3-2 0 0,0 1 0 0,0 0 0 0,0 3 0 0,0-1 0 0,0 1 0 0,0 1 0 15,-5 3 99-15,-1 1 196 0,1 0-128 0,-4 0-64 0,0 2 38 16,-3 0-51-16,2 7-16 0,0 5-9 0,-3 3 119 16,2 2-73-16,-1 1-36 15,-2 3 190-15,6 0-103 0,-4 5-66 0,0-2-75 16,6 1-21-16,-1-1 0 0,0-4 0 0,4 5 0 16,3-2 0-16,0-1 0 0,0-1 0 0,0-1 0 15,0 0 0-15,2-2 0 0,6 0 0 0,-1 0 0 16,4-1 0-16,0-2 0 0,3 1 0 0,-2-4 0 15,4-1 0-15,0-4 0 0,2 1 0 16,0-7 0-16,3 2 0 0,0-3 0 0,0 0 0 16,-4 0 0-16,5-4 0 0,-7-1 0 15,3-1 0-15,-1 0 0 0,-2 4 0 0,-2 0-112 16,1 0-142-16,-1 2 107 0,-3 0-811 0,1 2 464 16</inkml:trace>
  <inkml:trace contextRef="#ctx0" brushRef="#br3" timeOffset="-37685.99">29528 12973 3882 0,'-2'-4'0'0,"0"2"0"0,1 0 0 0,1 1 0 0,-2-3 0 0,2 2 0 0,0-1 0 0,0 1 0 0,0-1 0 0,0 1 0 0,0 1 49 0,0 1-49 0,0-2 0 15,0 2-442-15,0 0 77 0,0 2 202 16</inkml:trace>
  <inkml:trace contextRef="#ctx0" brushRef="#br3" timeOffset="-31091.55">30039 12443 1832 0,'0'0'0'0,"0"0"0"15,0-4 0-15,2-3 0 0,4-4 0 0,-1-1 0 0,-1-3 0 0,1 0 0 0,-2 1 0 0,1-3 0 0,-3-1 94 0,1 0-27 0,-2 6 88 0,0-4-57 0,0 1-29 0,-2 0 21 16,-6 0-10-16,-3 2-39 15,-5 1-1-15,2 0 48 0,-5 6-1 0,0 1-36 16,-1 4-10-16,-3 1-11 0,-3 0 11 0,1 0 0 16,6 9 38-16,-6 4-10 0,12 1-28 0,-5 0 0 15,7 3 97-15,3 0-49 0,3-1 10 0,5 0 12 16,0 3-36-16,0-1 1 16,0 1-35-16,17 2 33 0,-4-4-21 0,7 2-53 0,0-2 0 0,0 0 0 15,-2-3 0-15,-2 1 0 0,-2-1 0 0,-2-1 0 16,0 2 0-16,-7 0 0 15,-2 0 0-15,0 0 0 0,-3 0 0 0,0 2 0 16,-6 0 0-16,-9 4 0 0,-2-5 0 0,-3 1 0 16,7-4 0-16,-5-1 0 0,1-1 0 0,-2-2 0 15,3-1 0-15,3-4 0 0,2-1 0 0,-2-1 0 16,5-2 0-16,1 0 0 0,-1 0 0 0,7 0-30 16,0 0-212-16,1 0 106 0,0-9-614 0,15-6 355 15,8-4 177-15,1-1-615 16,4-1 386-16</inkml:trace>
  <inkml:trace contextRef="#ctx0" brushRef="#br3" timeOffset="-30906.19">30184 12421 2539 0,'8'-4'0'0,"0"4"0"0,-4 0 0 0,-1 0 0 0,-1 0 0 0,1 0 0 0,-3 6 0 0,2 3 0 0,3 3 0 0,-3 3 0 0,-1 1 689 0,1 1-329 15,0 3-160-15,1 1-79 0,-3 0-99 0,0 0-22 0,0 0 0 0,0-1 0 16,0-1-38-16,0-3-11 15,0-1 45-15,0-4-624 0,0-6 344 0,0 0 158 16,0-2 83-16,0-2-791 0,0-1 396 0,0-1 199 16,0-18 89-16,1-10-95 0,4-10 103 0</inkml:trace>
  <inkml:trace contextRef="#ctx0" brushRef="#br3" timeOffset="-30773.83">30304 12096 2290 0,'3'-29'0'0,"1"11"0"0,1 4 0 0,-2 4 0 0,3 0 0 0,-1 5 0 0,-3 0 0 0,0 4 0 0,-1-1 0 0,3 2 0 0,1 0 268 0,0 8-118 0,1 11-79 16,-4 5-30-16,1 6 0 0,-1 2-1 0,0 1-505 16,1 3 247-16,1 0 130 0,-1-2 64 0,2 2-639 15,1-3 343-15</inkml:trace>
  <inkml:trace contextRef="#ctx0" brushRef="#br3" timeOffset="-30224.83">30407 12504 2085 0,'2'3'0'0,"2"2"0"0,-2 5 0 0,0-3 0 0,-2-1 0 0,0 2 0 0,0 2 0 0,0 1 0 0,0 4 0 0,0-1 0 0,0 4 141 0,0 3-51 0,0-3 97 0,0 1-62 16,0-3-48-16,0 0 89 0,0-7-63 0,-2-2-31 15,2-2 0-15,0 0-65 0,0-3-11 0,0-2 45 16,0 0 0-16,2-17-45 0,10-8 44 0,6-1 11 16,-3-2-86-16,5-2 37 0,0 2 1 0,0 0 37 15,2 5 30-15,-5 4-73 16,-1 3 32-16,-1 4 223 0,0 4-108 0,-5 5-49 15,0 1-51-15,3 2-44 0,-4 0 0 0,-1 13 0 16,-2 4 0-16,1 7 0 0,-3 2 0 0,-1-1 0 16,-1 7 0-16,0-1 0 0,-1-2 0 0,1 0 0 15,-2-4 0-15,0-4 0 0,0 0 0 0,0-2 0 16,0-4 0-16,0-4 0 0,0 2 0 0,0-5-128 16,0-4-340-16,0-2 213 0,0-1 107 0,0-1-538 15,0-7 312-15,3-20 171 0,5-7-358 16,-1-3 260-16,-2-3 130 0,2 6 65 15,2-3-185-15,0 2 151 0,-1 3 70 0,-1 3 41 16,3 5 29-16,-2 5 0 0,2 1 0 0,2 0 270 16,-2 3-176-16,5 2-67 0,0 4-34 0,0 1 662 15,3 5-246-15,2 1-204 0,-1 2 591 0,0 0-378 16,0 0-188-16,1 15-95 0,-4-2 390 0,0 9-351 16,-2-1-174-16,-4 2 0 0,-3 1 0 0,-5 1 0 15,0-2 0-15,-2 6 0 0,-2-1 0 0,-10 0 0 16,-8-2 0-16,-2 2 0 0,-3-1 0 15,-3-5 0-15,1 1 0 0,-4-2 0 16,3-2 0-16,-1-2 0 0,6-5 0 0,-7 0 0 16,11-2 0-16,-2-5 0 0,4-1 0 0,6-4 0 15,4 0-96-15,0 0-231 0,5 0 143 0,2-2 71 16,0-11 36-16,16-3-394 0,5-2 205 0,2-1 118 16,1-3-415-16,12-7 261 0,-2 3 131 0,1-4 65 15,-5 1-369-15</inkml:trace>
  <inkml:trace contextRef="#ctx0" brushRef="#br3" timeOffset="-30032.31">31163 12362 2339 0,'12'-22'0'0,"-1"5"0"0,-7 6 0 0,-1 0 0 0,-3 3 0 0,0 2 0 0,-3 5 0 16,-10 1 0-16,-2 0 0 0,-7 8 0 0,5 10 196 0,-4 6 465 0,1 6-310 0,1 6-156 16,5-4-66-16,0 5-69 0,4 2-60 0,7-2 0 15,3-2 0-15,0-1 0 0,0-2 0 16,11-2 0-16,5-4 0 15,5 0 0 1,4-3 0-16,0-3 0 0,5 0 0 0,0-5 0 0,0-2 0 0,2-2 0 0,-4-2 0 0,-3-2 0 0,5 2 0 0,-9-2-122 16,1 4-543-16,-3 1 312 0</inkml:trace>
  <inkml:trace contextRef="#ctx0" brushRef="#br3" timeOffset="-27107.23">24928 13711 1801 0,'-2'-17'0'0,"2"13"0"0,0 2 0 0,0 2 0 0,0-1 0 0,0-6 0 0,0 2 0 0,9-2 0 0,5-1 0 0,2 0 0 0,5 3 91 0,2-1-26 0,1 5 1 16,1-2 1-16,0 3-28 0,-5 0-32 16,2 0-10-16,-3 10 42 0,-3 3 0 0,-2 2-91 0,-6 2 45 15,-4 4 11-15,-3 5 35 0,-1-1-60 16,-1-1 30-16,-11-2-14 0,1-5 0 0,-2 1 70 15,-3-4-5-15,4-4-62 0,-3-3 108 0,7-3-44 16,-3-2 2-16,0-2 169 0,6 0-99 0,0 0-43 16,3 0 0-16,0 0 33 0,2 0-39 0,0 0 9 15,2 0-53-15,10 0-132 0,4 0 65 0,1 0 33 16,2 0-17-16,-3 4 10 0,5 5 40 0,-3 4-1 16,-2 2-45-16,-2 1 26 0,-3 2 13 15,-6 1-15-15,1 0-20 0,-5 0 21 16,-1 1 0-16,0 0 179 0,-3 2-86 0,-11-3-31 15,-4 1-22-15,2-3-59 0,-5-4 0 0,0 0 0 16,1-6 0-16,-3-1 0 0,2-3 0 0,-1-3 0 16,-1 0 0-16,4 0 0 0,1-5 0 0,0-8 0 15,2-6 0-15,4-2 0 0,3-5 0 0,4-1-565 16,5-4 121-16,0-3 208 0,0 4 98 0,7-2-542 16,10 1 320-16,3 4 160 15,3 1-384-15</inkml:trace>
  <inkml:trace contextRef="#ctx0" brushRef="#br3" timeOffset="-26853.53">25347 13677 1963 0,'3'0'0'0,"3"0"0"0,-2 3 0 0,2 4 0 0,-2-4 0 0,1 3 0 0,2 1 0 0,4-3 0 0,3 2 0 0,-1-3 0 0,4-1 137 0,-1 0-48 0,1-2-1 0,3 0-96 15,-5 0 57-15,0-2-9 0,0-8-1 0,-6-2-89 16,-1-4 45-16,-7 2-1 0,2-4 29 0,-3 2-10 15,0-1 26-15,-11-2 128 0,-1 5-64 0,-3-3-32 16,-4 3 3-16,0 3 110 16,-1 1-73-16,-1 5-35 0,0 1 0 0,3 2 0 0,-2 2 9 0,6 0-45 15,4 0-1-15,-1 0-59 0,4 7 30 0,2 5-1 16,5 1-346-16,0 4 184 0,0 6 96 0,10-2 48 16,9-1-837-16,1 2 406 0,5 3 175 15</inkml:trace>
  <inkml:trace contextRef="#ctx0" brushRef="#br3" timeOffset="-26398.39">25903 13635 2075 0,'-9'-13'0'0,"3"6"0"0,2 1 0 0,-2 3 0 0,1-1 0 0,5 0 0 0,-2 2 0 0,2 1 0 0,0 1 0 0,0 0 0 0,0 0 95 0,0 14 215 15,2 7-140-15,7 6-65 0,1 4-33 0,-4 9 255 16,4 1-143-16,-3-3-63 0,5 10 37 0,-3-1-58 15,0-1-31-15,2-2 1 0,0-2 5 0,-3-6-75 16,3-3 0-16,-2 0 0 0,0-6 0 0,-3-8 0 16,2-3 0-16,-5-3 0 0,1-6 0 0,-2-4 0 15,-1 0 0-15,1-3 0 0,-2 0 0 0,2-6 0 16,2-18 0-16,0-2 0 0,4-3 0 16,-1-5 0-16,1 0 0 0,5-5 0 15,1-4 0-15,0 4 0 0,0-1 0 0,0 0 0 16,-3 7 0-16,-1-3 0 0,3 3 0 0,-4 2 0 15,-2 2 0-15,-1 9 0 0,0 0 0 0,-2 4 0 16,-2 4 0-16,1 0-212 0,-1 6 58 0,-1 3 58 16,2 2-222-16,-1 1 130 0,3 0 79 0,1 12-647 15,2 9 358-15</inkml:trace>
  <inkml:trace contextRef="#ctx0" brushRef="#br3" timeOffset="-26202.71">26301 13929 3078 0,'-2'10'0'0,"-1"1"0"0,3-4 0 0,0-1 0 0,0-3 0 0,0 3 0 0,0-1 0 0,5 1 0 0,7 2 0 0,1 1 0 0,3 0 436 0,-2 1-203 0,2 3-96 0,0-2-90 0,-4 3-47 16,2-1 0-16,-3-1 0 0,-2 2-221 15,1-3 62-15,-3 2 100 0,1-1 49 0,-3-3-686 16,3-2 333-16,0 3 191 0,-2-6-696 0,6-3 414 15</inkml:trace>
  <inkml:trace contextRef="#ctx0" brushRef="#br3" timeOffset="-25950.02">26654 13882 3174 0,'0'-7'0'0,"0"2"0"0,0 4 0 0,0 0 0 0,0 1 0 0,-3 0 0 0,-2 0 0 0,0 0 0 0,-2 8 0 0,-5 11 0 0,1 4 137 0,-2 5 223 0,-4 9-160 0,0 5-140 15,-1 3-60-15,-2 3 0 0,2 7 0 0,-4 6 0 16,4-2 0-16,0-1 0 0,-2 1 0 0,-2-1 0 16,7-10 0-16,-2 5 0 0,0-4 0 0,1-4 0 15,8-10 0-15,-5 6 0 0,1-6 0 16,5-5 0-16,-2-8 0 0,3-1 0 0,0-6 0 0,0-4 0 16,3-3 0-16,1-3 0 15,0-3-444-15,2-2 161 0,0 0 121 0,0 0-444 16,2-15 273-16,10-11 151 0,8-10 71 0,1-1-579 15</inkml:trace>
  <inkml:trace contextRef="#ctx0" brushRef="#br3" timeOffset="-25779.99">26909 13946 2609 0,'3'-10'0'0,"2"7"0"0,0-1 0 16,3-2 0-16,2-2 0 0,-3 1 0 0,4 1 0 0,1-1 0 0,1-1 0 0,1 1 0 0,3-3 394 0,1 3-176 0,0-1-90 0,1 3-338 0,-1 1 124 0,2 1 73 16,0 0 22-16,-1 3-898 0,-1 0 453 0</inkml:trace>
  <inkml:trace contextRef="#ctx0" brushRef="#br3" timeOffset="-25594.49">27057 14122 3410 0,'-13'1'0'15,"6"2"0"-15,2-3 0 0,0 0 0 0,2 0 0 0,0 0 0 0,3 0 0 0,0 0 0 0,13 0 0 0,1 4 0 0,4-2 141 0,-3 2 239 0,7-3-380 0,-3 3 0 16,1 0 0-16,-1-1 0 0,0 1 0 0,0 0 0 16,-4 0-424-16,2 1 100 0,-4 1 176 15,-2 0 94-15,0 3-897 0,-1 0 399 0</inkml:trace>
  <inkml:trace contextRef="#ctx0" brushRef="#br3" timeOffset="-24691.52">27985 13878 1381 0,'3'-15'0'0,"-3"4"0"0,2-2 0 0,0-4 0 0,-1-4 0 0,1-7 0 0,2-2 0 0,-1-2 0 0,2-2 0 0,1-2 0 0,-4 1 82 16,1 1-1-16,-1 0 1 0,-2 2 0 0,0 1-34 15,0 1 16-15,-7 3 1 0,-5 0-27 0,-1 5 1 16,-1 4 32-16,0 1 9 0,-4 2-41 0,0 7 101 16,-3 0-51-16,-2 6-25 0,0 2 0 0,0 0 136 15,-2 4-86-15,2 10-38 0,2 6 1 16,5 3 105-16,2 5-72 0,1 2-26 0,6 5 142 0,4 10-93 16,3-5-48-16,0 5 1 15,2 2-37-15,8 4-49 0,4-1 0 0,0 1 0 16,2 2 0-16,1 0 0 0,-4-3 0 0,1 5 0 15,-4-5 0-15,0 2 0 0,-5-1 0 0,-3-2 0 16,-1-2 0-16,-1-5 0 0,0 6 0 0,-6-12 0 16,-11 9 0-16,4-15 0 15,-6 2 0-15,-1-4 0 0,-1-3 0 0,-1-7 0 16,3-3 0-16,-4-3 0 0,2-5 0 0,-2-3 0 0,1-2 0 16,0-2 0-16,4 0 0 0,1 0 0 15,4-6 0-15,1-7 0 0,7-3 0 0,5 0-436 16,0-6 30-16,4 1 184 0,15-2-615 0,5 3 390 15,4 0 209-15,9-1 100 0</inkml:trace>
  <inkml:trace contextRef="#ctx0" brushRef="#br3" timeOffset="-24417.77">27995 14261 2634 0,'6'2'0'0,"-1"10"0"0,-4 3 0 0,-1-1 0 0,0 2 0 0,-5 8 0 0,0-3 0 0,0 0 0 0,3 1 0 0,2 1 0 0,0-6 204 16,0 3-82-16,5-2 299 0,7-7-182 0,6-1-104 15,7-2-126-15,-8-7 30 0,12-1-1 0,-5 0 1 16,0-3-234-16,2-16 112 0,-4-2 60 0,-5-1-148 16,-4-3 104-16,-3 0 53 0,-7 3 22 0,0-2-37 15,-3-4-50-15,0 3 38 16,-11 1-71-16,-7 1 262 0,3 7-113 0,-7-4-27 0,3 12 200 16,-9-2-107-16,11 6-31 0,-11 2-34 15,7 2 86-15,2 0-53 0,1 2-29 0,2 5-194 16,5 2 78-16,4-3 53 0,1 2 39 0,1-2-263 15,4 1 114-15,1-1 72 0,0 0-6 0,5-5-665 16,6-1 341-16,3 0 180 0,7-5-412 0,-2-10 292 16</inkml:trace>
  <inkml:trace contextRef="#ctx0" brushRef="#br3" timeOffset="-24220.24">28187 13437 2940 0,'-8'-17'0'0,"2"7"0"0,1 3 0 0,2 1 0 0,-2 2 0 0,5-1 0 0,0 1 0 0,5 0 0 0,15 3 0 0,4-1 0 0,5 0 110 0,1 0 121 15,2 0-87-15,5 2-58 0,-4 0-22 0,2 0-25 0,-2 0-1 0,-11 0 10 16,3 0-378-16,-4 0 184 16,-7 0 92-16,-4 4-545 0,-2 0 315 0,-3 1 70 15,-1-1 108-15,-4 1-598 0,0 3 333 0</inkml:trace>
  <inkml:trace contextRef="#ctx0" brushRef="#br3" timeOffset="-24068.82">28340 13390 2286 0,'-10'3'0'0,"-3"9"0"0,6-1 0 0,0-2 0 0,0 3 0 0,3 1 0 0,0 2 0 0,2 0 0 0,0 5 0 0,0-1 0 0,0 2 178 0,1 5-71 0,-3-5-24 15,2 7 109-15,-1-3-76 0,3-5-39 0,-2 3-1 16,2-5-442-16,0-1 211 0,0-2 93 0,2-5-639 15,7-5 370-15,4-5 128 0</inkml:trace>
  <inkml:trace contextRef="#ctx0" brushRef="#br3" timeOffset="-23920.42">28438 13420 3002 0,'0'-6'0'0,"0"4"0"0,0 2 0 0,0 0 0 0,0 0 0 0,0 8 0 0,0 5 0 0,0 6 0 0,0 5 0 0,0 2 0 0,0 4 146 0,0 6 145 0,0 0-126 15,0 1-63-15,2 2-281 0,1 1 109 0,0-1 64 16,-1 6 17-16,0-3-831 0,0 2 429 16</inkml:trace>
  <inkml:trace contextRef="#ctx0" brushRef="#br3" timeOffset="-22589.73">28650 14043 1563 0,'-9'-6'0'0,"1"1"0"0,-5-5 0 0,4 2 0 0,1-2 0 0,3-2 0 0,-1 0 0 0,4 2 0 0,2-5 0 0,0 1 0 0,0 3 218 15,0-1-89-15,6-1-44 0,4 3 148 0,2-1-102 16,1 2-45-16,4-1 0 0,3 4 90 0,-3 0-68 15,3 5-24-15,1 1 37 0,-4 0-41 0,3 0 1 16,0 5-41-16,-5 8 77 0,1 3-29 0,1 3-9 16,-8 5-38-16,-1 0-9 15,-5 6 9-15,-3 2-1 0,0 4-59 0,-8 5 25 0,-10-1 0 0,-4-3 35 16,0 3-85-16,-6-5 43 16,3-4 16-16,-7-4-8 0,2-2-40 0,2-7 27 15,-2-4-28-15,5-3 113 0,4-7-14 0,2-1-51 16,8-3-14-16,-1 0 176 0,8 0-176 0,0 0 0 15,2 0 0-15,2 0 0 0,0 0 0 16,7-1 0-16,12-5 0 0,2 1 0 0,0-1 0 0,9-2 0 16,0 2 0-16,3 3 0 15,-1 0 0-15,0 0 0 0,0 1 0 16,-1 2 0-16,-1 0 0 0,0 0 0 0,0 0 0 0,0 0 0 16,-2 0-359-16,4 0-65 0,-2 0 192 0,0 0 95 15,0 0-596-15,-2-1 335 0,4-5 184 0,-7-6 87 16</inkml:trace>
  <inkml:trace contextRef="#ctx0" brushRef="#br3" timeOffset="-22233.76">29183 13869 2787 0,'0'-10'0'0,"0"6"0"0,0 2 0 0,1 1 0 0,5-1 0 0,5-2 0 0,2 1 0 0,6-1 0 0,4 2 0 0,7-1 0 0,2 3 198 0,3 0-69 0,0 0 309 0,3 0-199 16,2 0-99-16,-5 0-140 0,0 0 0 0,0 0-10 15,-3 3 19-15,-6-1-470 0,-6 2 251 0,-1-2 125 16,-8 1 63-16,-2-1 41 0,-4 1-9 0,-5 3 12 16,0 0 16-16,-4-2-1282 0,-14 0 601 0,1-2 291 15,-11-2 21-15,1 0 145 0,-1-2 73 16,-2-10 36-16,-2-1-91 0,-1 2 79 16,3 1 51-16,0 2 38 0,2 2 0 0,7 2 0 15,-5 2 0-15,6 2 251 0,1 0-166 0,6 2-63 16,2 7-32-16,3 3 550 0,3 6-268 0,1 4-54 15,4 4 97-15,0 3-138 0,0 3-68 0,0 2-34 16,0 1 322-16,0 5-168 0,0 2-99 0,0-5 46 16,0 0-67-16,0 0-35 0,4-3 1 0,-3-5-336 15,5 1 146-15,0-9 77 0,2-3 40 0,-1-3-541 16,-2-5 290-16,4-5 83 16,2-5-518-16,-1 0 321 0,3-5 161 0,1-18 80 15</inkml:trace>
  <inkml:trace contextRef="#ctx0" brushRef="#br3" timeOffset="-22063.64">29451 13886 1717 0,'2'-18'0'0,"1"7"0"16,0 6 0-16,-1 3 0 0,-2 0 0 0,0 2 0 0,0 0 0 0,0 13 0 0,1 10 0 0,1 1 0 0,0 4 513 0,-2 6-236 0,0 2-108 0,0 9 243 16,0-4-186-16,0 0-92 0,0 0-47 0,0-4-75 15,0 0 11-15,0-1 18 0,0-5-481 0,2-1 240 16,-1-9 120-16,1-1 61 0,2-5-700 0,0-1 361 15,0-4 84-15,4-4-150 0,0-6 191 0</inkml:trace>
  <inkml:trace contextRef="#ctx0" brushRef="#br3" timeOffset="-21821.05">29665 13970 2237 0,'9'-17'0'0,"1"5"0"0,2 5 0 0,4-2 0 0,0 2 0 0,4 0 0 0,-1 6 0 0,0 1 0 0,3 0 0 0,-4 1 0 0,5 14 384 0,-5 5-171 0,-4 0-87 0,-1 5-42 16,-5-2 108-16,-3 8-80 0,-5-3-36 0,0 4 34 16,-5 0-34-16,-13-1-1 0,-2-2-24 0,-7 1 37 15,1-4-48-15,-6-3 1 16,-1-2-15-16,-1-4-26 0,-1-2 0 0,-4-4 0 16,7-1-178-16,0-7 76 0,10-1 55 0,-2-2 40 15,5 0-523-15,4 0 259 0,4-2 86 0,9-9 78 16,2-4-438-16,2-4 252 0,18 1 116 0,5-3-171 15,9-5 154-15</inkml:trace>
  <inkml:trace contextRef="#ctx0" brushRef="#br3" timeOffset="-21622.52">30063 13846 2353 0,'1'-13'0'0,"-1"7"0"0,-3 4 0 0,-11 1 0 0,-4 1 0 0,-5 0 0 0,2 6 0 0,0 10 0 0,0 6 0 0,0 1 0 0,2 4 126 0,2 3 443 0,4-1-264 15,2 3-132-15,5 0 232 0,4 0-405 0,2 0 0 16,0-1 0-16,5-2 0 0,10 0 0 0,5-4 0 16,2 0 0-16,3-4 0 15,1-2 0-15,1-5 0 0,1-2-497 0,0-4 126 0,-1-3 197 0,-5-3-53 16,10-2-629-16,-4 0 407 16,4 0 205-16</inkml:trace>
  <inkml:trace contextRef="#ctx0" brushRef="#br3" timeOffset="-21348.77">30459 13852 2626 0,'-2'-15'0'0,"-8"5"0"0,-6 2 0 16,-2 3 0-16,-8 4 0 0,3-2 0 0,-4 3 0 0,2 3 0 0,3 11 0 0,-1 4 0 0,0 2 284 0,8 5-122 0,3-1 94 0,2 1-107 0,7-1-55 0,3-1-16 15,0 3 151-15,3-2-176 0,16-3-53 0,2-2 0 16,4-3 0-16,3-3 0 0,-1-2 0 0,1-1 0 15,-9-3 0-15,1-1 0 0,-7 0 0 0,-3 0 0 16,-3-1 0-16,-6 1 0 0,-1 3 0 16,0 0-14-16,-12 5-14 0,-9 1-36 0,-5 0 23 0,-5 1-4 15,-7 1 32-15,6-4-156 16,-3 3 73-16,1-5 25 0,7 0 6 0,2-5-308 16,2 0 165-16,3-1 84 0,8-3-468 0,3 0 281 15,4-2 135-15,5 0 68 0</inkml:trace>
  <inkml:trace contextRef="#ctx0" brushRef="#br3" timeOffset="-21167.27">30457 14090 2482 0,'10'-3'0'0,"10"2"0"0,-8 1 0 0,-4 0 0 0,-1 0 0 0,-6 4 0 0,1 9 0 0,-2 2 0 0,0 4 0 0,0 0 0 0,0 2 490 0,-2 0-215 0,-1 0-122 15,0 0-56-15,1-4-188 0,-1-1 66 0,1-7 33 16,2 0-545-16,0-3 283 0,0-5 148 0,0 1 73 15,0-2-685-15,0-2 356 0,0-12 76 0,5-11 128 16,-2-4-191-16,2-6 155 0,0-9 76 0,-5-4-34 16</inkml:trace>
  <inkml:trace contextRef="#ctx0" brushRef="#br3" timeOffset="-20675.02">30585 13692 2120 0,'11'-32'0'0,"0"12"0"0,1 2 0 0,2 8 0 0,-5 2 0 0,3 6 0 0,-3 2 0 0,3 0 0 0,-3 19 0 0,0 5 0 0,-7 8 141 0,1 11-55 0,-1 2 0 0,-2 4 274 15,0 0-160-15,0 2-80 0,-5-10 79 0,0 11-85 16,-1-8-36-16,3-7-1 0,-1-2-63 0,2-2 1 16,1-12 36-16,-1-7-11 0,0-2-198 0,2-6 100 15,0-2 49-15,0-4-130 16,0-2 88-16,0-14 39 0,4-5-31 0,4-1-40 16,5 0-1-16,-1 0 39 0,-2 4 113 15,7-1-40-15,-4 5-29 0,5-2-19 0,2 5 316 0,0 3-148 16,0 2-54-16,0 5-44 0,-5 1 199 0,3 0-249 15,-4 6 0-15,1 7 0 0,-7 5 0 0,-1 6 0 16,0 0 0-16,-6-1 0 16,-1 2 0-16,0-2 0 0,0 0 0 0,0-3 0 0,-5-1 0 0,-2 0 0 15,-1-6 0-15,0-2-174 16,3-1 49-16,-2-3 62 0,2-2-575 0,0-5 299 16,2 0 149-16,3 0-395 0,0-18 278 0,0-10 132 15,1-11 67-15,11-1-461 0,-3 8 264 0,2-4 123 16,-1 4 76-16,4 0 41 0,-3 5 65 0,1 2 0 15,-3 6 30-15,5 0-60 0,-4 4 30 0,5 2 0 16,-1 1 552-16,0 5-317 0,3 1-137 0,1 4 728 16,-1 2-401-16,3 0-174 0,0 4-105 15,0 10 324-15,-2 5-214 0,-4-1-98 16,4 7 51-16,-6 0-84 0,1 3-43 0,-8 0 1 16,-2 2-68-16,-3-1-15 0,0 2 0 0,-13-1 0 15,-7 0 0-15,-2-3 0 0,-4-4 0 0,2 0-84 16,-4-6-56-16,3-2 90 0,-2-4 45 0,6-3-692 15,2-6 336-15,8-2 114 0,-1 0-347 0,10-4 277 16,2-20 138-16,4-8 69 0</inkml:trace>
  <inkml:trace contextRef="#ctx0" brushRef="#br3" timeOffset="-20508.07">31311 13834 2593 0,'12'-16'0'0,"-8"11"0"0,-1 1 0 0,-1 2 0 0,-2 2 0 0,-5 0 0 0,-9 0 0 0,0 11 0 0,-4 8 0 0,6 3 0 15,-2 3 364-15,4 1-162 0,4 4 416 0,2 0-464 0,4 1-154 16,0 2 0-16,5-1 0 0,10-2 0 0,6 2 0 16,9-2 0-16,5-5 0 0,0-1 0 15,6-4 0-15,-5-4-941 0,11 2 455 16,-9-3 257-16,4 0-17 0</inkml:trace>
  <inkml:trace contextRef="#ctx0" brushRef="#br3" timeOffset="-19975.45">32003 13972 1926 0,'0'-21'-20'0,"0"4"5"0,0 1 4 0,0-4 2 0,0 0 3 0,0-1 0 0,0-2-11 0,-2 3 7 0,-5 1 4 0,-5 4 3 0,1 3 112 0,-1 3-25 0,-6 6 253 16,1 3-148-16,-4 0-75 0,3 12-36 0,-3 11 117 16,0 8-67-16,-2 12-48 0,7-3-1 0,0 6 120 15,6 1-79-15,3-2-39 0,-1-8 214 0,8 5-275 16,0-4-20-16,0-7 0 0,2-3 0 0,6-7 0 15,4-2 0-15,-2-5 0 0,5-5 0 0,0-5 0 16,0-4 0-16,0 0 0 0,3-8 0 0,3-15 0 16,-2-3 0-16,-3-6 0 15,3-7 0-15,-1-1 0 0,-2-5-344 0,2-6 123 16,3-12 55-16,1-1 63 0,3-7-214 0,3-6 128 16,2-13 79-16,-7 20-157 0,-3 2 113 0,-10 20 56 15,-5 10 29-15,-3 8 75 0,0 4-18 0,-2 11-1 16,0 4 567-16,0 7-297 0,-4 4-149 0,-6 0-84 15,-3 24 654-15,0 12-328 0,1 7-264 0,-1 15-86 16,4 4 0-16,-2-2 0 0,3 18 0 0,4-9 0 16,1-1 0-16,3-3 0 0,0-10 0 15,0 2 0-15,1-2 0 0,6-6 0 16,2-2 0-16,0-11 0 0,0-1 0 0,-4-9 0 16,6 1 0-16,-2-9-104 0,-1 0-135 0,2-6-856 15,0-4 525-15,0-6 251 0</inkml:trace>
  <inkml:trace contextRef="#ctx0" brushRef="#br3" timeOffset="-19752.88">32285 13925 3931 0,'1'-11'0'0,"7"5"0"0,6 0 0 0,-6-1 0 0,5 2 0 0,-1 2 0 0,1 3 0 0,6 0 0 0,4 6 0 0,-6 11 0 0,4 3 0 15,-1 5 0-15,-3 3 0 0,-2 3 0 0,-5 0 0 0,-3 1 0 16,-7 2 0-16,0 2 0 0,-4-3 0 0,-13 0 0 15,-7 2 0-15,-1-8 0 0,-4 0 0 0,-2-2 0 16,-3-7 0-16,3 0 0 0,-1-5 0 0,0-6 0 16,2-4 0-16,7-3 0 15,1 0-199-15,4 0 64 0,8-5-192 0,2-10 142 16,8-7 71-16,3-4-676 0,17-6 374 0</inkml:trace>
  <inkml:trace contextRef="#ctx0" brushRef="#br3" timeOffset="-19575.49">32716 13813 3931 0,'-10'-3'0'0,"3"3"0"0,-3 0 0 0,-3 0 0 0,-9 12 0 0,-1 3 0 0,-1 5 0 0,8 3 0 0,1 5 0 0,3 5 0 0,4 9 0 0,8-6 0 0,0 11 0 16,5-5 0-16,15 2 0 0,6-1 0 0,6-4 0 15,10 0 0-15,11 0 0 0,-2-9 0 0,-4-7 0 16,7-2 0-16,2 3 0 0,-4-2 0 0,0 3-204 15</inkml:trace>
  <inkml:trace contextRef="#ctx0" brushRef="#br3" timeOffset="-10444.93">25033 15133 2738 0,'-7'-8'0'0,"2"6"0"0,4 0 0 0,1 2 0 0,0 0 0 0,0 0 0 0,0 0 0 0,0 0 0 0,0 0 0 0,6 0 0 0,7 6 283 0,-1 0-126 0,6-2-56 0,1 1 260 15,-1-1-159-15,3-1-113 0,0 2-89 0,-1-2 0 16,1-1 0-16,0-2 0 0,-3 0 0 0,0 1 0 16,-7-1 0-16,2 0 0 0,-2 0 0 0,-2 0 0 15,0 0 0-15,-2 0-494 16,0 0 181-16,-3 0 81 0,1 0 110 0,-1 0-714 15,-2 0 397-15,-1 6 197 0</inkml:trace>
  <inkml:trace contextRef="#ctx0" brushRef="#br3" timeOffset="-10222.74">25060 15494 3536 0,'-13'7'0'0,"5"1"0"0,2-1 0 0,1-1 0 0,1-5 0 0,0-1 0 0,1 0 0 0,3 2 0 0,0 0 0 0,11 0 0 0,5 0 387 0,7-2-379 16,0 2-8-16,3-1 0 0,0-1 0 0,0 3 0 16,-4-3 0-16,8 1 0 0,-4 0 0 0,-5-1 0 15,0 0 0-15,0 0 0 0,-4 0 0 0,0 0 0 16,-8 0 0-16,2 0 0 0,-1 0 0 0,-3 0-74 16,-1 0-395-16,-1 3 219 0,2-1 103 0,-2 0-566 15,2 0 335-15,3-2 167 0</inkml:trace>
  <inkml:trace contextRef="#ctx0" brushRef="#br3" timeOffset="-10005.16">25580 15384 3236 0,'0'-12'0'0,"0"12"0"0,0-3 0 0,0-1 0 0,0 0 0 0,0-1 0 0,7 1 0 0,6-2 0 0,3 1 0 0,8 0 0 0,0 1 135 0,2 0 340 0,3 2-390 15,-3 0-85-15,6 2 0 0,-4 0 0 16,-1 0 0-16,-1 0 0 0,-6 0 0 0,0 0 0 16,0 0 0-16,-5 0-120 0,0 2-114 0,-4 0 136 15,-2 0 67-15,1 0-404 0,-1 2 102 0,-1 1 149 16,-1-1 60-16,5 0-608 0</inkml:trace>
  <inkml:trace contextRef="#ctx0" brushRef="#br3" timeOffset="-9629.14">26132 15149 3165 0,'0'-7'0'0,"0"-1"0"0,0 3 0 0,0-5 0 0,0 0 0 0,2 2 0 16,9-2 0-16,2 1 0 0,4 0 0 0,6 1 0 0,-1 4 386 0,6 2-178 0,-1 2-85 0,1 0-74 0,0 7-49 15,0 10 0-15,-3 2 0 0,-1 4 0 0,-6 1 0 16,-2 6 0-16,-7 3 0 15,-4 2 0-15,-2 2 0 0,-3 5 0 0,-4-3 0 16,-7-4 0-16,-7-2 0 0,-2-1 0 0,-2-4 0 16,-1-3 0-16,-3-6 0 0,-1-7 0 0,-1-2 0 15,1-5 0-15,4-1 0 0,-2-3 0 0,2-1 0 16,2 0 0-16,5 0 0 0,5 0 0 0,0 0 0 16,5-1 0-16,2-1 0 0,2 0 0 0,2 1 0 15,0-2 0-15,6 2 0 0,11-1 0 0,7 0 0 16,-1 2 0-16,5 0 0 0,2 0 0 0,0 0 0 15,2 0 0-15,0 0 0 16,1 2 0-16,-1 0 0 0,0-2 0 0,-1 0 0 16,4 0 0-16,-3 0 0 0,2 0 0 0,-2 0 0 15,0-2 0-15,-2-1-717 0,-2-3 205 0,-2-3 236 16,-3-1-599-16,0-7 417 0</inkml:trace>
  <inkml:trace contextRef="#ctx0" brushRef="#br3" timeOffset="-9432.85">26706 15078 3280 0,'-10'-7'0'0,"2"2"0"0,4 4 0 0,0-1 0 0,2 2 0 0,0-2 0 0,2 0 0 0,0 1 0 0,13-2 0 0,9 2 0 0,0-1 381 0,6 2-176 0,2 0-140 0,2 0-65 16,2 0 0-16,0 0 0 0,-1 0 0 0,1 0 0 16,-1 0 0-16,0 0 0 15,-6 0 0-15,-4 0 0 0,-1 0 0 0,-6 0 0 16,-2 0-413-16,-6 0-19 0,0 0 220 0,-6 0-20 15,-2 0-263-15,0 6 232 0,-5-1 112 0,-5-2-442 16,-5-1 276-16</inkml:trace>
  <inkml:trace contextRef="#ctx0" brushRef="#br3" timeOffset="-9273.43">26864 15058 2271 0,'-28'3'0'0,"8"2"0"0,1 3 0 0,2 1 0 0,3-3 0 0,4 4 0 0,0 0 0 0,8 2 0 0,2 4 0 0,0 1 0 0,0 6 112 0,0 2 469 0,2 2-271 16,2 5-135-16,0-1-68 0,0 5 268 15,-1-1-375-15,1 2 0 0,-3-3 0 0,1 0 0 16,1-1-1-16,0-7-668 0,-1 1 349 0,1-7 180 16,-2-4 90-16,1-4-416 0,4-5 132 0,-1-7 150 15,3 0 22-15</inkml:trace>
  <inkml:trace contextRef="#ctx0" brushRef="#br3" timeOffset="-9116.15">26970 15083 3076 0,'4'-12'0'0,"3"4"0"0,-2 4 0 0,-1 0 0 0,1 3 0 0,-3 1 0 0,5 0 0 0,0 9 0 0,-2 10 0 0,-1 6 0 0,-3 5 818 0,2 2-781 0,-3 14-37 0,0-6 0 15,0 12 0-15,0-3 0 0,0 0 0 0,0-2 0 16,0-2 0-16,0-5-3 0,0 7-37 0,0-2-497 16,0-1 288-16</inkml:trace>
  <inkml:trace contextRef="#ctx0" brushRef="#br3" timeOffset="-8275.15">27749 15204 1142 0,'0'-5'0'0,"3"-1"0"0,1 0 0 0,2-4 0 0,0 1 0 0,-2-5 0 0,1-2 0 0,0-1 0 0,0-3 0 0,3 1 0 0,-5-4 95 0,1 1-28 0,-2-3 29 0,-1-1-10 15,-1 2-47-15,0-2 0 0,0 1 67 0,0 0-33 16,-3 1 10-16,-9-4-44 0,4 9 46 0,-2-2 0 16,-5 2-46-16,2 4 125 0,-2 5-53 0,0-1-41 15,-2 6 0-15,0 4 154 0,-1-1-92 0,1 2-37 16,1 0-10-16,-1 8 160 0,0 8-103 0,2 4-52 16,4 3 166-16,3 4-99 0,2 3-141 0,3 3-16 15,3 5 0-15,0 5 0 0,0 0 0 16,0-1 0-16,2 12 0 0,4-2 0 15,1 3 0-15,0 9 0 0,1-4 0 0,0-6 0 16,-3 5 0-16,1-2 0 0,-3-2 0 0,-1 0 0 16,0-6 0-16,-2-8 0 0,0 8 0 0,0-13 0 15,-9-1 0-15,-3-3 0 0,-3-2 0 0,-2-3 0 16,-3-5 0-16,-1-5 0 0,-3-2 0 0,1-4 0 16,3-7 0-16,0 0 0 0,-3-4 0 0,2 0 0 15,3-3 0-15,-2-6 0 0,4-6 0 0,2-3 0 16,3-6 0-16,5 1 0 0,2 4 0 15,4-2 0-15,0 2 0 0,0 3-144 16,2-2-91-16,9 6 99 0,5 2 48 0,3 1-600 16,4 0 324-16,-4 6 153 0,9 0-461 0,1-1 316 15,1 2 159-15</inkml:trace>
  <inkml:trace contextRef="#ctx0" brushRef="#br3" timeOffset="-7963.27">27815 15660 2435 0,'2'2'0'0,"-2"0"0"0,0-2 0 0,0 2 0 0,0 2 0 0,0 1 0 0,0 3 0 0,0 3 0 0,-5 1 0 0,5 7 0 0,0-3 480 0,0 4-226 0,0 0-107 15,0 5-54-15,8-2 131 0,6 0-93 0,-1-7-36 16,5 2-23-16,1-5-72 0,0-5 0 0,2 1 0 16,-3-7 0-16,0-2 0 0,-2 0 0 0,0 0 0 15,-4-12 0-15,-1-3 0 16,-3-1 0-16,-2-3 0 0,-3-3 0 0,-1 0 0 15,-2 0 0-15,0-5 0 0,0 7 0 0,-7-7 0 16,-5 5 0-16,1 3 0 0,-1 0 0 0,-3 6 0 16,1 2 0-16,-2 4 0 0,2 2 0 0,-2 4 0 15,2 1 0-15,1 0 0 0,0 1 0 0,4 11 0 16,-1-3 0-16,4 5 0 0,1-3 0 0,5 2-545 16,0-4 213-16,0 1 143 0,0-3-217 0,7-1 184 15,3-2 91-15,3-4 46 0,0 0-501 0,2-4 278 16</inkml:trace>
  <inkml:trace contextRef="#ctx0" brushRef="#br3" timeOffset="-7747.87">27969 14890 3134 0,'0'-11'0'0,"0"3"0"0,0 5 0 0,0-3 0 0,0 0 0 0,2-2 0 0,9 5 0 0,6-1 0 0,6 2 0 0,1 2 0 0,3 0 173 0,5 0-67 0,-2 0 61 0,0 0-69 16,-1 4-30-16,1 0-125 0,-4 0 48 0,-3 0 0 16,-3-3 58-16,-1 4-403 0,-3-4 196 0,-5 3 99 15,-3-2 48-15,-2 0-617 0,-1-1 322 0,-3 4 40 16,-2-2-364-16,0 4 295 0,-4-3 149 0</inkml:trace>
  <inkml:trace contextRef="#ctx0" brushRef="#br3" timeOffset="-7586.73">28097 14891 2216 0,'-7'3'0'16,"2"3"0"-16,2 1 0 0,-1 1 0 0,2-2 0 0,2 7 0 0,0 0 0 0,0 0 0 0,0 5 0 0,0 1 0 0,0 5 78 0,2-1 340 0,0 4-190 0,0-1-95 0,0 0-47 0,-1-3-105 16,1 6 24-16,-2-4 0 0,2-5-504 15,-1 3 269-15,1-5 134 0,0-6 78 0,1-1-758 0,5-5 384 16</inkml:trace>
  <inkml:trace contextRef="#ctx0" brushRef="#br3" timeOffset="-7436.54">28192 14966 2436 0,'2'-4'0'0,"-2"2"0"0,3 2 0 0,-2 0 0 0,1 0 0 0,3 0 0 0,0 2 0 0,3 7 0 0,-2 2 0 0,0 7 0 0,-1 0 89 0,-1 4 441 16,0 9-250-16,-2-1-120 0,0 2-286 0,-1-1 83 15,-1 4 41-15,2 0 10 0,-2 1-811 0,2 1 420 16</inkml:trace>
  <inkml:trace contextRef="#ctx0" brushRef="#br3" timeOffset="-6366.17">28691 15238 1691 0,'-9'-8'0'0,"2"-2"0"0,0 2 0 0,0-4 0 0,1 1 0 0,5 1 0 0,1-1 0 0,0 0 0 0,0 2 0 0,7-1 0 0,9 1 272 0,0 1-106 0,6 3-68 0,3 2-30 16,0 2 156-16,1 1-92 0,-1 0-46 0,-3 4 9 15,5 7 41-15,-6 4-48 0,-1 0 0 16,-3 3-17-16,-4 6 1 0,-3-7-22 0,-1 10-11 0,-7 0 74 16,-1-2-36-16,-1 1-1 0,0 4 51 15,-10-2-34-15,-6 0-24 0,-2-2-69 16,-3-1 0-16,-4-2 0 0,2-3 0 0,-2-3 0 15,0-2 0-15,-2-4 0 0,2-1 0 0,6-5 0 16,-2 0 0-16,0-1 0 0,2-3 0 0,3-1 0 16,0 0 0-16,5 0 0 0,2 0-407 0,4 0 114 15,0 0 91-15,4 0 84 0,1-5-427 0,3-2 252 16,18-6 118-16,7-2-440 0,9-5 288 0,0 0 144 16,5-6 72-16</inkml:trace>
  <inkml:trace contextRef="#ctx0" brushRef="#br3" timeOffset="-6176.52">29133 15093 2325 0,'2'-17'0'0,"-2"9"0"0,0-1 0 0,-5 5 0 0,-12 3 0 0,4 1 0 0,-6 0 0 0,-1 9 0 0,-3 11 0 0,3 4 0 0,2 2 540 0,3 4-250 0,4 2-125 16,0 2 110-16,8-1-122 0,3 3-57 0,0-2-29 16,0-1-47-16,11 2-20 0,8-6 0 15,4 0-13-15,5-6-102 0,2-2 77 0,2-4 39 16,1-3-492-16,4-3 276 0,-4-6 80 15,4 0 79-15,-2-5-653 0,-2 0 335 0,4 0 167 16,-2-5-148-16,3-7 162 0</inkml:trace>
  <inkml:trace contextRef="#ctx0" brushRef="#br3" timeOffset="-5712.59">29851 14565 2910 0,'0'-12'0'0,"0"10"0"0,0-1 0 0,0 2 0 0,0 1 0 0,0 0 0 0,-2 1 0 0,-1 19 0 15,3 5 0-15,0 5 0 0,0 12 226 0,0 2-93 0,0 6-46 16,0 5 96-16,3 1-60 0,-1 1-47 0,1 2 117 0,-1-1-193 0,1-1 0 16,-1-3 0-16,-1-1 0 0,1-5 0 15,-2 0 0-15,2-11 0 0,-1 1 0 16,-1-6 0-16,2-9 0 0,1-1 0 0,-3-10 0 15,0 1 0-15,1-11 0 0,-1 3 0 0,0-5 0 16,0 0 0-16,0 0 0 0,-4-10 0 0,-3-5 0 16,-4-4 0-16,3-2 0 0,-3-7 0 0,-2-1 0 15,-2-1 0-15,0-5 0 0,-5 4 0 0,2 0 0 16,-2 5 0-16,-2 3 0 0,1 7 0 0,-6 2 0 16,2 8 0-16,1 3 0 0,-6 3 0 15,4 0 0-15,-2 9 0 0,3 8 0 16,1 5 0-16,4 2 0 0,0 0 0 0,4 5 0 15,6 0 0-15,3 0 0 0,5 0 0 0,2-5 0 16,0 9 0-16,0-9 0 0,7 0 0 0,8-3 0 16,2-3 0-16,2-7 0 0,5 0 0 0,1-3 0 15,0-6 0-15,3 1 0 0,0-3 0 0,-4 0 0 16,7 0 0-16,-7-4 0 0,1-1 0 16,0-3-205-16,0 2-211 0,-4 0 177 0,3 0-585 0,1 0 391 15,2-1 196-15,2 1 98 16</inkml:trace>
  <inkml:trace contextRef="#ctx0" brushRef="#br3" timeOffset="-5120.41">30399 15169 1521 0,'3'-12'0'0,"-1"1"0"0,-2-2 0 0,0-2 0 0,0-1 0 0,0-3 0 0,-5 2 0 0,-2 1 0 0,2 2 0 0,-5-2 0 0,2 3 78 0,-1 6 206 0,-3-4-127 16,1 8-58-16,-1 1 181 0,-6 2-119 0,-1 0-60 16,-2 16-20-16,-2 5 156 0,1 6-97 0,-1 7-50 15,1 0 0-15,2 4 52 0,7-5-40 0,-2 5-10 16,5-1 183-16,3 1-274 0,5-4-1 0,2-2 0 16,0-3 0-16,0 2 0 0,4-11 0 0,6-1 0 15,5-2 0-15,-2-6 0 16,7-3 0-16,-1-7 0 0,7-1 0 0,-1-1 0 15,0-17 0-15,2-2 0 0,-5-5 0 0,1-1 0 16,-5-4 0-16,1 0-120 0,-3-2 0 0,-4 0-16 16,-1 2-3-16,-4 2 54 0,-2 6 0 0,-3 1 199 15,0 8-77-15,-2-1-39 0,0 8-11 0,0 0 352 16,0 4-183-16,-4 2-102 0,-6 0-54 0,2 8 0 16,0 6 0-16,1 8 0 0,0 1 0 0,7 2 0 15,-2 1 0-15,2 2 0 16,0-4 0-16,0 5 0 0,5-9 0 0,6 2 0 15,1-2 0-15,2-5 0 0,1-3 0 0,2-3 0 16,1-5 0-16,-3-4 0 0,3 0 0 0,1 0 0 16,-1-13 0-16,2-5 0 0,-5-1 0 0,-5 3 0 15,2-7 0-15,-1-3 0 0,-5 5 0 0,-1-9 0 16,-4 4 0-16,-1-3 0 0,0 2 0 0,0 0 0 16,-6 3 0-16,-5 1 0 15,-3 5 0-15,0 2 0 0,-4 6 0 0,1 3 0 16,-3 4 0-16,0 3 0 0,-2 0 0 0,4 3 0 15,-4 12 0-15,8-2 0 0,0 4 0 0,-1 2 0 16,7 0 0-16,-1-1 0 0,3 4 0 0,4-3 0 16,2 3 0-16,0-4-101 0,2 2-190 0,11-6 125 15,2 0 62-15,3-3-595 0,9-5 334 0,0-3 163 16,1-3-458-16,2 0 309 0,3 0 156 0,2-8 66 16</inkml:trace>
  <inkml:trace contextRef="#ctx0" brushRef="#br3" timeOffset="-4842.66">30904 15133 2748 0,'8'-15'0'0,"-2"4"0"0,-4-2 0 0,0 2 0 0,-2 2 0 0,0 1 0 0,-2 1 0 0,-8 2 0 0,-3 3 0 0,-1 0 0 0,0 2 175 0,-2 0 138 15,0 0-135-15,3 9-59 0,-2 5-44 0,5 0 248 16,3 3-323-16,2 2 0 0,1 2 0 0,4-2 0 16,0 1 0-16,2-1 0 15,8-1 0-15,4 0 0 0,7-1 0 0,1-7 0 16,3 2 0-16,-7-3 0 0,0-3 0 0,-1 2 0 15,-7-4 0-15,0-1 0 0,-5 1 0 0,-1-2 0 16,-3 0 0-16,-1-1 0 0,0 4 0 0,-10 4 0 16,-11-2 0-16,-4 5 0 0,-2-1 0 15,-3 1 0-15,1-2 0 0,5 0 0 0,-8 3 0 0,10-6 0 16,-1 1 0-16,6-2 0 0,-1-3-155 0,6-3 22 16,2 0 51-16,2 0-568 15,8-6 305-15,0-16 151 0,11-7 77 0,8 2-645 0</inkml:trace>
  <inkml:trace contextRef="#ctx0" brushRef="#br3" timeOffset="-4646.13">30973 15054 2470 0,'27'-18'0'0,"4"0"0"0,-1 2 0 0,-4 3 0 0,2 2 0 0,-8 8 0 0,2 0 0 0,-4 3 0 0,-1 0 0 0,-2 10 0 0,-4 9 593 0,-1 3-275 16,-5 1-129-16,-1 9-79 0,-2-2 141 0,-2 1-251 0,-6 4 0 0,-15 3 0 15,2-9 0-15,-6 9 0 16,2-12 0-16,-5 3 0 0,4-5 0 0,-4-3 0 15,1-5 0-15,1 0 0 0,-1-7 0 0,8-3 0 16,3-5 0-16,3-1-128 0,3 0-92 0,3 0 111 16,7-7-672-16,0-16 370 0,9-2 185 15,14-6-519-15,3 5 342 0</inkml:trace>
  <inkml:trace contextRef="#ctx0" brushRef="#br3" timeOffset="-4473.66">31401 14975 3169 0,'12'-13'0'0,"-5"2"0"0,-2 3 0 0,-3-1 0 0,-2 1 0 0,0 3 0 0,-10 2 0 0,-4 3 0 0,-2 0 0 0,-6 8 0 0,5 9 212 0,-1 3 251 0,3 6-376 16,2 3-87-16,4 3 0 0,4-1 0 0,2 0 0 15,3-5 0-15,0 8 0 0,15-6 0 0,7 1 0 16,11-2 0-16,5-4 0 0,7-4 0 16,2-4 0-16,6-2 0 0,0-2 0 15,-2 1 0-15,2-1 0 0,-2 1-1404 0</inkml:trace>
  <inkml:trace contextRef="#ctx0" brushRef="#br3" timeOffset="-2293.16">25072 16128 2429 0,'-14'-9'0'0,"6"7"0"0,4 0 0 0,2 2 0 0,2 0 0 0,0 0 0 0,0 0 0 0,0 0 0 0,2 0 0 0,14 2 0 0,-1 3 227 0,9 3-98 0,-5-4-44 15,3 2 133-15,1-3-88 0,-1 0-44 0,-1 1-23 16,1 0-22-16,-3-3 1 0,-1 4-1 0,-2-2-225 15,-2 3 112-15,-2 0 67 0,-1 2 19 0,-2 0-591 16,-2 6 233-16,-3 3 177 0,-3 2-706 0</inkml:trace>
  <inkml:trace contextRef="#ctx0" brushRef="#br3" timeOffset="-2118">25076 16517 2999 0,'-5'3'0'0,"1"1"0"0,2 2 0 0,0-4 0 0,2 0 0 0,0-2 0 0,0 0 0 0,4 3 0 0,11 0 0 0,6-3 0 0,1 1 423 0,1-1-181 0,-1 2-106 16,6-1-47-16,-7 4-94 0,4-2 46 0,-3 3-35 15,0 1-374-15,-1 1 181 0,-1-2 114 16,0 1 58-16,1-2-691 0,-3-1 373 16,1 0 95-16,2-2-590 0</inkml:trace>
  <inkml:trace contextRef="#ctx0" brushRef="#br3" timeOffset="-1933.66">25538 16401 3134 0,'0'-7'0'0,"0"6"0"0,2-1 0 0,-2 2 0 0,0-3 0 0,2 2 0 0,4 0 0 0,5-4 0 0,4-1 0 0,4 3 0 0,5-1 199 16,-1 3 115-16,5-2-141 0,-2 3-66 0,2 0-103 15,-1 0-22-15,-1 0-6 0,-3 4 44 0,-1 1-557 16,1 3 289-16,-4-2 145 0,-1 0 72 0,-1-1-794 15,-2-1 412-15,-1 0 89 0,-2-4 142 0,0 0-367 16</inkml:trace>
  <inkml:trace contextRef="#ctx0" brushRef="#br3" timeOffset="-1619.8">25944 16286 2214 0,'-9'-14'0'0,"3"5"0"0,1 0 0 0,-1-1 0 0,3 2 0 0,3 1 0 0,0 2 0 0,0-3 0 0,12 3 0 0,6 0 0 0,5 4 273 0,4 1-117 16,3 0-56-16,0 0-30 0,0 11 256 0,-2 4-132 15,-1 4-81-15,-6 3 73 0,-1 1-73 0,-9 5-35 16,-3 1-1-16,-7 5-96 0,-1 2 25 0,0-2-1 16,-11 3 34-16,-8 2-81 0,0-10 40 0,-5 1 10 15,-2-3-86-15,0-7 60 0,-1-2 29 16,-1-7-27-16,4-4-6 0,2-1-11 16,3-5-3-16,1 2 258 0,7-3-216 0,2 0-6 15,3 0 0-15,2 0 0 0,2 0 0 0,2 0 0 16,0 0 0-16,2-3 0 0,11 1 0 0,6-3 0 15,6 3 0-15,-3-3 0 0,7 3 0 0,-4 0 0 16,3 2 0-16,-4 0 0 0,9 0 0 0,-6 0 0 16,2 0 0-16,-2 0 0 0,0 0 0 0,1 0 0 15,4 0-33-15,-6 0-214 0,1 0 104 16,0 0-732-16,-1 0 417 0,-3 0 198 16,3-7-523-16</inkml:trace>
  <inkml:trace contextRef="#ctx0" brushRef="#br3" timeOffset="-1439.31">26448 16263 3452 0,'-10'-4'0'0,"4"2"0"0,0 2 0 0,3 0 0 0,3 0 0 0,0-1 0 0,9-1 0 0,14 2 0 0,3 0 0 0,2 0 0 0,6 0 121 0,2 0-40 0,1 0 196 16,1 0-277-16,0 0 0 0,-3 0 0 0,-3 0 0 15,-3 3 0-15,-7-1 0 0,-1 2-175 0,-1-2-43 16,-7 2 129-16,-1-1 65 0,-5 0-880 0,-3 0 442 15,-2 0 174-15,-2 3-397 0,0 0 322 0</inkml:trace>
  <inkml:trace contextRef="#ctx0" brushRef="#br3" timeOffset="-1279.88">26643 16261 2627 0,'-17'2'0'0,"0"0"0"0,2 5 0 16,2-4 0-16,1 0 0 0,5 5 0 0,-1-3 0 0,5 5 0 0,-2 2 0 0,5 6 0 0,0 0 114 0,0 6 361 0,0 1-216 0,0 0-99 0,0 6-64 15,0-1-7-15,0 0-47 0,3-1-1 0,-1-2-13 16,5-6-527-16,-1 3 258 0,3-9 141 0,1 0-727 16,3-4 366-16,4-8 235 0,-1-3-23 0</inkml:trace>
  <inkml:trace contextRef="#ctx0" brushRef="#br3" timeOffset="-1119.44">26793 16276 2828 0,'4'-9'0'0,"-2"7"0"0,-1 0 0 0,0 2 0 0,2 0 0 0,-1 0 0 0,0 15 0 0,0 8 0 0,2 5 0 0,-2 4 0 16,0 13 746-16,-2 1-389 0,0 6-357 0,0-1 0 15,0 0 0-15,1 2 0 0,1 0 0 0,4-3 0 16,-2-2-301-16,3 0 161 0,-3-7 102 0,2 10-1018 16,-1-6 538-16</inkml:trace>
  <inkml:trace contextRef="#ctx0" brushRef="#br3" timeOffset="149.87">27152 16404 1444 0,'-2'-6'0'0,"1"2"0"0,-2-2 0 0,3 4 0 0,0-5 0 0,0 1 0 0,8 1 0 0,7 1 0 0,2 2 0 0,3 1 0 0,6 1 95 0,-3 0-27 0,2 0 164 16,1 1-96-16,-4 7-38 0,6 3 30 0,-5 1-44 15,-4-1 0-15,-3 2-44 0,-2 2 24 0,-3 0-14 16,-8 1-10-16,0 4 0 0,-3 2 42 0,-8 1 1 15,-11-1-43-15,-4 1 228 0,-13 3-119 0,3-5-54 16,-2-3-28-16,-4-2 170 0,8-3-98 0,-4-4-40 16,3-1-74-16,2-2 15 0,7-5-36 15,0-1-4-15,5 0-186 0,6 0 85 0,1 0 66 16,6-4-204-16,3-2 116 0,2-3 77 16,2-4-34-16,12-1-677 0,13-1 364 0,8-5 176 15,1 1 89-15,6-2-452 0</inkml:trace>
  <inkml:trace contextRef="#ctx0" brushRef="#br3" timeOffset="341.91">27612 16248 2609 0,'0'-15'0'0,"0"8"0"0,-4-1 0 0,-12 2 0 0,0 5 0 0,0 1 0 0,-5 0 0 0,1 7 0 0,2 9 0 0,-1 6 0 0,1 6 298 0,1 1-129 0,4 7 279 15,3 1-204-15,2 0-102 0,4-1-121 0,4 0-21 16,0 3 0-16,0-5 0 0,10-1 0 0,5-4 0 15,8 0 0-15,-1-4 0 0,5-5-159 0,3-1-70 16,3-5 135-16,3-7 66 0,0-2-838 0,2-5 421 16,-1 0 179-16,0 0 113 0</inkml:trace>
  <inkml:trace contextRef="#ctx0" brushRef="#br3" timeOffset="818.2">28001 16263 2533 0,'-18'-7'0'15,"-2"1"0"-15,-1 4 0 0,-5 2 0 0,2 0 0 0,0 2 0 0,3 13 0 0,-4 6 0 0,7 5 0 0,1 2 0 0,4 5 262 0,1 1-111 0,5 4 155 0,3 0-139 16,4-2-63-16,0-3-32 0,1-2 0 0,12-5-32 16,1-6 11-16,9 1-294 0,-1-10 141 0,1-3 72 15,-2-5 34-15,6-3-318 0,-6 0 173 0,3-11 12 16,-4-8-102-16,1-1 48 0,-7-3 75 0,-2-1 38 15,-1 1-113-15,0-6 76 0,-6 1 34 0,-2 8 77 16,0-3-1-16,0 7-43 0,-3 4-10 0,0 1 372 16,0 5-181-16,-3 3-90 0,-3 3-46 0,-3 0 502 15,-1 8-247-15,2 10-69 16,3 4 17-16,2 1-95 0,1 1-31 0,2-3 10 16,0 8 29-16,0-10-48 0,7 1-73 0,4-2 0 15,4-2 0-15,3-5 0 0,0-3 0 0,1-7-75 16,2-1 7-16,-2 0 54 0,-2-9 27 0,-4-6-177 15,2-2 87-15,-6-4 7 0,-1 1 73 0,-5-3-32 16,1-3 14-16,-1 5-45 0,-3-7 136 0,0 4-56 16,0-2 0-16,-10 1 121 0,0 2-72 15,-2 6-19-15,-4 1-1 0,2 2 9 16,-6 4-1-16,1 7-41 0,1 1-16 0,-3 2 0 16,1 2 0-16,5 10 0 0,-1 1-139 0,3 2 48 15,3 2 52-15,4-1 13 0,5 1-182 0,1 1 78 16,0 0 58-16,6-3-518 0,13 0 275 0,2-6 128 15,10 1 78-15,1-9-488 0,2 2 278 16,2-3 140-16</inkml:trace>
  <inkml:trace contextRef="#ctx0" brushRef="#br3" timeOffset="1077.94">28458 16287 2868 0,'0'-15'0'0,"-3"4"0"0,-6 1 0 0,-4 1 0 0,-2 3 0 0,-1 3 0 0,2 1 0 0,-2 2 0 0,2 0 0 0,0 0 0 0,5 7 295 0,2 5-127 0,1 1-54 15,5 2 125-15,1 2-100 0,0 1-49 0,0 1-72 16,9-2-18-16,6 2 0 0,7-1 0 0,-1-3 0 16,2-4 0-16,-5-1 0 0,1-2 0 0,-9 2-72 15,2-3 34-15,-4 0 39 16,-4 1 1-16,-3-1-22 0,-1 4 1 0,0 2-13 16,-18-1 210-16,1 2-178 0,-6-1 0 0,-2 1 0 15,2 0 0-15,-3 1 0 0,1-2 0 0,6-3 0 16,-4 1 0-16,2-4 0 0,5 1 0 0,1-5-372 15,5-1 39-15,1-2 160 0,5 0 36 0,2-5-597 16,2-14 337-16,10-7 184 0</inkml:trace>
  <inkml:trace contextRef="#ctx0" brushRef="#br3" timeOffset="1267.05">28457 16355 2298 0,'18'-13'0'0,"0"3"0"0,2 1 0 0,-1 3 0 0,-4 2 0 0,3 4 0 0,-5 0 0 0,1 0 0 0,2 9 0 0,-6 3 0 0,3 3 177 0,-3 4-68 0,-3 0 212 0,-1 3-146 15,-5 2-67-15,-1 2 2 0,0-2-35 0,-1-2 1 16,-10-2-26-16,-7 4-50 0,1-5 1 0,-4-4 39 16,-4 0 0-16,-1-3-148 15,-2 2 85-15,-2-5 26 0,2-1 0 0,1-1 37 16,8-5 0-16,3-2 0 0,9 0-1081 0,-2-5 505 16,9-13 248-16,2-7-333 0,17-1 290 0,4 0 146 15</inkml:trace>
  <inkml:trace contextRef="#ctx0" brushRef="#br3" timeOffset="1434.53">28648 16344 2312 0,'18'-17'0'0,"-6"3"0"0,-1 5 0 0,-4 2 0 0,-3 1 0 0,-3 5 0 0,1-2 0 0,-2 2 0 0,0 1 0 0,0 0 0 0,-10 5 347 0,2 8-153 0,3 5-77 16,0-2 357-16,1 4-216 0,4 1-99 0,0 2-89 16,0-1-70-16,2-1 0 0,9 1 0 0,8-5-80 15,-1-2-78-15,4 0 95 0,6-5 51 0,-4 0-680 16,4-3 364-16,0-4 183 0,-3-1-33 0,7-2-521 15,-7 0 329-15,0 0 165 0</inkml:trace>
  <inkml:trace contextRef="#ctx0" brushRef="#br3" timeOffset="1649.12">29036 15955 3216 0,'-7'-15'0'0,"7"8"0"0,-4 3 0 0,2 0 0 0,2 2 0 0,0 2 0 0,0 0 0 0,0 23 0 0,0 4 0 16,0 13 0-16,0 6 212 0,0 2-90 0,0 6 259 0,0 3-381 0,0 1 0 16,-6 8 0-16,-2-11 0 0,-1 10 0 0,-1-2 0 15,1 2 0-15,-1 1 0 16,1-5 0-16,4-10 0 0,1 1 0 0,4-10 0 16,0-2 0-16,0-7-865 0,0-10 377 0,4-2 175 15,9-8 142-15,4-7-573 0</inkml:trace>
  <inkml:trace contextRef="#ctx0" brushRef="#br3" timeOffset="1919.85">29190 16602 2417 0,'1'-4'0'0,"-1"1"0"0,0 3 0 0,0 0 0 0,0 3 0 0,0 8 0 15,0 5 0-15,0 3 0 0,0 2 0 0,0 4 0 0,3-1 107 0,6-6-23 0,2 1 141 0,1-2-93 0,5-2-45 0,-1-5-126 16,2-6 40-16,0-3 10 0,1-1 29 0,-1-1-203 15,-1-10 102-15,1-7 51 0,-7 1 25 16,-3-2-113-16,-4 1 64 0,-3-1-32 0,1-2 31 0,-2 1-9 16,0 1-14-16,-7 2 40 0,-3 1 108 0,-5 2-53 15,3 5-26-15,-5 0 12 16,1 4 297-16,-2 3-153 0,1 0-29 0,2 2 47 16,5 0-72-16,0 0-36 0,4 0 9 0,1 4-275 15,1 0 115-15,2 3 57 0,2 0-720 0,0-4 369 16,0 1 146-16,6-3-295 0,5-1 238 0</inkml:trace>
  <inkml:trace contextRef="#ctx0" brushRef="#br3" timeOffset="2116.93">29224 16030 3026 0,'-11'-15'0'0,"6"6"0"0,3 2 0 0,2-1 0 0,0-4 0 0,0 2 0 0,7-1 0 15,11 2 0-15,2 2 0 0,10 2 0 0,0-3 209 0,3 4-85 0,2 1 202 0,-1 0-143 0,-1 2-120 0,-3-1-106 16,0-1 12-16,-7 3 36 0,2 0-1 16,-3 0-206-16,-4 0 131 0,-2 0 51 0,-7 0 30 0,1 0-628 15,-4 0 241-15,-3 0 194 16,-1 9-670-16,-2-4 412 0</inkml:trace>
  <inkml:trace contextRef="#ctx0" brushRef="#br3" timeOffset="2279.29">29399 15955 2488 0,'-18'2'0'0,"4"4"0"0,2-2 0 0,3-2 0 0,1 2 0 0,2 2 0 0,4-2 0 0,0 4 0 0,2 3 0 0,0 2 0 0,0 1 221 0,0 2-90 0,0 1-46 0,0 1-44 16,0 4 9-16,0-2-10 0,2-1 0 0,0 0-202 16,-1-4 101-16,3-2 61 0,-3-1-563 0,0-6 301 15,1 0 152-15,5-3 74 0,0-3-749 0</inkml:trace>
  <inkml:trace contextRef="#ctx0" brushRef="#br3" timeOffset="2416.25">29489 15958 2641 0,'2'-4'0'0,"-2"1"0"0,0 1 0 0,0 2 0 0,0 0 0 0,2 0 0 0,-1 0 0 0,1 9 0 0,0 5 0 0,-2 2 0 0,1 8 599 0,-1 3-285 0,0 3-137 15,0 5-69-15,0 1-426 0,0 0 179 0,0 6 100 16,-3 5-450-16,-2-2 265 0</inkml:trace>
  <inkml:trace contextRef="#ctx0" brushRef="#br3" timeOffset="3700.2">29842 16202 2193 0,'-8'0'0'0,"0"0"0"0,3 3 0 0,5-3 0 0,-2 0 0 0,2 0 0 0,0 0 0 0,5 0 0 0,15 0 0 0,10 0 0 0,3 0 450 0,-1-3-203 0,2-2-102 16,-1-1 116-16,2 3-109 0,-1-1-43 0,-8 3-11 16,2-2-168-16,-5 3 57 0,1 0 28 0,-4 0 0 15,-4 0-115-15,-2 4 67 0,-3 0 38 0,-4-1-478 16,1 1 206-16,-4 1 145 0,-1-4-33 0,-2-1-507 15,-1 0 309-15,0 0 155 0,0 0-173 0,-9 0 163 16,0-10 71-16,-3-8 53 0</inkml:trace>
  <inkml:trace contextRef="#ctx0" brushRef="#br3" timeOffset="3862.64">30099 15983 2133 0,'-15'-11'0'0,"-1"2"0"0,7 4 0 0,2 2 0 0,2 2 0 0,-1-2 0 16,4 3 0-16,1 0 0 0,1 10 0 0,0 12 0 0,0 2 431 0,0 7-194 0,0 0-97 0,1 7 208 15,5 0-141-15,-4 7-88 0,1-11-37 0,1 5-71 0,-1-1 0 16,1-2 33-16,2-5-336 0,-2-1 163 16,2-5 86-16,1-3 43 0,0-5-511 0,0-4 275 15,4-4 59-15,-1-5 93 0,2-4-642 0,6 0 341 16,3-14 171-16</inkml:trace>
  <inkml:trace contextRef="#ctx0" brushRef="#br3" timeOffset="4178.63">30332 15958 2778 0,'3'-14'0'0,"3"7"0"0,8 1 0 0,-2-2 0 0,0 3 0 0,6 0 0 0,0 4 0 0,-2-1 0 0,3 2 0 0,0 0 0 0,4 9 185 15,0 5-77-15,-6 2 61 0,1 3-63 0,-6 1-31 16,-2 5-95-16,-8 0 43 0,-2 6-12 0,0 0 33 16,-7 0-124-16,-16 6 61 0,-1-5 32 0,-2-6-70 15,-7 5 44-15,-1-4 29 0,1-7 0 0,3-1-25 16,-4-4-15-16,-1-1-13 0,7-4 43 0,10-2 118 15,4-3-59-15,1-1-21 0,8-2 363 0,0-2-407 16,5 0 0-16,0 0 0 16,0 0 0-16,22 0 0 0,3 0 0 0,2 0 0 15,5 0 0-15,2 0 0 0,1 0 0 0,0 0 0 16,0 0 0-16,-1 0 0 0,0-2 0 0,-2 0 0 16,-4 0 0-16,-1 2 0 0,1-2 0 0,-8 1 0 15,2-1 0-15,1 0 0 0,0 1-402 0,-4-2-39 16,4-3 198-16,-3-1-552 0,-1-4 381 0,2-4 185 15,-3-6 93-15</inkml:trace>
  <inkml:trace contextRef="#ctx0" brushRef="#br3" timeOffset="4355.03">30777 15963 3391 0,'-13'-9'0'0,"6"4"0"0,-1 4 0 0,5-1 0 0,3-2 0 0,0-1 0 0,3-3 0 0,18-2 0 0,9 3 0 0,0-1 0 0,5 1 194 0,-3 3-76 16,3 0 106-16,-1 1-220 0,0 0-4 0,-1 2 0 15,-3 1 0-15,-6 0 0 0,-1 0 0 16,-3 0-288-16,-3 0 68 0,-7 0 131 0,-2 0 66 0,0 4-714 16,-6-1 370-16,-2 3 56 15,0 3-342-15,-7 0 304 0,-6 0 153 0</inkml:trace>
  <inkml:trace contextRef="#ctx0" brushRef="#br3" timeOffset="4511.07">30890 15942 2258 0,'-13'4'0'0,"3"4"0"0,2 1 0 0,4-3 0 0,-1 6 0 0,5 4 0 0,0 0 0 0,0 5 0 0,0 5 0 0,2-2 0 0,3 1 96 0,-2 3 127 16,6 0-90-16,-6-3-33 0,3 3-9 15,-2-5 1-15,-3 1-49 0,1-3 0 0,3-5-370 16,-5-5 196-16,2 1 82 0,3-5 46 0,-3-1-584 16,3-6 243-16,3 0 174 0</inkml:trace>
  <inkml:trace contextRef="#ctx0" brushRef="#br3" timeOffset="4678.39">31042 15937 3044 0,'3'-8'0'0,"1"6"0"0,-3 0 0 0,1 2 0 0,-2 0 0 0,0 6 0 0,-2 14 0 0,-3 5 0 0,-2 3 0 0,2 2 0 0,-3 5 330 0,5 1-144 0,1 0-60 16,2-2-47-16,0-3 4 0,0-4-28 0,2 3-27 15,7-3-532-15,0-10 266 0,0 5 140 0,-1-7 71 16,3-1-734-16,-2 0 389 0,-1-3 96 0,2-1-444 15</inkml:trace>
  <inkml:trace contextRef="#ctx0" brushRef="#br3" timeOffset="5062.17">31580 15844 2160 0,'3'-24'0'0,"-1"-1"0"0,-2 2 0 0,0-4 0 0,0 2 0 0,-7 6 0 0,-3 1 0 0,-2 1 0 0,1 5 0 0,-1-1 0 0,-1 6 172 0,-2 2-65 0,3 2 467 16,-4 2-271-16,2 1-131 0,-1 0 141 0,2 9-183 16,-4 12-130-16,7 3 0 0,-4 6 0 0,3 10 0 15,1 2 0-15,2 5 0 0,3 4 0 0,3 6 0 31,2-1 0-31,0 2 0 0,0-1 0 0,4-4 0 0,7 1 0 0,-2-3 0 0,2-4 0 0,-1-1 0 16,0-2 0 0,0 0 0-16,-2-10 0 0,-4 1 0 0,-3 0 0 0,-1-1 0 15,0-4 0-15,-11-4 0 16,-4-2 0-16,-5-1 0 0,-2-4 0 0,-3 0 0 0,-7-5 0 0,2 2 0 16,-5-6 0-16,1 1 0 0,5-6 0 0,-1-3 0 15,4-2 0-15,6 0 0 0,4 0 0 0,4-2 0 16,5-8-90-16,5-1-150 0,2-2 99 0,2 0 49 15,19-2-761-15,3 2 395 0,6-1 213 0</inkml:trace>
  <inkml:trace contextRef="#ctx0" brushRef="#br3" timeOffset="5367.14">31578 16480 3234 0,'7'-3'0'0,"-4"0"0"0,-1 1 0 0,-2-1 0 0,0 3 0 0,0 0 0 0,-4 14 0 0,1 2 0 0,-2 4 0 0,5-2 0 0,0 5 300 15,0-4-118-15,2 1-76 0,8-3 3 16,5-3-109-16,1 0 0 0,5-7 0 0,-2-4 0 16,3-3 0-16,-2 0 0 0,2-3 0 15,1-7 0-15,-11-6 0 0,4-3 0 0,-7 1 0 16,-1-2 0-16,-2-2 0 0,-4 0 0 0,-2 0 0 16,0-1 0-16,-8-2 0 0,-2 3 0 0,-4 2 0 15,0 5 0-15,-6-1 0 0,1 5 0 0,-2 3 0 16,-1 4 0-16,2 3 0 0,0 1 0 0,3 0 0 15,6 0 0-15,-1 0 0 0,5 5 0 16,1 3 0-16,4-1 0 0,2 4 0 0,0-2 0 0,0 1 0 16,2 0-924-16,8-4 330 15,0-1 276-15,4-3-93 0,0-2 174 0,-2 0 103 16,4 0 46-16,-2-13-337 0</inkml:trace>
  <inkml:trace contextRef="#ctx0" brushRef="#br3" timeOffset="5583.92">31716 15602 3931 0,'-5'-2'0'0,"-1"1"0"0,4 1-150 0,2 0-16 0,0 0 25 0,0-2 24 0,8-1 24 0,11 2 20 0,6-2 17 0,1 3 20 0,3 0 596 0,1 0-288 0,0 0-272 0,-1 0 0 15,-2 0 0-15,0 0 0 0,-7 0 0 0,3 3 0 16,-6-2 0-16,0 4 0 0,-6-2-177 15,-1 0-92-15,-3-1 165 0,-4 3 66 16,1-2-851-16,-3 1 430 0,-1 0 167 0,0-1 112 16,-3 1-412-16</inkml:trace>
  <inkml:trace contextRef="#ctx0" brushRef="#br3" timeOffset="5734.37">31891 15587 2447 0,'-18'0'0'15,"8"2"0"-15,0 2 0 0,3 2 0 0,1-1 0 0,0 4 0 0,3 3 0 0,0 1 0 0,0 4 0 0,3 3 0 0,-2 6 276 0,-3-2-106 0,3 7-69 0,-1-1 107 0,0-1-83 0,1 0-41 16,-2 2-155-16,3-7 67 16,-1 6 18-16,2-10 1 0,0 0-502 0,0-2 265 15,0-3 133-15,0-5-729 0,0-3 404 0,2-4 120 16</inkml:trace>
  <inkml:trace contextRef="#ctx0" brushRef="#br3" timeOffset="5888.86">31973 15673 2733 0,'0'-1'0'0,"0"1"0"0,0 0 0 0,0 0 0 0,-2 0 0 0,-1 7 0 0,3 4 0 0,-5 4 0 0,3 6 0 0,-3 4 0 0,2-1 123 0,-2 3-29 0,2 4-11 0,1 1-40 16,0-2-330-16,-1 0 165 0,3 2 82 0,0-6-729 16,0 6 386-16</inkml:trace>
  <inkml:trace contextRef="#ctx0" brushRef="#br3" timeOffset="6450.1">32269 16122 2058 0,'0'-22'-16'0,"0"5"5"0,0 2 3 15,0-4 2-15,0 0 1 0,-5 1 1 0,-3 3 1 0,-2-3-6 0,2 6 4 0,-2 0 2 0,-2 5 206 0,-1 5-84 0,-6 2-39 0,-2 0 116 0,2 9-77 0,-6 12-39 16,-1 5 154-16,-4 10-101 16,3 1-46-16,1 5 0 0,5-1 298 0,0 2-172 15,9-8-206-15,2 5-7 0,7-4 0 0,3-2 0 16,0-3 0-16,2-2 0 0,7-9 0 0,10 3 0 16,-1-9 0-16,4-3 0 0,3-6 0 0,3-5 0 15,1 0 0-15,-1-4 0 16,0-12 0-16,-3-7 0 0,0-1-10 0,-5-2-227 0,-3-2 27 0,-4-1 58 15,-2 1 55-15,-2-1 28 0,-2 3-1 16,-4 6 146-16,-1 0-70 0,-2 8-19 16,0 1 1-16,0 1 333 0,0 5-181 0,-5 2-91 15,-5 3 229-15,0 0-278 0,3 15 0 0,-3 6 0 16,7 2 0-16,-1 3 0 0,4-1 0 0,0 6 0 16,0-3 0-16,2-1 0 0,3-9 0 0,5 4 0 15,3-6 0-15,-1-3 0 0,-2-2 0 0,3-5 0 16,3-4 0-16,-2-2 0 0,-2 0 0 0,1-2 0 15,-1-12 0-15,-2 0 0 0,1-3 0 0,-4-4 0 16,-2 1 0-16,-1-9 0 0,-3 3 0 0,1-2 0 16,-2-2 0-16,0-2 0 15,0 0 0-15,-2 0 0 0,-6 2 0 0,-4 2 0 16,-1 9 0-16,1 3 0 0,-6 2 0 0,3 7 0 16,-2 3 0-16,2 2 0 0,2 2 0 0,-2 0 0 15,4 13 0-15,0 2 0 0,1 4 0 0,4 2 0 16,3 1 0-16,3 1-206 15,0 0 4-15,0-1 81 0,7-1 39 0,7-3-523 0,6-1 282 0,0-6 130 16,10-1-556-16</inkml:trace>
  <inkml:trace contextRef="#ctx0" brushRef="#br3" timeOffset="6709.8">32714 16022 2878 0,'0'-16'0'0,"0"9"0"16,-3 1 0-16,-6 0 0 0,-7 2 0 0,-1 4 0 0,1 0 0 0,0 0 0 0,2 10 0 0,2 3 0 0,5 4 118 0,-1 3 339 0,5 5-213 0,3 0-101 16,0 1-52-16,0 0-91 0,8-1 0 0,2-1 0 15,7 2 0-15,3-5 0 0,-4-6 0 0,1 1 0 16,-1-4 0-16,-7-1 0 0,-2-4 0 0,-1 3 0 16,-6-5 0-16,0 5 0 0,0-3 0 0,-13 3 0 15,-10-2 0-15,-1 2 0 0,-1 1 0 0,-2-1 0 16,-1 0 0-16,8-2 0 0,-8 0 0 15,8-2 0-15,-2 1 0 0,4-5 0 0,5 2-474 0,4-2 200 16,1-2 124-16,1 0-554 0,7 0 329 0,0 0 166 16</inkml:trace>
  <inkml:trace contextRef="#ctx0" brushRef="#br3" timeOffset="6913.9">32719 16077 2771 0,'15'-8'-1'0,"0"6"1"0,5-1 0 0,-4 1 0 0,-2 2 0 0,2 0 0 0,-4 6 0 0,2 6 0 0,-3 8 0 0,-1 0 0 0,-3 6 163 0,-5 3 222 0,-2-2-172 16,0 5-85-16,-9 1-44 0,-10-1 45 0,-2-2-70 15,-5-2-59-15,-3 1 0 0,-1-6 0 0,0 0 0 16,1-6 0-16,-1-3 0 0,3-3 0 0,8-6 0 16,-2-1 0-16,11-4-492 0,-2 0 248 0,4 0 55 15,8-6-552-15,0-11 351 0,3-5 174 0,19-10 87 16,-2 1-247-16</inkml:trace>
  <inkml:trace contextRef="#ctx0" brushRef="#br3" timeOffset="7101.05">32944 16004 2651 0,'8'-3'0'0,"1"-1"0"0,-4 1 0 15,-2 2 0-15,-3 1 0 0,0 1 0 0,-13 17 0 0,1 4 0 0,-1 6 0 0,1 4 0 0,2 2 101 0,4 1 416 0,2 4-238 0,1 0-118 0,3-4-61 0,0-1 22 16,3 0-122-16,8-3 0 0,3-2 0 0,2-5 0 15,3-3 0-15,-4-8 0 16,2 0-340-16,1-5 78 0,1-4 151 0,-3-4 76 16,-1 0-442-16,2 0 231 0,-4-7 5 0,4-5-394 15,-2-11 297-15,5 0 149 0</inkml:trace>
  <inkml:trace contextRef="#ctx0" brushRef="#br3" timeOffset="7651.6">33320 15741 2650 0,'0'-21'0'0,"0"10"0"0,0 3 0 0,0 5 0 0,0 0 0 0,2 3 0 0,0 0 0 0,-1 10 0 0,3 15 0 0,-1 8 0 0,-1 6 173 0,-2 9-66 0,0 3 394 0,0 2-235 15,-2 0-113-15,-1 2-72 0,-1-2-81 0,3-10 0 16,-1 8 0-16,0-14 0 0,2 1 0 0,0-6 0 16,0-11 0-16,0-6 0 0,0 1 0 0,0-7 0 15,0-5 0-15,0-2 0 0,0 1 0 0,0-3 0 16,0-3 0-16,0-8 0 0,-5-4 0 0,-4-5 0 15,-3-1-171-15,-2-2 26 16,-2-1 48-16,-4-3 18 0,0 5 1 0,-2 2 37 16,1 4 0-16,0 7 99 0,-7 2-44 0,3 4-27 15,7 3 505-15,-2 3-391 0,0 9-101 0,6 5 0 16,1 1 0-16,7 1 0 0,2 8 0 0,4-4 0 16,0 0 0-16,0 1 0 0,2 2 0 0,6-6 0 15,5 0 0-15,-1-4 0 0,6-1 0 0,-4-3 0 16,6-3 0-16,-3-6 0 0,2-3 0 0,3 0-418 15,-5 0 132-15,3 0 113 0,-3-5-604 0,-1-4 367 16,1-5 185-16,1-6-359 16,-2-3 271-16,-4 3 126 0,0-9 78 0,-2 4-131 15,-5 8 115-15,2-4 41 0,-6 0 84 0,1 4 56 16,0 2-69-16,0 4-1 0,1 1 673 0,3 1-356 16,1 3-172-16,0 1-97 0,3 3 792 0,3 2-352 15,-1 0-216-15,4 2 221 0,-1 9-218 0,2 4-100 16,-5 4-65-16,-2-1 124 15,-1 5-220-15,-3 0 0 0,-5 3 0 0,-1-5 0 16,0 6 0-16,-12-4 0 0,-6 0 0 0,-3-1 0 16,-1-3 0-16,-3-1 0 0,-5-2 0 0,0-5 0 15,3 1 0-15,-1-5 0 0,8-2 0 0,0-2 0 16,9-1 0-16,-3-2-42 0,7 0-249 0,2 0 84 16,5-2 91-16,0-11-441 0,9-8 264 0,9 0 125 15,4-1-265-15,8-1 196 0</inkml:trace>
  <inkml:trace contextRef="#ctx0" brushRef="#br3" timeOffset="7820.09">33773 15976 3819 0,'2'-3'0'0,"-2"2"0"0,-18 1 0 0,-12 1 0 0,-10 20 0 0,10 4 0 0,10 3 0 0,-10 12 0 0,10-2 0 0,5 0 0 0,5-1 112 0,5 1-112 0,3 0 0 16,2-4 0-16,0-4 0 0,12-2 0 0,6-5 0 0,6-5 0 15,11-1 0-15,6-5 0 16,-6-6 0-16,9-3 0 0</inkml:trace>
  <inkml:trace contextRef="#ctx0" brushRef="#br3" timeOffset="15290.71">25313 17341 2099 0,'-11'-8'0'0,"3"8"0"0,1 0 0 0,3 2 0 0,2 4 0 0,0-4 0 0,2-1 0 0,0 2 0 0,0 0 0 0,2 1 0 0,13 0 130 16,2 0 284-16,8-3-188 0,-1-1-93 0,0 0-47 16,-1 0 216-16,1 0-136 0,-1 0-64 0,-1 0 1 15,-1 0-32-15,-2 0 0 0,-2 0-43 0,0 0-228 16,-4 0 109-16,2 0 66 0,0 0 31 0,-3 0-237 16,-2 2 145-16,5-2 57 15,-3 2-815-15,-3 0 406 0,0 3 177 0,-1 5 111 16</inkml:trace>
  <inkml:trace contextRef="#ctx0" brushRef="#br3" timeOffset="15468.67">25433 17723 2675 0,'-15'0'0'0,"7"4"0"0,3 7 0 0,2-1 0 0,3-5 0 0,-2-5 0 0,2 1 0 0,0-1 0 0,0 0 0 0,7 0 0 0,7 0 389 16,2 0-166-16,0 0-96 0,1-3-25 0,1-4-32 15,-2 4 1-15,0-1-32 0,-1 0-235 0,3 3 113 16,-1-1 61-16,4 2-605 0,-2 0 333 0,6 0 167 16,-2 0 93-16,8 6-826 0,-3 0 412 0</inkml:trace>
  <inkml:trace contextRef="#ctx0" brushRef="#br3" timeOffset="16055.88">25968 17651 2175 0,'-7'0'0'0,"2"0"0"0,-3 0 0 0,2 0 0 0,0-2 0 0,1-2 0 0,0 1 0 0,-1-6 0 0,1 0 0 0,2-2 0 0,-1 0 135 0,4-4-47 0,-2 2 258 15,2-2-152-15,0-3-66 0,0 4-48 0,0-3 288 16,0 2-163-16,0-1-82 0,0 0-40 0,0-1-77 16,2 2-6-16,4 0 0 0,4-2 0 0,-1 5 0 15,2-5 0-15,2 5 0 0,2 1 0 0,0 1 0 16,2 3 0-16,0 1 0 0,-2 2 0 16,0 2 0-16,0 1 0 0,-1 1 0 0,-2 0 0 0,2 0 0 15,-3 3 0-15,-2 5 0 16,1 4 0-16,-1-2 0 0,-2 5 0 0,1 0 0 15,-2 4 0-15,-2 0 0 0,-3 3 0 0,1 3 0 16,-2 0 0-16,0 0 0 0,0 1 0 0,-3-2 0 16,-9 9 0-16,1-5 0 0,-4 4 0 0,-2-3 0 15,0 1 0-15,-3 0 0 0,-3-3 0 0,0 0 0 16,-2-4 0-16,2-3 0 16,-2-3 0-16,4-5 0 0,-3-3 0 0,4-1 0 0,-1-5 0 15,0-2 0-15,4-1 0 0,4 0 0 16,2 0 0-16,2 0 0 0,3 0 0 0,0 0 0 15,6 0 0-15,0 0 0 0,0 0 0 0,0 0 0 16,4-1 0-16,13-2 0 0,4-3 0 0,0 2 0 16,4 3 0-16,2-2 0 0,1 1 0 0,2 2 0 15,0 0 0-15,0 0 0 0,-2 0 0 0,2 6 0 16,-1 2 0-16,-1-3 0 0,-6 1 0 0,6 0 0 16,-3-3 0-16,1-1 0 15,-1 2 0-15,1-3 0 0,-4-1 0 0,4 0 0 16,-1 0-324-16,-4 0-172 0,-2 0 228 0,3 0-644 15,-3 0 425-15,-3 0 227 0</inkml:trace>
  <inkml:trace contextRef="#ctx0" brushRef="#br3" timeOffset="16284.3">26419 17495 3313 0,'-5'0'0'0,"-1"0"0"0,4 0 0 0,2 0 0 0,0-5 0 0,0-1 0 0,12-3 0 16,8 4 0-16,2 0 0 0,7 1 0 0,1-2 550 0,2 5-482 0,0-4-68 0,3 4 0 0,-2-1 0 0,3 2 0 16,-4 0 0-16,1 0 0 0,-5-2 0 0,0 0 0 15,-6 0 0-15,1-3 0 0,-4 1 0 0,-2 0 0 16,-2 1 0-16,-6-1 0 0,0 3 0 0,-1 0-71 16,-1 1-720-16,-4 0 374 15,-1 0 188-15,-1 0-430 0,-1 0 298 0,0 1 165 16,-12 0 77-16</inkml:trace>
  <inkml:trace contextRef="#ctx0" brushRef="#br3" timeOffset="16492.5">26634 17399 2786 0,'-18'2'0'0,"6"0"0"0,-2 0 0 0,5 1 0 0,0-2 0 0,3 0 0 0,0 3 0 0,4 1 0 0,2 5 0 0,0 5 0 0,0 2 111 15,0 7 200-15,0 3-125 0,2 5-77 0,0 0-34 16,0 3 217-16,0 3-231 0,0 0-61 0,-1-2 0 15,-1-1 0-15,0-1 0 0,0-2 0 0,0-7 0 16,0-1-90-16,0-4 67 16,0-3 27-16,3-4-580 0,-2-3 297 0,2-3 61 0,5-2-259 0,0-2 208 15,4-3 118-15,-2 0 55 16,5-12-484-16</inkml:trace>
  <inkml:trace contextRef="#ctx0" brushRef="#br3" timeOffset="16683.97">26741 17554 3226 0,'0'-10'0'0,"0"4"0"0,0 3 0 0,0-2 0 15,0 4 0-15,0-1 0 0,0 2 0 0,0 0 0 0,3 0 0 0,3 11 0 0,0 6 282 0,-3 5-110 0,1 9-70 0,-1 8 47 0,-1 1-149 0,0-1 0 16,-2 4 0-16,0-3 0 0,0 6 0 0,0-8 0 16,0-1 0-16,0 2 0 15,0-6 0-15,0-6 0 0,0-1 0 0,0-5 0 16,0-3 0-16,0-3-565 0,4-6 148 0,1-1 127 15,0-1-489-15,2-5 368 0,1-2 185 0</inkml:trace>
  <inkml:trace contextRef="#ctx0" brushRef="#br3" timeOffset="17162.96">27079 17251 2770 0,'-1'-14'0'16,"0"3"0"-16,1-2 0 0,0-3 0 0,0 0 0 0,0-3 0 0,0 3 0 0,1-1 0 15,5 2 0-15,2 0 0 0,1 2 138 0,2 0-48 0,1 1 114 0,1 1-71 0,2 4-51 0,2-1 0 0,0 2 156 16,1 2-98-16,0 3-86 0,4 1-54 0,-4 0 0 15,2 0 0-15,-6 1 0 0,2 9 0 0,-4 1 0 16,0 4 0-16,-4 3 0 0,-3 2 0 0,-3 4 0 16,-2 2 0-16,0 0 0 0,0 3-54 0,-9-1 32 15,-5-2-121-15,-2-1 68 0,0-6-4 0,0 2 30 16,-2-7 99-16,0-1-35 0,-4-4-21 0,4 1 244 16,0-5-119-16,-1 0-113 15,2-5-6-15,4 1 0 0,2-1 0 0,1 0 0 16,2 0 0-16,3 0 0 0,3 0 0 0,0 0 0 15,2 0 0-15,0 0 0 0,0 0 0 0,0 0 0 16,10 0 0-16,8 0 0 0,1 0 0 16,4 0 0-16,-1 0 0 0,4 0 0 0,-2 0 0 0,-3 0 0 15,4 0 0-15,-5 0 0 0,1 0 0 0,-2 0 0 16,-1 0 0-16,-2 0 0 0,-2 0 0 16,0 0 0-16,-1 0 0 0,1 3 0 15,-2 2-348-15,0 2-123 0,-1 3 215 0,0 1-640 16,1 2 427-16</inkml:trace>
  <inkml:trace contextRef="#ctx0" brushRef="#br3" timeOffset="17431.09">27599 18019 3931 0,'-2'0'0'0,"0"0"0"0,2 0 0 0,-3 0 0 0,3 0 0 0,0 0 0 0,0 0 0 0,0 0 0 0,0 0 0 0,0 0 0 0,0 0 0 0,0 0 0 16,0 0 0-16,0 0 0 0,0 0 0 0,3 0 0 15,-1 0 0-15,0 0 0 0,0 0 0 0,-1 0 0 16,1 0 0-16,2 0 0 0,-3 1 0 0,4 5-41 15,-4 5-1310-15,-1 8 655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2:39:57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 7045 1263 0,'-3'0'0'16,"1"0"0"-16,0 0 0 0,1 0 3 0,1 0 0 0,-2 0-1 0,2 0-1 0,0 0 0 0,0 0 0 0,0 0 0 0,0 0 135 0,0 0-49 0,0 0-24 15,0 0 0-15,0 0 50 0,0 0-27 0,0 0-10 16,0 0-38-16,0 0 69 0,0 0-34 0,0 0 0 16,2 0 86-16,-1 0-65 0,3 0-28 0,-3 0 90 15,4 0-59-15,0 0-30 0</inkml:trace>
  <inkml:trace contextRef="#ctx0" brushRef="#br0" timeOffset="1071.06">1667 7042 3687 0,'2'0'0'0,"3"0"0"0,1 0 0 0,-1 0 0 0,2 0 0 0,0 0 0 0,-1 0 0 0,2 0 0 0,1 0 0 0,-2 0 0 0,1 0 65 0,2 0 0 0,0 0-14 15,-3 0-13-15,4-2-13 0,-1 0-25 0,-1 0 0 16,2 1 0-16,-3-1 0 0,3 0 0 0,1-2 0 16,-3 2 0-16,5-2 0 0,-3 1 0 0,1-1 0 15,1 0 0-15,-3 3 0 0,2-1 0 0,1-1 0 16,-1 2 0-16,0-1 0 0,1 1 0 0,0-2 0 16,2 1 0-16,-2 1 0 0,4 1 0 0,-5-3 0 15,4 2 0-15,-2-1 0 0,4 2 0 16,-5-2 0-16,5 1 0 0,1-1 0 15,-3-1 0-15,0 2 0 0,4-1 0 0,-2-1 0 16,-3 1 0-16,5 2 0 0,-3 0 0 0,-1 0 0 16,3 0 0-16,-1 0 0 0,0 0 0 0,1 0 0 15,-3 0 0-15,1 0 0 0,1 0 0 0,-1 0 0 16,-1 0 0-16,0 0 0 0,2 0 0 0,0 2 0 16,-1-2 0-16,1 0 0 0,1 0 0 0,-3 0 0 15,5 0 0-15,-2 0 0 0,1 0 0 0,1 0 0 16,0 0 0-16,2-2 0 15,-3 2 0-15,2-1 0 0,1 1 0 0,-2-3 0 16,0 3 0-16,-2-1 0 0,3 1 0 0,-3 0 0 16,2 0 0-16,1 0 0 0,1 0 0 0,-4 0 0 15,4 0 0-15,0-2 0 0,-1 1 0 0,1 1 0 16,-1-3 0-16,-2-1 0 16,3 3 0-16,0-3 0 0,-1 1 0 0,0 0 0 0,-2 0 0 15,1 1 0-15,-1 0 0 0,2-1 0 0,-4 2 0 0,2 0 0 16,2-1 0-16,-4-1 0 15,2 3 0-15,0 0 0 0,-3-1 0 0,5 1 0 16,-1 0 0-16,-4-2 0 0,3 2 0 0,1-2 0 16,-2 2 0-16,1-2 0 0,1 2 0 0,0-2 0 15,0 0 0-15,-1 2 0 0,-2-2 0 0,4 2 0 16,-4 0 0-16,2-2 0 0,-1 2 0 0,-1 0 0 16,2 0 0-16,-2 0 0 0,-1 0 0 15,3 0 0-15,-3 0 0 0,3 0 0 0,-1 0 0 16,0 0 0-16,-1 0 0 0,3 0 0 15,0 0 0-15,-3-1 0 0,5 1 0 0,-2 0 0 16,0-2 0-16,-1 0 0 0,0 2 0 0,2-2 0 16,-2 1 0-16,0 1 0 0,3-3 0 0,-2 3 0 15,0-2 0-15,-3 2 0 0,3 0 0 0,0 0 0 16,-3 0 0-16,3 0 0 0,0 0 0 0,-1 0 0 16,1 0 0-16,5 0 0 0,-2 0 0 0,-1 0 0 15,2 0 0-15,4 0 0 0,-4 0 0 16,3 0 0-16,1 0 0 0,-1 0 0 15,-3 0 0-15,3 0 0 0,-3-2 0 0,2 2 0 16,-1 0 0-16,0 0 0 0,-2 0 0 0,5 0 0 16,-3 0 0-16,1 0 0 0,-1 0 0 0,3 0 0 15,-7 0 0-15,8 0 0 0,-2 0 0 0,0 0 0 16,0 0 0-16,2 0 0 0,0 0 0 0,-1 0 0 16,1 0 0-16,0 0 0 0,0 0 0 0,-2 0 0 15,-3 0 0-15,5 0 0 0,-5 0 0 0,3 0 0 16,1 0 0-16,-1 0 0 15,-3 0 0-15,5 0 0 0,-2 0 0 0,-1 0 0 16,1-1 0-16,-3-1 0 0,2 0 0 0,3-1 0 16,-4 2 0-16,3-1 0 0,-4 0 0 0,3 1 0 15,-3 1 0-15,2 0 0 0,-2-2 0 0,0 2 0 16,-2 0 0-16,3 0 0 0,-4 0 0 0,4 0 0 16,0 0 0-16,-1 0 0 0,0 0 0 0,-1 0 0 15,-1 0 0-15,1 0 0 16,0 0 0-16,-1 0 0 0,-4 0 0 0,0 0 0 15,-1 0 0-15,-1 0 0 0,-1 0 0 0,-3 0 0 16,-1 0 0-16,0 0 0 0,-3 0 0 0,0 0 0 16,2 0 0-16,-4 0 0 0,0 0 0 0,-1 0 0 15,-1 0 0-15,0 0 0 0,-2 0 0 0,-1 0 0 16,0 0 0-16,1 0 0 0,-1 0 0 0,-2 0 0 16,0 0 0-16,0 0 0 0,0 0 0 0,0 0 0 15,0 2 0-15,0 1-39 0,-5 0-7 16,-2 5-590-16,-1-1 298 0,0 0 141 15,4 0 84-15</inkml:trace>
  <inkml:trace contextRef="#ctx0" brushRef="#br0" timeOffset="1624.44">6119 6644 1930 0,'-3'0'0'0,"1"0"0"0,-4-2 0 0,1 0 0 0,1 0-4 0,1 0 1 0,1 2 0 0,-1-1 1 16,1 1 0-16,2 0 1 0,0 0 184 0,0 0-73 0,0 0 91 0,0 0-86 0,2 0-38 16,3 0 1-16,2 0 31 0,0 0-35 0,4 1 10 15,-3 3-45-15,1-2 137 0,3 2-68 0,-1-3-35 16,1 4 113-16,-3-1-64 0,5 1-46 0,-1-1-1 16,1 2 55-16,3-1-130 0,0-2 0 15,0 4 0-15,0-2 0 0,3 3 0 16,-1-3 0-16,2 1 0 0,-2 0 0 0,2-4 0 15,-3 5 0-15,2-1 0 0,-5-1 0 0,3 0 0 16,-4 1 0-16,0 0 0 0,-3-2 0 0,0 1 0 16,-1 1 0-16,-1-1 0 0,-2 1 0 0,0-2 0 15,-2 2 0-15,-1 0 0 0,-1-1 0 0,-1 1 0 16,0 1 0-16,-2-2 0 0,0 5 0 16,0 1 0-16,-2 1 0 0,-5 1 0 0,-4 1 0 0,-1 2 0 15,-2 3 0-15,-2 0 0 0,-2 3 0 0,-1 1 0 16,-4 1 0-16,-4 0 0 15,-3 7 0-15,-1-3 0 0,-3-1 0 0,-2 3 0 16,4-4 0-16,-8 4 0 0,4-6 0 0,6-6-327 16,1 1 33-16,1-6 126 0,9-3-217 0,0-5 178 15,8-1 83-15,-2-4 43 0</inkml:trace>
  <inkml:trace contextRef="#ctx0" brushRef="#br0" timeOffset="5251.62">3726 4219 1475 0,'0'-3'0'0,"0"0"0"0,0-1 0 0,-2 1 0 0,2 2 0 0,0-1 0 0,-3-1 0 0,3 3 0 0,0 0 0 0,0 0 0 0,0 0 70 0,0 0-23 0,0 0-7 0,0 0 1 16,0 9 0-16,3 0 104 15,-1 2-57-15,1 2 0 0,-1 2-47 0,-1 2 88 16,1 2-45-16,0 2 11 0,-2 7 25 0,0-2-39 15,0 1-1-15,0 2 31 0,0 3-35 0,0 0 10 16,0-1-46-16,0 4 35 0,0-4-1 0,0 5-33 16,0-2 0-16,0 2 38 0,0-2-11 15,0 1-27-15,0 1-1 0,0 0 1 0,-2-1-1 16,0 1 11-16,2 0-37 0,-1-2 26 0,1 0 1 0,0 1-19 16,-2 2 19-16,2-2 10 0,0-1-12 0,0 2 0 15,-2 0-6-15,2-1 3 16,0 1-30-16,-1-1-6 0,1 0 0 0,0 1 0 15,-2-4 0-15,2 4 0 0,-3-3 0 0,2 1 0 16,1-1 0-16,-3 1 0 0,3-1 0 0,-5 1 0 16,2 0 0-16,0 11 0 0,1-6 0 0,-1 3 0 15,-1-7 0-15,3 4 0 0,-4 1 0 0,3-2 0 16,2-1 0-16,-2-2 0 16,-3 4 0-16,2-4 0 0,3 2 0 0,-1-1 0 15,-1 0 0-15,0 1 0 0,0 1 0 0,2 0 0 16,0-3 0-16,0 2 0 0,0 1 0 0,0 0 0 15,0 0 0-15,0 0 0 0,0-1 0 0,0-2 0 16,2 2 0-16,2 2 0 0,-3 0 0 0,4 1 0 16,0-3 0-16,-3 8 0 0,1-4 0 0,0-5 0 15,-1 3 0-15,0 4 0 0,-1-7 0 0,1 11 0 16,0-6 0-16,0 1 0 0,-1-3 0 0,2 4 0 16,-1-5 0-16,1 6 0 15,-1-8 0-15,-1 8 0 0,0-2 0 0,2-1 0 16,-1-4 0-16,-1 10 0 0,1-2 0 0,1-1 0 15,-1 5 0-15,0-4 0 0,0-8 0 0,1 12 0 16,3-6 0-16,-3-2 0 0,1 0 0 0,-3-5 0 16,5 4 0-16,-3-3 0 0,4 2 0 0,-1 3 0 15,-1-6 0-15,0 1 0 0,-1 2 0 0,3 4 0 16,-4-1 0-16,5-3 0 0,-5-2 0 0,0 6 0 16,1-6 0-16,-2 8 0 15,-1-9 0-15,1 3 0 0,0-1 0 0,-2 8 0 16,0-13 0-16,0 10 0 0,0-8 0 0,0 4-5 15,0-5-91-15,0 1 22 0,-4-4 8 0,1-4 24 16,-1-4-157-16,3-3 80 0,-4-1 41 0,0-8-161 16,2-2 105-16,0-3 48 0,1-2 0 0,-2-4-448 15,1 0 248-15,1-27 114 0</inkml:trace>
  <inkml:trace contextRef="#ctx0" brushRef="#br0" timeOffset="5749.49">3768 4282 1019 0,'0'-8'0'0,"0"4"0"0,0 1 0 0,0-3 0 0,0 2 0 0,0-1 0 0,0 1 0 0,0 0 0 0,0-1 0 0,0 1 0 0,0 0 108 0,0 1-39 16,0 0 0-16,0 2 72 0,0-2-51 0,0 1 1 16,0 2 1-16,0 0-10 0,0 0-42 0,0 0 0 15,-6 15 44-15,-2 3 0 0,-7 2-33 0,2 7 2 16,-5 1-13-16,-1 0 1 0,-1 3-1 0,1 1-108 15,0 2 64-15,0-7 17 0,3 1 0 0,-2-1-234 16,4-4 122-16,3-4 41 0,2-4-289 0,2-3 152 16,4-2 88-16,-1-7 12 0,4-1-121 0,0-2 88 15,0-4 33-15</inkml:trace>
  <inkml:trace contextRef="#ctx0" brushRef="#br0" timeOffset="5900.57">3719 4255 2095 0,'5'-1'0'0,"0"1"0"0,0 0 0 0,0 0 0 0,3 0 0 0,-1 1 0 0,3 5 0 0,3 3 0 0,-1 1 0 0,3 3 0 0,0 0 418 0,-1 0-189 0,2 4-94 15,-2-1-124-15,7 3-10 0,-7 1 40 0,2 0-1 16,2 3-708-16,1-1 354 16,-1 3 188-16</inkml:trace>
  <inkml:trace contextRef="#ctx0" brushRef="#br0" timeOffset="17622.5">5821 6804 804 0,'0'0'0'0,"0"0"0"0,0 0 0 0,0 0 0 0,0-2 0 0,0-2 0 0,0 3 0 0,0-4 0 0,2 2 0 0,-2-1 0 0,2 1 43 0,-2-2 71 0,1 3-35 0,-1 0 10 0,0-1-45 16,0 1 34-16,0 1 0 0,2-2-35 15,-2 1 0-15,0 2 97 0,0-2-54 0,0 2 1 16,0 0-44-16,0 0 54 0,0 0-26 15,0 0 10-15,0 0 1 0,0 0-39 0,0 0 0 0,0 0-51 16,0 0 51-16,2 0 11 0,-2 0-11 0,3 4 32 16,-3 4 1-16,0 2-33 0,0 0 0 0,0 0 22 15,2 0-22-15,-2 4 0 0,0-2 0 16,0-3-31-16,0 3 0 0,2-3 41 0,-2 1-50 0,0-2 0 16,0 0 34-16,0-1-41 0,1-1 39 15,-1-2 10-15,0-1-14 0,0-1-34 16,0-2 30-16,0 0 4 0,0 0-11 0,0 0 4 15,0 0-1-15,3-2 5 0,-2-6-1 0,3-7 55 16,-3 2-50-16,3-5 5 0,0 1-122 0,-1 0 54 16,-1 0 25-16,1 3-56 0,-2 1 34 0,1 1 5 15,0-1 22-15,1 5 39 0,-3-1-8 16,0 2-23-16,1 1-12 0,-1 2 116 0,0-1-55 16,0 4 1-16,0 0-52 0,0 1 71 15,0 0-23-15,0 0 7 0,0 0 5 0,0 0-12 16,0 2-20-16,0 11-45 0,0-1 52 0,0 5 9 15,0 0-14-15,0 1 30 0,0 0-20 0,0 2-45 16,0-2 0-16,0-4 0 0,0 2 0 0,0-6 0 16,0 2 0-16,0-1 0 0,0-3 0 0,0-2 0 15,0-2 0-15,0-4 0 0,0 2 0 16,0-2 0-16,0 0 0 0,0 0 0 16,-1 0 0-16,1-2 0 0,0-8 0 0,0-3 0 15,0-2 0-15,0 0 0 0,0-1 0 0,0-4 0 16,0 3 0-16,0 3 0 0,0-3 0 0,0 4 0 15,1 3 0-15,1-2 0 0,-2 5 0 0,2 1 0 16,-2 2 0-16,0 2 0 0,0 1 0 0,0-1 0 16,0 2 0-16,2 0 0 0,-2 0 0 0,0 8 0 15,0 5 0-15,0 0 0 0,0 4 0 0,0 0 0 16,0 1 0-16,-2 1 0 0,0-2 0 0,0 1 0 16,1-5 0-16,1 2 0 15,0-7 0-15,0 2 0 0,-3-2 0 0,3-5 0 16,0 1 0-16,0-2 0 0,0-2 0 0,0 0 0 15,0 0 0-15,0 0 0 0,0-2 0 0,0-8 0 16,0-1 0-16,0-6 0 0,0 1 0 0,0-1 0 16,3 2 0-16,-2 0 0 0,1 3 0 0,-2 1 0 15,2 2 0-15,-2 1 0 0,0 2 0 16,2 4 0-16,-2 1 0 0,0 0 0 16,0 1 0-16,0 0 0 0,0 0 0 0,0 0 0 15,0 1 0-15,0 7 0 0,0 1 0 0,0 0 0 16,0 2 0-16,0-2 0 0,0 1 0 0,0-1 0 15,0 1 0-15,0-1 0 0,0-1 0 0,0-1 0 16,0-1 0-16,0-1 0 0,0-1 0 0,1-1 0 16,-1 0 0-16,2 1-223 0,0-3-10 0,3 3 99 15,0 0-762-15,1 2 426 0</inkml:trace>
  <inkml:trace contextRef="#ctx0" brushRef="#br0" timeOffset="29275.71">6099 7329 1111 0,'2'0'0'0,"-2"3"0"0,0-3 0 0,0 0 0 0,0 0 0 0,2 0 0 0,-2 0 0 0,1 0 0 0,-1 0 0 0,2 0 0 0,0-3 78 0,0 0-37 0,2-3-1 0,-3 0 39 16,0-1 0-16,-1 1-28 0,3 1-11 0,-3-3 40 15,0 1-1-15,0-3-38 0,0 3 48 0,0-1 11 16,0-1-59-16,0 0 57 0,0-1-28 0,-3 3-1 16,1-1-29-16,-4 1 74 0,1-1-43 15,-1 3 1-15,3-3-31 0,-2 2 49 0,0 1-49 16,-3-1 10-16,1-1-11 0,1 2 22 15,1-2-22-15,-3 4-28 0,2-2-1 0,1 0 40 16,-2 2-11-16,-1-1-53 0,0 2 27 0,3 0 0 16,-3 1 36-16,-1-2-82 0,1 3 26 0,-2 0-1 15,0 0 17-15,-2 0-46 0,1 8 26 0,0 1-4 16,-2 2 16-16,0 2-25 0,0 2 24 0,-1 1 59 16,3 0-52-16,1 1 1 0,-1 0-6 0,2 0 93 15,1 1-41-15,3-2 1 0,-1 1-35 0,3 0 82 16,1 0-36-16,2-1 0 15,0 0-26-15,0 1 42 0,0-2-9 0,2 1-9 16,3 1-9-16,2-3 6 0,3 1-22 0,-1-3 1 16,2 1-29-16,2-3-12 0,-3-1 0 0,2 3 0 15,-1-5 0-15,3-1 0 0,-1 0 0 0,-1-5 0 16,1-1 0-16,2 0 0 0,-3 0 0 0,3 0 0 16,-2-6 0-16,0-3 0 0,0-6 0 0,0-1 0 15,0-7 0-15,-2 1 0 0,1 1 0 0,-2-2 0 16,0-3 0-16,-1 1 0 0,-2 5 0 0,-2-3 0 15,1 4 0-15,-1 1 0 0,-3 2 0 16,1 5 0-16,-1 2-9 0,-2-1 18 0,0 5-9 0,0 1 0 16,0 2 0-16,0 0 0 0,0 2 0 15,0 0 0-15,0 0 0 0,0 4 0 0,-5 8 0 16,3 1 0-16,0 0 0 0,2 4 0 16,0 0 0-16,0-2 0 0,0 1 0 0,0 4 0 0,0-2 0 15,7-3 0-15,0 2 0 0,0 2 0 16,4-5 0-16,0 0 0 0,-1-1 0 0,1-4 0 15,3 3 0-15,-1-2 0 0,0-4 0 0,0 2 0 16,3-2 0-16,-6-5 0 16,2-1 0-16,3 4 0 0,-2-4 0 0,2 0 0 15,0-1 0-15,0-9 0 0,0-1 0 0,2 0 0 16,3-4 0-16,-2-2 0 0,2 2-46 0,-3 4-191 16,6-3-883-16,-5 5 540 0</inkml:trace>
  <inkml:trace contextRef="#ctx0" brushRef="#br0" timeOffset="41505.68">3697 6918 409 0,'0'0'0'0,"0"0"0"0,0 0 0 0,0 0 0 16,0-2 0-16,0 0 0 0,0 1 0 0,0-1 0 0,0 0 0 0,0 0 0 0,2 1 25 0,0-2 1 0,-1 1-42 0,3 0 0 15,-1 1 41-15,2-1-5 0,0 0-49 0,-4-1 46 0,3 2 0 16,-2-1 0-16,1 0-11 16,-1 2 9-16,-1-1-3 0,1 1-3 0,0 0 5 15,0 0-7-15,-2 0 15 0,1 0-9 0,1 0-1 16,1 0 0-16,0 0 5 0,-1-2 0 0,0 2-3 15,2-2 0-15,0 0-20 0,-1 2 19 0,1-1 0 16,1-2 3-16,1 1-54 0,-3 0 49 0,2 1-2 16,1-1-18-16,-3-1 15 0,4 2 6 0,-1 1-31 15,-1-1 26-15,0 1-5 0,0-3 4 0,2 3-24 16,-3 0 23-16,3 0-3 0,0 0 1 16,0 0-13-16,1-1 13 0,0 1-2 15,1-3 2-15,1 1 11 0,1 1-11 0,0-1 3 16,-1-2-3-16,1 0 0 0,-2 0 0 0,1 0-4 15,1 2 3-15,1-3 1 0,-4 3 0 0,2-2-9 16,0 0 10-16,-3 3-1 0,1-1-1 0,4 0-5 16,-6 1 5-16,1-4 0 0,0 4 1 0,2-1 6 15,-2 0-7-15,0 0 9 16,0 0-8-16,1 1-1 0,-1-1 1 0,-1-1-1 16,0 3 1-16,3-2 0 0,-4 1 0 0,2 0-3 15,0-2 4-15,0 1-1 0,4 2 1 0,-4-1-4 16,3-2 3-16,-2 1 0 0,0 0 0 0,1 0-9 15,2 1 8-15,-4-3 7 0,3 0-7 0,-2 2 0 16,2-1 1-16,-1 0 0 0,1-1-1 0,-1-1 0 16,2 1 1-16,-3 1 0 0,0 1 1 0,4-3-2 15,-2 3 1-15,-2-2-11 0,4 0 10 0,-4 2 0 16,1-2 1-16,4 1-11 0,-5 0 9 16,3 0-7-16,1-1 7 0,-1 2 0 15,0-1-1-15,-1 0-3 0,0 0 3 0,5 1 1 16,-5-1-2-16,-1 1 1 0,3-2-1 0,1 0 1 15,-1 2 0-15,0-2 0 0,-1 0 0 0,1 1 0 16,-1-1 0-16,4 0 0 0,-2 0 0 0,-1 1 0 16,3-3 0-16,-3 2 0 0,2-1 0 0,1-1 0 15,0 2 0-15,-1-1 0 0,-1 1 0 0,4-2 0 16,-1 3 0-16,-2-1 0 16,-2 1 0-16,4-2 0 0,-4 1 0 0,2 3 0 15,0-1 0-15,1-1 6 0,-3 0-6 0,-1-1 2 16,4 3-2-16,-1-4 0 0,-1 3 1 0,-1-3 17 15,2 0-17-15,2 1 0 0,-4-2 1 0,1 1 15 16,2-1-14-16,0 2-1 0,-2-2 1 16,2 1 9-16,0-1-8 0,0 3 0 0,0-3 1 15,1 1 8-15,-2 0-7 0,2 2-4 0,-4-2 3 16,4 3 1-16,-3-3 0 0,0 4-15 16,0-3 13-16,1 2 0 0,-1-2 0 0,-1 2-6 15,2-1 5-15,0-1 1 0,-1-1-2 0,-1 0 7 16,3 0-7-16,-2-1 2 0,2 1-1 0,0 1-7 15,2-4 7-15,-2 5-13 0,2-3 12 0,0 0 1 16,0 1-1-16,0-1-11 0,-2 2 11 16,2-1-1-16,1 2 0 0,-3-4-27 0,0 4 26 0,0-2-1 15,-1 2 1-15,2 1-11 16,-2-1 9-16,2-2-1 0,0 2 1 0,-1-1 6 16,0 0-6-16,2 1-3 0,0-1 3 0,-2 0-1 15,3-1 1-15,-3 1 5 0,3-2-5 0,0 0 0 16,-1 1 0-16,0-1-2 0,0 0 2 0,1 1 1 15,-4-1-1-15,3 1-3 0,-1 0 3 0,-3 0-1 16,1 1 2-16,2-1-9 0,-4 1 8 0,1 0-6 16,2 0 6-16,-3 1-1 0,1-1 0 0,0-1 0 15,0 0 1-15,1 2-2 0,-2-1 1 16,2 1 0-16,-2-2 0 0,5 2 0 0,-4-3-1 16,4 3 4-16,-4-3-3 0,5 0 0 15,-2 2-3-15,0-1 3 0,0-1 0 0,1 2-10 16,0-2 10-16,-2 2 0 0,0 2 0 0,-1-4 0 15,1 1 0-15,-2 2-1 0,-2-1-1 0,4-1-9 16,-4 1 10-16,2 0-1 0,0-1 1 0,-5 1 18 16,3 0-19-16,1-2 0 0,-1 3 1 0,0-1 21 15,1-2-20-15,-2 3 37 0,0-1-36 0,1 0 2 16,-2 1-1-16,3-3 9 16,-4 4-8-16,1-2 3 0,-1 2-2 0,0-2 3 15,-2 3-2-15,0-1 2 0,-1 0-2 0,0 1 19 16,-1-2-18-16,0 3 1 0,-3-2-1 0,1 2 29 15,0 0-28-15,-2 0 39 0,0 0-36 0,0 0 0 16,0 0-1-16,0 0 47 0,0 0-44 0,0 0 2 16,0 0 5-16,0 0 5 0,0 0-6 0,0 0-3 15,0 0 0-15,0 0-61 16,0 0 32-16,0 0-3 0</inkml:trace>
  <inkml:trace contextRef="#ctx0" brushRef="#br0" timeOffset="68789.73">5885 6802 412 0,'0'0'0'0,"0"0"0"0,0 0 0 0,0 0 0 0,0 0 0 0,0 0 0 0,0 0 0 0,0 0 0 0,0 0 0 0,0 0 0 0,0 0 27 0,0 0 1 16,0-2-25-16,0 0 22 0,0 1 1 15,0-1-33-15,0-1 29 0,0 1 1 0,0 2 41 16,0-1-6-16,0 1-34 0,0-1 0 0,0 1 43 16,0-3 0-16,0 3-32 0,0 0-7 0,0 0 7 15,0 0-2-15,0 0-2 0,-2 0 11 0,2 0-32 16,0 0 30-16,0 0-6 0,-2 0-47 0,2 0 1 15,0 0 39-15,0 0-24 0,0 0 19 0,-2 0 4 16,2 0-10-16,0 0 58 0,-1 0-53 0,1 0 3 16,-2 0-1-16,0 0 29 0,2 0 2 15,-2 0-29-15,1 0 6 0,-2 0 19 16,3 0-20-16,-2 0 6 0,2 0-19 0,-2-2 14 16,2 2 5-16,0 0-25 0,0 0-9 0,0 0 26 15,0-1 2-15,-1 1-37 0,1 0 40 0,0 0-12 16,0-3 4-16,0 3-23 0,0 0 21 0,0-2-4 15,0 2 9-15,0 0-10 0,0 0 4 0,0 0-2 16,0 0-2-16,0-2 3 0,0 2 5 0,-3 0-57 16,3 0 51-16,0 0-1 15,0-2 1-15,0 1-38 0,0-1 4 0,0 0 26 16,0 1 3-16,0-2-38 0,0 1-1 0,0 0 29 16,0 1 7-16,0-1-1 0,0 1-4 0,0-2 36 15,0 2-36-15,0-2-1 0,0 1 3 0,0 2 20 16,0-1-21-16,0 1 3 0,0-3-3 0,0 3 7 15,-2-2-2-15,2 2 3 0,0-1-4 0,0-1-37 16,0 2 36-16,0-2 3 0,0 0-13 0,0 2 8 16,0-1 1-16,0-1-5 15,-3 0-14-15,1 0 15 0,2 2 4 0,0-2-14 16,-2 0 11-16,0 0-3 0,2-1 2 0,-2 2-27 16,1 0 28-16,1-1-3 0,-2-1 1 0,2 2-23 15,-2-3 22-15,1 2-2 0,1-2 2 0,-3 3-17 16,3-3 15-16,-1 2-3 15,1-2 36-15,-2 3-34 0,2-1 1 0,-2-2 30 0,2 1-28 0,-3 2 0 16,1-1-1-16,2-2 1 0,-2 3 4 0,2-2-3 16,-1 0 0-16,1 1-19 0,-2-2 19 15,2 2 2-15,-2-2 3 0,0 3-34 16,0-4 29-16,2 4-2 0,-1-1-19 0,-1-2 17 16,0 2-2-16,1 0-4 0,1-1 4 0,-3 1 2 15,1 0-2-15,2 0 0 0,0 0 1 0,-3 0 0 16,0 0 0-16,3 1 0 0,-2-1 0 0,0 0 0 15,1 0-6-15,-1 0 6 0,2 0 0 0,-2 1-1 16,0-2-6-16,1 0 6 0,-1 0 0 0,0 3 3 16,0-3-3-16,1 1 0 0,-2 0 0 15,1 0 4-15,2 1-4 0,-3-1 0 16,0 0 0-16,1 1 7 0,2 1-7 0,-2-3 0 16,1 3 24-16,-1-2-23 0,2 2 2 0,-2-2-2 15,0 2 8-15,2-1-6 0,-1-1 1 0,-1-1 2 16,0 2-2-16,2 0-1 0,-2-2 2 0,1 1-4 15,-2 0 3-15,3 0 0 0,-2 1 0 0,2-2 2 16,0 3-3-16,-4-1 1 0,4-1 1 0,-2 0-1 16,2 2 0-16,-2-2-1 15,2 0-7-15,-2 2 8 0,0-2 0 0,1 1-12 16,-1-1 11-16,0 0 0 0,1 0 0 0,-1 1-9 16,0-2 8-16,-1 2 0 0,0-1-1 0,1-1-16 15,0 2 16-15,-2-3 0 0,2 2-6 0,0 0 6 16,-1 0-1-16,1-1 0 0,0 1-4 0,1 0 3 15,-4 0 0-15,5 0 7 0,-2 1-7 0,-1-1 1 16,1 2-1-16,0-4 6 0,1 4-5 0,-2-1 0 16,-1-1 0-16,2 2 5 15,1-1-4-15,-3 1 1 0,3-2-1 0,-2 2 0 16,1-3 0-16,0 2 1 0,-3 1-1 0,1-1 0 16,0-2 0-16,2 1 0 0,-3 1 0 0,3-1 0 15,-2 0 0-15,0 0 20 0,1 0-20 0,1 0 1 16,-2 0 0-16,0 2 32 0,2-1-32 0,1-1 3 15,-4 0-1-15,3 0 24 0,-3 0-23 0,3 0 2 16,-1 1 8-16,1-2-5 16,-2 1-3-16,0 1 5 0,2-3-4 0,-1 2 2 15,0-2-1-15,1 2-9 0,-3 0 8 0,2 1 0 16,1-3 0-16,-2 2 14 0,1 0-12 0,0 0-3 16,0 0 0-16,-2-1 16 0,5 1-15 0,-5-2 1 15,1 2 2-15,1-2-2 0,-1 2 0 0,1-1-9 16,-3 0 10-16,1 0 0 0,0-1 1 0,-1 3 22 15,1-1-23-15,-1 0 0 0,0 0 0 0,2 1 29 16,-3-2 3-16,2 1-29 0,-3 0-1 0,2 0 20 16,0 2-18-16,1 0 5 15,0 0-41-15,2 0 38 0,-5 0-1 0,5 0-42 16,-1 0 41-16,1-1 1 0,1 1 2 0,0 0-206 16,0 0 95-16,-2 0 39 0,4 0 26 0,0 0-567 15,0 11 267-15</inkml:trace>
  <inkml:trace contextRef="#ctx0" brushRef="#br0" timeOffset="99809.57">3671 6901 663 0,'0'0'0'0,"0"0"0"0,0 0 0 0,0 0 0 0,0 0 0 0,0 0 0 0,0 0 0 0,0-2 0 0,0 1 0 0,0-1 0 0,0 0 43 0,0 2 11 0,0 0-16 0,0-3 5 16,0 3 1-16,0 0-32 16,0-1 32-16,0 1 10 0,0 0-41 0,0 0 30 15,0 0 1-15,0-2-1 0,0 2-41 0,0 0 45 16,0 0-5-16,1 0-11 0,1-2-23 0,0 2 25 15,0-1 4-15,-1 1 1 0,2-2-37 0,-1 2-3 16,1-2 35-16,-1 0-48 0,-2 1 49 16,2-2-5-16,3 1-61 0,-4 0 25 0,3-1 0 15,-1-1 22-15,1 3-48 0,0-6-3 0,1 4 41 16,-2-1 7-16,1 0-42 0,1 0-1 0,-3-2 29 16,3 4 7-16,-2-3-29 0,2 1 25 0,0-2-5 15,-3 3 3-15,4 0-3 16,-2-2 3-16,-1 2 5 0,1 1-5 0,2-2 0 15,-1 1-1-15,-2-2 9 0,0 4-8 0,3-3 2 0,-3 1-2 16,4 0 4-16,-4-1-3 0,2 1 0 16,0-1 1-16,-2 0-2 0,2 0 1 0,2 0 1 15,-3-3-2-15,3 4 1 0,-2-3 0 0,4 0 0 16,-4 1 0-16,-1-1 0 0,3 0 0 0,-2 0-9 16,4 1 8-16,-4-2 0 0,0 1 0 0,3 1-13 15,-3-1 12-15,2-2 0 16,1 2 0-16,-2-1 4 0,1 2-4 0,2-4-1 0,-2 2 8 15,-2 0-8-15,3-1 1 0,0 1 4 16,-1-1-4-16,0 1 0 0,-1 1 0 0,1-1 6 0,-1-1-5 16,1 1 1-16,1-1-1 0,-1 2 20 15,0-3-19-15,-1 2 1 0,3-3-1 0,-1 3 14 16,0-3-12-16,1 3 0 0,-1-4-5 0,2 5 6 16,-2-5-1-16,4 1-8 0,-2 1 8 0,-2 1 0 15,3-1 0-15,0 0-14 0,-1-1 14 0,-1-1-2 16,3 2 2-16,-3-3-34 15,1 4 32-15,0-5-4 0,0 3 3 0,-2-2-10 16,2 1 9-16,2-2-2 0,-4 1 12 0,2 1-11 16,2 0 0-16,-4 0-1 0,4-1 14 0,0 1-12 15,-2 0 0-15,1-1 5 0,-1 3-3 16,1-2-1-16,0 0-1 0,2 0 9 0,-3 1-6 0,3-1-2 16,0-1 2-16,1-1-26 15,-2 2 25-15,4-2-1 0,-4 2-19 0,4-4 18 0,-2 1-1 16,4 1 3-16,-4-1-3 0,4-2 0 15,-4 1-3-15,4 1 11 0,-3-4-10 0,3 3 2 16,-5 0-2-16,4-1 19 0,-4 0-17 0,4 2 0 16,-5-2 3-16,3 1 8 0,0-2-7 0,-2 2-2 15,2 0 5-15,3-1-4 0,-4-1 1 0,2 1-5 16,0-1 5-16,0 1-2 0,-1-1 1 16,5-4 0-16,-3 4 0 0,-1-2 0 0,4 1 0 15,-3 0 0-15,-1 2-1 0,3-4 1 0,1 0 0 16,-1 1 1-16,0 1-2 0,1-1 1 15,-3 2 1-15,4-1-1 0,-2-1 0 0,1 2 0 16,0-1 29-16,-2 0-28 0,1 4 0 16,2-6 31-16,-2 1 0 0,1 2-29 0,-1-1 3 0,0-1 12 15,-1 2-10-15,3-4-2 0,-2 5 5 0,2-4-12 16,-3 4 12-16,3-3-3 0,-4 4-25 0,3-6 24 16,1 4 2-16,-4-1-36 0,3 1 32 15,-2 0 1-15,-4 2-4 0,7-4-12 16,-1 2 10-16,-3-2 3 0,1 2-5 0,1 1 4 15,-1-2-1-15,3 0 0 0,-1-1-1 0,1-1-1 16,0 2 2-16,1 1 0 0,1-5-4 0,0 1 4 16,-1 3 0-16,0-2-8 0,-1 0 8 0,2-1 0 15,-5 5 0-15,5-7-16 0,-4 7 15 0,2-4-1 16,-3 4 0-16,2-1 2 0,-5 2-2 0,3-2-1 16,-1 1 1-16,0 2 4 0,-2-2-4 0,3 1 0 15,-5 1 2-15,5-1-1 0,-4 2-1 16,4-1 14-16,-4-1-13 0,2 4 1 15,0-2-1-15,1 0 20 0,-1-1-19 0,-1 3 1 16,-2 1 0-16,0 0 28 0,0 0-28 0,-1 1 3 16,-2 2-2-16,-2 0 39 15,-1 3-37-15,1-3 4 0,-1 4 26 0,-3-1-25 16,-1 2-3-16,0 0 35 0,-1 0-32 0,-1 0 6 0,1 0-6 0,-2 1-26 16,0 1 27-16,0 0 2 15,2 0-1-15,-2 0-212 0,0 0 101 0,0 0 43 16</inkml:trace>
  <inkml:trace contextRef="#ctx0" brushRef="#br0" timeOffset="102585.85">3757 6888 465 0,'0'0'0'0,"0"0"0"0,0 0 0 0,0 0 0 0,0 0 0 0,-2 0 0 0,2 0 0 0,0 0 0 0,-1 0 0 0,1 0 0 0,0 0 36 0,0 0 10 0,0 0 1 16,0 0-9-16,0 0 0 0,0 0 33 0,0 0-31 16,0 0 11-16,0 0-18 0,0 0 8 0,0 0-1 15,0 0 0-15,0 0-8 0,0 0 20 0,0 0-11 16,0 0 0-16,0 0 26 0,0 0-26 0,0 0 0 16,0 0 8-16,0 0 7 0,0 0-15 0,0 0 1 15,0 0-20-15,0 0 20 16,0 0 14-16,0 0-45 0,0 0 0 0,0 0 29 15,0 0 1-15,0 0-28 0,0 0 34 0,0 0-14 16,0-2 4-16,0 1-21 0,0-1 19 0,0 0-6 16,0 0 13-16,0 1-60 0,0-4 49 0,1 3-2 15,1-1-33-15,0-1 34 0,0 0 7 0,-1 0-10 16,3 1-35-16,-2-1-5 0,1 2 38 0,0-2-51 16,0 2 53-16,-1 0-14 0,1-2 7 0,-1 3-15 15,-1 0 13-15,1-2-5 16,0 1 7-16,1 0-27 0,-1 0 22 0,2 0-1 15,-1 1-24-15,3-2 24 0,-3 2 4 0,1 1-45 16,-3-2 40-16,5 0-4 0,-3 1 3 0,2-2-2 16,-1 0 2-16,2-1-11 0,-3 0 9 0,2 1 15 15,2-3-16-15,-5 2 0 0,3 1 0 0,1-2 30 16,-3 1-28-16,1 1 2 0,-1 0 6 0,1-2-2 16,1 2-4-16,0 1-16 0,1-2 16 0,-1 0 2 15,0 1-2-15,2-3-28 0,-5 2-4 16,4 1 27-16,2-3 3 0,-4 4-7 15,1-2 5-15,1-1-5 0,0 3-37 0,-1-4-5 16,1 2 42-16,-1 0-7 0,2 0-17 0,-2 1 18 16,0-1 3-16,1 3-15 0,1-3 13 0,-5-1-1 15,4 2 1-15,1-1-4 0,-2 3 2 0,2-3 1 16,-2 2 1-16,0-2-13 0,0 2 12 0,0 0-2 16,0 1-3-16,0-2 4 15,0 2 0-15,0-1 13 0,0-1-13 0,-2 2-1 16,4-1 2-16,-2 0 27 0,-1-2-26 0,2 2-1 15,-1-1 1-15,2-3 19 0,-1 2-18 0,2-1 0 16,-3-1 3-16,2 3 37 0,0-3-34 16,1 0-3-16,-3 0 6 0,0 3 9 0,0 0-10 15,4-2 4-15,-5 2-5 0,1-2 1 0,0 4 0 0,-1 0-7 16,1-4 6-16,1 3-1 0,-1 0-1 0,0 1-12 16,0-2 12-16,2 2 1 0,0-1-2 0,-2 0-12 15,1 0 12-15,1 0 2 16,0-1-4-16,-1-1 6 0,2 2-5 0,-1-2 6 15,0 1-6-15,0-1 2 0,-2 0 0 0,3 0 22 16,-3 0-21-16,2 1-1 0,-4-1 1 0,2 2 5 16,1-1-4-16,-2-2-1 0,1 3 2 15,-3 1-8-15,2-4 7 0,0 4 2 0,-1 0-33 0,1-4 29 16,-1 4 1-16,5-1-27 0,-6-2 26 0,4 2-1 16,-2-2-3-16,1 3-14 15,-1-1 14-15,2 0 1 0,0 0-3 0,-2 0-4 0,-1 0 5 0,2 1 0 16,-1-2-1-16,2 1 1 0,-4 1-1 15,4-2 1-15,-1 2 17 0,-1-1-17 16,1 0 1-16,2-2 30 0,-1 2-28 0,-1 1-2 16,0-2 3-16,2 0 14 0,-2 1-14 0,3 0-1 15,-3 0 4-15,0 0 9 0,-1 1-10 0,1-1-1 16,1-1 2-16,-1 2 15 0,0-1-13 0,0 0-2 16,-1 0 6-16,4-1-6 0,-4 1 1 0,3 0-10 15,-2-2 11-15,1 2-2 16,2-1 1-16,-3-1-11 0,1 2 10 0,-1 1 0 15,1-4 1-15,-1 3-16 0,1 0 14 0,0 1-1 16,0-2 0-16,-1 1-3 0,0 0 3 0,0 1-1 16,0 1 1-16,1-2-7 0,1 0 6 0,-2 2 0 15,-2 0-1-15,2-1 1 0,1 1 0 16,0-2 27-16,-1-1-26 0,0 3 0 0,0-1 1 16,-2-1 29-16,3 1-29 0,-2-2 2 0,3 0-1 15,-5 2 4-15,3-1-2 0,-2 2 1 16,0-1-20-16,3-2 19 0,-2 3-1 0,-2-1-17 15,3 1 19-15,-3-2-2 0,3 2-1 0,-2 0-36 16,2 0 35-16,-1-2-4 0,2 2 4 0,-1 0-26 16,0 0 23-16,0 0-4 0,-2 0 2 0,3 0-12 15,0 0 11-15,0-4-2 0,-1 4 1 0,1-1 19 16,-1 1-19-16,1-2 26 0,1 0-24 0,-1 2 1 16,0-2 0-16,-1 0 39 15,2 2-37-15,0-2 4 0,0 1-3 0,0 1 17 16,0-4-15-16,1 3 3 0,-3 0-4 0,2 1-1 15,-2 0 3-15,1-3 2 0,2 2-31 0,-2 1 28 16,-1 0-1-16,0 0-21 0,1 0 19 0,0 0-1 16,0 0 1-16,1 0-5 0,1 0 5 0,-3 0-1 15,3 0 1-15,1 0 36 0,1 0-36 0,-3 0 0 16,4 0 0-16,-3-2 24 0,1 0-22 16,4 2 2-16,-5-2-10 0,1 2 10 15,2 0-1-15,-4-2-21 0,1 0 21 0,2 2 0 16,-2 0 0-16,1 0-15 0,-2 0 14 0,1 0 0 15,0 0-7-15,-1 0 27 0,-2 0-24 0,3 0 3 16,-2 0-1-16,1 0 22 0,2 0-19 0,-4 0-2 16,3 0 2-16,-3 0-1 0,2 2 0 0,-2 0 5 15,2 0-30-15,-1-2 25 0,-1 2 1 0,-2 0-30 16,3-1 27-16,-1 3 2 0,1 1-5 0,0-4-13 16,1 1 10-16,0 2 5 0,0-2-7 0,1 0-5 15,2-2 5-15,-2 1 3 16,5-1-5-16,-2 4 4 0,0-4-1 0,-1 0-8 15,5 0 7-15,-4 0 1 0,1 0 0 0,-1 0-19 0,-4 2 18 16,4 0 0-16,-5-1 0 0,1 2-10 16,2 0 9-16,-3-2 1 0,-1 5-1 0,-2-6 11 15,3 3-11-15,-3 1 1 0,1-1 31 0,1 1-29 16,-1-1 0-16,-2-1-1 0,1 2 22 0,-1-2-20 16,-1 0 3-16,1 3-20 0,0-4 18 0,0-1 0 15,-2 0 2-15,0 2-123 16,0-2 57-16,0 0 29 0,0 0-7 0,0 0-111 15,0 0 61-15,0 0 36 0,0 0-453 0,0 0 232 16,0 0 106-16</inkml:trace>
  <inkml:trace contextRef="#ctx0" brushRef="#br0" timeOffset="103703.56">3798 6854 902 0,'0'0'0'16,"0"0"0"-16,0 0 0 0,0 0 0 0,0 0 0 0,0 0 0 0,0 0 0 0,0 0 0 0,0 0 0 0,0 2 0 0,0 1 111 0,0 1-39 0,0-3 83 0,-2 3-55 0,2 3-29 16,-2-3 1-16,0 0 33 0,1-1-12 15,1 2-49-15,-4 0 0 0,4-3 44 0,-2-1-44 16,2 3 10-16,-1-1-10 0,1-3-12 0,0 1 12 16,0-1 0-16,0 0-71 0,0 2 46 15,0-2-10-15,0 0-63 0,0 0 38 0,0 0 0 16,0 0 37-16,0-3-135 0,3-4 58 0,2 2 35 15,1-1 2-15,0-3-55 0,0 3 27 0,-4 3 1 16,1 1 17-16,-1-2 68 0,0 3-57 0,-2-2 6 16,0 3 49-16,0 0 1 0,0 0-49 0,-7 4 97 15,-4 5-41-15,1 3 0 0,-1 1-32 0,-3-2 93 16,3 2-38-16,-3 0 0 16,4-2-26-16,0 0 28 0,3-3 21 0,-1-1-45 15,4-2-13-15,3 1-5 0,-1-4 13 0,0-2-5 16,2 0-42-16,0 0 42 0,0 0 0 0,0 0-97 15,0 0 45-15,0 0-6 0,4-2 57 0,3-4-102 16,-1 0 41-16,0 0-15 0,0 1 55 0,-1-1-57 16,-2 3 1-16,1-5 30 0,-3 6 13 0,1 0 30 15,-2-1 1-15,0 2-41 0,0 1 178 16,0 0-80-16,0 0-40 0,-5 0 13 16,-4 0-6-16,2 1 19 0,-1 6-49 0,0-4 61 15,1 3 0-15,4-2-28 0,-2 0-21 0,5-3-99 16,0 2 60-16,0-3 2 0,0 1 39 0,0-1-555 15,8 0 260-15,9 0 107 0,-4-5-803 0</inkml:trace>
  <inkml:trace contextRef="#ctx0" brushRef="#br0" timeOffset="113675.52">11438 3658 1738 0,'-9'0'-2'0,"2"0"-2"0,0-2 2 0,0 0-1 0,0 1 2 0,3-2 0 0,-1-1 0 0,3 3 1 0,-1-1 0 0,3 1 0 0,0-2 85 0,0 3 264 0,0 0-142 0,0 0-88 16,0 0-37-16,0 0 180 16,0 0-110-16,0 0-54 0,0 0-16 0,1 0 58 0,7 0-48 15,1 0-1-15,3 0 171 0,0 0-109 0,6-1-120 16,-2-2-33-16,7 3 0 0,3-1 0 0,3-1 0 16,1-2 0-16,3 0 0 0,8-2 0 0,-1 4 0 15,2-2 0-15,-2-1 0 0,1 4 0 0,0-2 0 16,3 2 0-16,-8-1 0 0,4 2 0 15,-3 0 0-15,-1 0 0 0,-2 0 0 0,-3 2 0 16,-2 2 0-16,-5 2 0 16,-3-2 0-16,-1-2 0 0,-2 3 0 0,-4-4 0 0,-4 2 0 15,-1-2 0-15,-3 1 0 0,-4-2 0 0,-1 0 0 16,1 0 0-16,0 0 0 0,-2 0 0 0,0 0 0 16,0-2 0-16,0-2 0 0,0-2 0 0,0 4 0 15,0-1 0-15,0 2 0 0,0-2-860 0</inkml:trace>
  <inkml:trace contextRef="#ctx0" brushRef="#br0" timeOffset="114658.07">10886 1646 1272 0,'-2'-9'0'0,"-1"6"0"0,-1-1 0 0,0 0 0 0,3 0 0 0,-3 1 0 0,2-1 0 0,0-1 0 0,1 4 0 0,-1-1 0 0,2 2 70 0,0 0 177 0,0-2-92 0,0 2-62 16,0 0 0-16,0 0 2 0,0 2-26 0,2 8 0 15,1 3 124-15,1 2-81 16,1 4-35-16,1 5 0 0,-3 0 109 0,4 2-71 0,-4 3-27 16,-1 2 31-16,2-2-39 0,-2 2 0 0,0 0-38 15,-1 1-37-15,1 2 47 0,-2-2-10 0,0-2 0 16,0-2 1-16,0 0-1 0,0-7 0 0,0 1-20 16,0-3 20-16,0-3 0 0,0-5 0 15,0-2 34-15,0-4-1 0,0 0-43 0,0-4-32 16,-2-1 0-16,-1 0 0 0,-1 0 0 0,-1-9 0 15,3-8 0-15,0-6 0 0,2-1 0 0,0-5 0 16,0-5 0-16,0-2 0 16,4 2 0-16,3-4 0 0,2 3 0 0,3-1 0 0,1 2 0 15,-1 2 0-15,2 2 0 0,-1 5 0 16,0 5 0-16,0 1 0 0,-1 4 0 0,1 4 0 0,0 3 0 16,-2 2 0-16,-3 3 0 15,3 1 0-15,-1 2 0 0,1 0 0 0,-2 0 0 0,1 0 0 16,-3 0 0-16,0 5 0 0,1-1 0 15,-2 2 0-15,0-2 0 0,-3 0 0 0,-1-1 0 16,0 0 0-16,0-2 0 0,-1 1 0 0,1-2 0 16,-2 0 0-16,0 0 0 0,0 0 0 0,0 0 0 15,0 0 0-15,0 0 0 0,0 0 0 16,0 0 0-16,0 0-691 0,0 0 277 0,0 0 176 16,0 0 103-16,2 0-381 0,5 0 237 0</inkml:trace>
  <inkml:trace contextRef="#ctx0" brushRef="#br0" timeOffset="115390.85">11376 1637 1100 0,'-3'-2'0'0,"1"1"0"0,-2-3 0 0,1 2 0 0,-1-1 0 0,0-2 0 0,1 4 0 0,1-1 0 0,-1 0 0 0,3 0 0 0,-2 2 307 0,2 0-134 0,0 0-56 0,0 0-43 16,0 0 63-16,0 0-48 0,7 0 0 0,4 0 161 15,1 0-95-15,4 2-63 0,0 3-25 0,5 0 174 16,4 0-101-16,-6 0-50 0,3 0-14 15,1 0 57-15,0 1-46 0,-3-2 0 0,1 1-10 0,0-1-37 16,-5 2 10-16,1-3-10 16,-2 1 28-16,-5 0-28 0,-1 0 0 0,-2-1 32 0,-3 1-72 15,-2-2 0-15,0 2 0 0,-2-2 0 0,0 4 0 16,0-2 0-16,-8 4 0 0,-3-2 0 0,-1 3 0 16,-2 0 0-16,-2 2 0 0,0 1 0 15,-1 1 0-15,-2 1 0 0,2 1 0 0,-1 0 0 16,1 0 0-16,-1 0 0 0,4-3 0 0,-4 4 0 15,4-4 0-15,-4 2 0 0,4-1 0 0,-2-2 0 16,2 0 0-16,1 1-431 0,1-2 112 16,3-3 140-16,2-1-365 0,0 1 252 15,4-3 116-15,1 1 73 0,2-1-393 0,0-2 228 16,0 2 114-16,4-4-130 0,9 0 112 0</inkml:trace>
  <inkml:trace contextRef="#ctx0" brushRef="#br0" timeOffset="115592.19">11788 1864 2460 0,'4'4'0'0,"-2"2"0"0,-2 0 0 0,0 2 0 0,-13-1 0 0,-2 1 0 0,2 1 0 0,-3 0 0 0,2 2 0 0,-3 1 0 0,0 1 546 0,0 1-257 0,-4 4-125 0,4-2 37 16,-2 2-80-16,3-2-41 0,-1 1-196 15,-3 2 72-15,2-2 43 0,-3 1-1 0,3-1-138 0,-3 1 91 16,2-6 54-16,1 4-10 15,2-6-456-15,5-2 140 0,4-1 161 0,2-4-59 16,4-2-370-16,1-1 280 0,4 0 134 0</inkml:trace>
  <inkml:trace contextRef="#ctx0" brushRef="#br0" timeOffset="115966.02">12059 1777 3310 0,'2'0'0'0,"-2"0"0"0,0 0 0 0,-8 5 0 0,-3 5 0 0,0 0 0 0,-1 2 0 0,5-1 0 0,-1 2 0 0,3 1 0 0,0 1 198 16,5 0-79-16,0 1 185 0,0-1-304 0,5 2 0 15,8 2 0-15,4 1 0 0,-2-4 0 0,6 1 0 16,-5-6 0-16,9 4 0 0,-3-4 0 0,3-4 0 16,-3 2 0-16,2-5 0 0,-3-4 0 0,2 0 0 15,-1 0 0-15,-1 0 0 0,0-8 0 0,-5-6 0 16,2-3 0-16,-2-4 0 0,-6 5 0 0,-1-7 0 15,-3 1 0-15,-3-4 0 16,-1 5 0-16,-2-6 0 0,0 5 0 0,-7 0 0 16,-2 4 0-16,-7-1 0 0,-2 5 0 0,-5 2 0 15,0 3 0-15,-3 6 0 0,-2 0 0 0,-2 3 0 16,0 0 0-16,0 3 0 0,-1 9 0 0,1-2 0 16,5 5 0-16,4-5 0 0,-4 10 0 0,9-7 0 15,-1 4 0-15,6 0 0 0,2-2 0 0,4 0 0 16,3 2 0-16,2-2 0 0,0-1 0 0,2 2-60 15,5-1-139-15,5 0-737 16,5 2 453-16,0-2 221 0</inkml:trace>
  <inkml:trace contextRef="#ctx0" brushRef="#br0" timeOffset="124420.64">15501 1912 1506 0,'0'0'0'0,"0"0"0"0,-2 0 0 0,2 0 0 0,0-2 0 0,-1 0 0 0,1-3 0 0,-2-6 0 0,2 4 0 0,0-2 0 0,0 0 70 0,0 0 69 16,0-5-54-16,0 3-1 0,0-2-49 0,0 0 5 16,-2-2 0-16,0 4-3 0,0-3 3 0,-3 4 0 15,1-5 0-15,-2 4 27 0,-2 1-27 16,1 1 10-16,-2 0-10 0,1 2 54 0,-3 3-27 15,0 0 0-15,-1 2-27 16,-2 2 65-16,-2 0-38 0,-2 8 0 0,-3 7 4 0,0 7 0 16,3 5-31-16,-5 2 33 0,2 9-33 0,3 0 0 15,2 2 0-15,5-2 41 0,4-3 0 0,2 3-31 16,5-1-10-16,0-2 38 0,0-3 1 0,1-2-39 16,10-3 0-16,0-4 5 15,7-1-5-15,-6-5 0 0,6-5-53 0,-2-1 27 16,3-3 0-16,0-3-34 0,0-5 21 0,0 0-1 15,-1 0 20-15,-1-9-51 0,4-7 23 0,-6-1 5 16,4-8 6-16,-5 1-17 0,2-3-19 0,-1-2 46 16,-2-1-22-16,-2-1-97 0,-2 3 45 0,0 1 30 15,-4 7-33-15,-1 0 28 0,-3 5-18 0,1 1 212 16,0 5-85-16,-2 5-40 0,0 1-2 0,0 1 174 16,0 2-205-16,0 0 0 15,0 5 0-15,-4 11 0 0,1 0 0 0,-1 4 0 0,4-1 0 16,0 1 0-16,0 2 0 0,0-1 0 15,2-3 0-15,7 2 0 0,2-5 0 0,3 0 0 16,0-4 0-16,4-1 0 0,0-4 0 0,-1 0 0 16,2-2 0-16,-2-4 0 0,-2 0 0 0,0 0 0 15,-2 0 0-15,0 0 0 0,-2-5 0 0,-1-5 0 16,-1-4 0-16,-1 2 0 0,-3-5 0 0,1-2 0 16,0-1 0-16,-4-4 0 0,0-2 0 15,-1 0 0-15,-1 2 0 0,0-2 0 16,0 3 0-16,-1-3 0 0,-7 7 0 0,-2 1 0 15,-1 2 0-15,0 4 0 0,-4 2 0 0,0 2 0 16,-2 4 0-16,-1 3 0 0,-1 1 0 0,-2 0 0 16,4 0 0-16,-2 7 0 0,3 2 0 0,0 3 0 15,3 1 0-15,0 2 0 0,4-2 0 0,1 0 0 16,5 1 0-16,0-2-100 16,3 1-235-16,0-2 147 0,6 1-600 0,7-3 379 0,6 0 184 15,5-2-240-15,2-5 212 0</inkml:trace>
  <inkml:trace contextRef="#ctx0" brushRef="#br0" timeOffset="124757.47">16046 1777 3131 0,'-5'0'0'0,"-3"-2"0"0,-2 0 0 0,-2 0 0 0,-2 2 0 0,-1 0 0 0,3 0 0 0,-4 0 0 15,2 10 0-15,-2 1 0 0,3 4 200 0,0 0 383 0,4 1-566 0,1 1-17 0,6 2 0 0,1-2 0 0,1 2 0 16,0-1 0-16,3-1 0 0,6 2 0 16,6-3 0-16,2 0 0 0,1-3 0 0,3 3 0 15,-3-7 0-15,0 2 0 0,1 0 0 16,-2 0 0-16,-2 2 0 0,-1-3 0 16,-5 1 0-16,-6-2 0 0,3 6 0 0,-6-3 0 15,0 2 0-15,0 0 0 0,-7-1 0 0,-7 0 0 16,-2 2 0-16,-5-1 0 0,-1-3 0 0,-1-1 0 0,-2-3 0 15,3-3 0-15,-3 0 0 0,3-3 0 16,-1-1 0-16,4 0 0 0,1 0 0 0,1-1 0 16,6-11 0-16,2 0 0 0,2-3-222 15,7-3 63-15,0-5 58 0,2 4-794 0,12-7 432 0,4 1 212 16</inkml:trace>
  <inkml:trace contextRef="#ctx0" brushRef="#br0" timeOffset="125446.05">16085 1831 2975 0,'12'-8'0'0,"-1"5"0"0,2-1 0 0,-1-2 0 0,-1 3 0 15,1-2 0-15,0 4 0 0,3-2 0 0,4 0 0 0,0 3 0 0,1 0 227 0,-1 0 331 0,2 3-387 0,-4 7-171 16,0 5 0-16,-1 4 0 0,-2 3 0 0,-5 3 0 16,-3 3 0-16,-4 0 0 0,-2 3 0 0,0 0 0 15,-2-1 0-15,-13 0 0 0,-2-1 0 0,-3-5 0 16,-3-2 0-16,-2-2 0 0,1-6 0 0,-1 0 0 15,5-6 0-15,-1-4 0 0,0 0 0 0,5-4 0 16,4 0 0-16,1 0 0 0,6 0 0 0,1 0 0 16,2 0 0-16,2 0 0 0,0 0 0 0,2 0 0 15,12 0 0-15,6 0 0 16,1 0 0-16,4 0 0 0,3 0 0 0,4 0 0 0,2 0 0 0,2 0 0 16,2 0 0-16,1 0 0 15,5-5 0-15,-3-6 0 0,-6-1 0 0,8-4 0 16,-6-4 0-16,0 3 0 0,-9-1 0 0,2-4 0 15,-1-3-90-15,-6-1-60 0,-4-1-49 0,-3 3 79 16,-7 4 40-16,-5-4 21 0,-3 6 9 16,-1 1 10-16,0 4 0 0,-3 4 392 0,-8 1-196 0,-5 4-97 15,2 2-59-15,-4 2 261 0,1 0-261 16,3 10 0-16,-2 4 0 0,1 9 0 16,6-3 0-16,1 9 0 0,4 1 0 0,3 1 0 15,1 0 0-15,0-1 0 0,5 0 0 0,9-1 0 16,-1-3 0-16,4-2 0 0,1-2 0 0,3-2 0 15,-2-9 0-15,1 0 0 0,3-6 0 0,3-1 0 16,-3-4 0-16,2 0 0 0,-3-4 0 0,4-12 0 16,-1-1 0-16,-2-2 0 0,-4-3 0 0,0-1 0 15,-4 2 0-15,4-9 0 0,-6 0 0 0,-1-1 0 16,-3-4 0-16,-2-7 0 16,-3 3 0-16,-3-9 0 0,-1 5 0 0,0 2 0 0,-1 7 0 0,-12-2 0 15,-6 5 0-15,-3 5 0 16,-6 2 0-16,-4 8 0 0,-1 4 0 0,-4 4 0 15,5 7 0-15,2-1 0 0,8 2 0 0,-1 0 0 16,6 8 0-16,4 2 0 16,2 4 0-16,8 2 0 0,0 5 0 0,3 2 0 0,0-1 0 0,6-1 0 15,7 5 0-15,3-3 0 0,0-1 0 16,3-3 0-16,1-1 0 0,-1-4 0 0,6 1 0 16,-5-6 0-16,3-1 0 0,-2-1 0 0,2-1 0 15,-2-4 0-15,2-2 0 0,1 0 0 0,1 0-287 16,-1 0 56-16,2-6 96 0,2-3-765 0,1-2 435 15</inkml:trace>
  <inkml:trace contextRef="#ctx0" brushRef="#br0" timeOffset="125755.69">17336 1688 3392 0,'-9'-3'0'0,"3"1"0"0,0 2 0 0,3 0 0 0,-1 0 0 0,4 0 0 0,0 0 0 0,4 2 0 0,11 5 0 0,5 4 0 0,5 1 539 0,1 0-539 0,6 2 0 15,7-2 0-15,-1 2 0 0,-4-4 0 0,4-1 0 16,-3 0 0-16,1 0 0 0,-6-1 0 16,-2-3 0-16,-9 3 0 0,-1-2 0 0,-6-2 0 0,-1-1 0 15,-5 1 0-15,-5-2 0 0,1 0 0 16,-2 1 0-16,-2 3 0 0,-12-1 0 0,-3 3 0 0,-6 2 0 16,3 1 0-16,-5 1 0 15,-1 0 0-15,-3 3 0 0,1 1 0 0,-2 3 0 16,-5 3 0-16,1 0 0 0,-4 3 0 0,7-2 0 15,-11 4 0-15,2 0 0 0,5-3 0 0,-1 3 0 16,10-9 0-16,7-1 0 0,1 0 0 0,4-2 0 16,7-4 0-16,-1-1 0 0,7-2 0 0,1-4-491 15,0 3 230-15,5-4 110 0,12-3-679 0,7 0 395 16</inkml:trace>
  <inkml:trace contextRef="#ctx0" brushRef="#br0" timeOffset="125975.04">17984 2007 3931 0,'2'0'0'0,"0"2"0"0,-2 2 0 0,0-3 0 0,-15 4 0 0,0-1 0 0,-2 1 0 0,-4 2 0 0,-1 3 0 0,-5 4 0 0,-1 0 0 0,-2 3 0 16,-6 5 0-16,1 1 0 0,-1 2 0 0,-1 1 0 15,3-4 0-15,-6 8 0 0,12-8 0 0,2 1 0 16,7-5 0-16,2-2 0 0,8-5 0 0,1 0 0 15,5-2 0-15,3-4-400 0,0-1-77 0,2-4 211 16,16 0 104-16,10-2-591 0,8-11 357 0,4-8 178 16</inkml:trace>
  <inkml:trace contextRef="#ctx0" brushRef="#br0" timeOffset="126320.96">18147 2017 2909 0,'19'-13'0'0,"-2"3"0"0,-5 5 0 0,-3 1 0 0,-4 0 0 0,-3 3 0 0,0 1 0 0,-2 0 0 0,0 0 0 0,0 0 0 0,-6 5 245 0,-5 8-103 16,0 2-52-16,0 2 455 0,3 2-545 0,1 2 0 0,2 3 0 0,5 0 0 16,0 0 0-16,3 1 0 0,8-6 0 0,10 5 0 15,3-7 0-15,4-2 0 16,4-1 0-16,5-7 0 0,-2-6 0 0,2-1 0 0,1 0 0 16,-3-1 0-16,-1-13 0 0,-4 0 0 0,-2-5 0 15,-3 1 0-15,-6-4 0 0,-3 1 0 0,-2-3 0 16,-5 0 0-16,-3-1 0 0,-3-6 0 0,-3 0 0 15,0 1 0-15,-5 0 0 0,-10 2 0 16,-4 2 0-16,-5 2 0 0,-5 2 0 0,-1 6 0 16,-3 3 0-16,1 4 0 0,-2 3 0 0,2 2 0 15,2 4 0-15,7 0 0 0,1 0 0 0,1 2 0 16,4 9 0-16,2 2 0 0,5 2 0 16,-1 5 0-16,2-1 0 0,6 4 0 15,-1 3 0-15,4 2 0 0,0-3 0 0,0 1 0 0,0-1 0 0,2-3-603 16,7 9 14-16,-2-8 276 0,-1 4 137 15</inkml:trace>
  <inkml:trace contextRef="#ctx0" brushRef="#br0" timeOffset="159667.7">1682 7063 1039 0,'0'-6'0'0,"0"5"0"15,-2-2 0-15,2 2 0 0,0 0 0 0,0-2 0 0,0 1 0 0,0 2 0 0,0 0 0 0,0 0 0 0,0 0 88 0,0 0-7 0,0 0-33 0,0-1 13 0,2 1-13 0,1 0 38 16,-1 0 0-16,1 0-37 0,0 0-1 0,-1 0 55 16,2 0-12-16,-1 0-42 15,0 0-1-15,-1 0 39 0,4 0 0 0,-4 0-26 16,3 0 19-16,-2 0 0 0,1 0-32 0,-2 0 51 15,1 0-50-15,2 0 12 0,1 0-13 0,-2 0 4 16,-1 0-4-16,2 0 1 0,0 0-1 0,2 0 38 16,-5 0-37-16,6 0-1 0,-2 0 1 15,1 0-28-15,0 0 28 0,2 0 12 0,0 0-45 0,-2 0 32 16,4-3 1-16,-4 1-57 0,0 0 0 0,1 2 60 16,-4 0-18-16,5 0-12 15,-4 0 11-15,2 0 6 0,-2 0-1 0,-1 0-29 16,2 0-14-16,0 0 37 0,3 0-8 0,-2 0 8 15,0 0-8-15,0 0 13 0,4 0-41 0,-1 0 31 16,3 0-3-16,-1 0-26 0,-1 0 28 0,1 0 6 16,-2-2-6-16,3 1-56 0,-3-1 53 0,-1 0 0 15,2-2-1-15,-1 2-46 0,-1 1 40 0,-1-2 4 16,2 3-7-16,-2-1 3 0,1 1-3 0,0 0 8 16,0 0 15-16,1 0-36 15,1 0 0-15,-4 0 0 0,2 0 0 0,2 0 0 16,-1 0 0-16,2 0 0 0,-1 0 0 0,-2 0 0 15,3 0 0-15,-1 0 0 0,1 1 0 0,1-1 0 16,2 0 0-16,-3 0 0 0,1 0 0 0,-1 0 0 16,1 0 0-16,0 0 0 0,-1 0 0 0,3 0 0 15,-7 0 0-15,7 0 0 0,-3 0 0 0,0 0 0 16,-2 0 0-16,3 0 0 0,0 0 0 0,1 0 0 16,2 0 0-16,-4 0 0 15,2 0 0-15,0 0 0 0,2 0 0 0,0 0 0 16,1-1 0-16,1-1 0 0,0 0 0 0,-1 0 0 15,1 0 0-15,-1 0 0 0,3 1 0 0,-5 1 0 16,1 0 0-16,-2 0 0 0,2 0 0 0,-2 0 0 16,1 0 0-16,-3 0 0 0,1 0 0 0,-3 0 0 15,0 0 0-15,1 0 0 0,0 1 0 0,-1 1 0 16,1-2 0-16,-1 0 0 0,2 2 0 0,-1-2 0 16,3 0 0-16,-3 0 0 15,3 0 0-15,-2 0 0 0,1 0 0 0,2 0 0 16,-4 0 0-16,3 0 0 0,-3 0 0 0,3 0 0 15,-6 0 0-15,7 0 0 0,-5 0 0 0,2 0 0 16,3 0 0-16,-3 0 0 0,2 0 0 0,-2 0 0 16,4 2 0-16,-2-2 0 0,2 0 0 0,0 0 0 15,2 0 0-15,0 0 0 0,-1 0 0 0,0 0 0 16,-2-2 0-16,1 0 0 0,1 0 0 16,-5 1 0-16,1-1 0 0,-1-1 0 15,1 3 0-15,-3-1 0 0,-2 1 0 0,4 0 0 16,-2 0 0-16,-2 0 0 0,4 0 0 0,-2 0 0 15,-2 0 0-15,1 0 0 0,5 0 0 0,-5 0 0 16,4 0 0-16,-1 0 0 0,0 0 0 0,1-2 0 16,-3 2 0-16,4 0 0 0,0 0 0 0,-2-1 0 15,-1 1 0-15,5 0 0 0,-5 0 0 0,1 0 0 16,0-3 0-16,-1 3 0 0,2 0 0 0,-1 0 0 16,1-2 0-16,-2 2 0 15,2-1 0-15,-2-2 0 0,4 2 0 0,-3-1 0 16,-2 0 0-16,2 1 0 0,1-1 0 0,0 2 0 15,-1-3 0-15,0 2 0 0,1 1 0 0,-3 0 0 16,5-2 0-16,-5 2 0 0,3-3 0 0,-1 3 0 16,0 0 0-16,2 0 0 0,-3-2 0 0,0 2 0 15,2-1 0-15,1 1 0 0,-1 0 0 0,-1-3 0 16,0 3 0-16,-1 0 0 0,2 0 0 0,1-1 0 16,-3 1 0-16,3 0 0 15,-4 0 0-15,1 0 0 0,3 0 0 0,-1 0 0 16,-1 0 0-16,3 0 0 0,-3 0 0 0,4 1 0 15,-4 3 0-15,6-2 0 0,-6 1 0 0,4-1 0 16,-2-2 0-16,2 1 0 0,-2-1 0 0,0 3 0 16,2-3 0-16,-5 0 0 0,1 0 0 0,0 2 0 15,-1-2 0-15,1 0 0 0,-2 0 0 0,5 0 0 16,-7 0 0-16,1 0 0 16,5 0 0-16,-3 0 0 0,0 0 0 0,2 0 0 15,-2 0 0-15,2 0 0 0,0 0 0 0,2 0 0 16,-3 0 0-16,1-2 0 0,2-1 0 0,-1 2 0 15,-1-1 0-15,-1-1 0 0,2 1 0 0,0 1 0 16,0-2 0-16,-3 2 0 0,4 1 0 0,-2-2 0 16,0 1 0-16,1 1 0 0,-1-3 0 0,2 3 0 15,0-1 0-15,0-2 0 0,-2 3 0 0,1-1 0 16,2 1 0-16,1-2 0 0,-4 2 0 16,2 0 0-16,0-2 0 0,-1 2 0 15,0 0 0-15,2 0 0 0,-2-1 0 0,2 1 0 16,0 0 0-16,-1-2 0 0,0-1 0 0,2 3 0 15,-2-1 0-15,2-1 0 0,-2 2 0 0,0-2 0 16,0 2 0-16,2 0 0 0,-1 0 0 0,-2-2 0 16,2 2 0-16,1 0 0 0,-3 0 0 0,3 0 0 15,-2 0 0-15,0 0 0 0,2 0 0 0,-1 0 0 16,-2 0 0-16,-1 0 0 0,2 0 0 0,-2 0 0 16,4 0 0-16,-5 0 0 15,-1 0 0-15,4 0 0 0,-4 0 0 0,2 0 0 16,0 0 0-16,-1 0 0 0,1 0 0 0,0 0 0 15,-1 0 0-15,0 0 0 0,1 0 0 0,-3 0 0 16,-1 0 0-16,5 0 0 0,-2 0 0 0,1 0 0 16,-5 0 0-16,3 0 0 0,0 0 0 0,1 2 0 15,-3-2 0-15,3 0 0 0,-3 2 0 0,3-2 0 16,-1 0 0-16,1 2 0 0,1-2 0 16,-3 0 0-16,4 1 0 0,-3-1 0 15,1 0 0-15,0 0 0 0,1 0 0 0,0 0 0 16,2 0 0-16,-3 0 0 0,1 0 0 0,0 0 0 15,1 0 0-15,1 0 0 0,-3-1 0 0,2-1 0 16,-3 0 0-16,2 0 0 0,-2 2 0 0,0-3 0 16,1 3 0-16,1-1 0 0,-4 1 0 0,5 0 0 15,-3 0 0-15,1 0 0 0,-2 0 0 0,3 0 0 16,-3 0 0-16,4 0 0 0,-1 0 0 0,-1 0 0 16,-2 0 0-16,3 0 0 15,-3 0 0-15,2-1 0 0,2 1 0 0,-3-2 0 16,0 2 0-16,1-3 0 0,-4 2 0 0,7 1 0 15,-7 0 0-15,1-2 0 0,4 2 0 0,-5 0 0 16,1 0 0-16,-1 0 0 0,0 0 0 0,1 0 0 16,-2 0 0-16,2 0 0 0,0 0 0 0,-2 0 0 15,3 0 0-15,-1 0 0 0,0 0 0 16,3 0 0-16,-3 0 0 0,5 0 0 16,-6 0 0-16,2 0 0 0,2 0 0 0,-4 0 0 15,2 0 0-15,-1 0 0 0,0 0 0 0,1 0 0 16,-1 0 0-16,-1 0 0 0,1 0 0 0,2 0 0 15,-3 0 0-15,3 0 0 0,0 0 0 0,-3 0 0 16,3 0 0-16,1 0 0 0,-3 0 0 0,0 0 0 16,2 0 0-16,-5 0 0 0,2 0 0 0,-3 0 0 15,2 0 0-15,-3 0 0 0,-1 0 0 0,-1 0 0 16,-1 0 0-16,1 0 0 0,0 0 0 16,0 0 0-16,0 0 0 0,-2 0 0 15,3 0 0-15,-3 0 0 0,2 0 0 0,2 0 0 16,1 0 0-16,-3 0 0 0,1 0 0 0,1 0 0 15,-3 0 0-15,3 0 0 0,-2 0 0 0,1 0 0 16,-3 0 0-16,0 0 0 16,0 0 0-16,0 0 0 0,0 0 0 0,0 0 0 0,0 0 0 0,0 0 0 15,0 0 0-15,0 0 0 0,0 0 0 0,0 0 0 16,0 0 0-16,0 0 0 0,0-2 0 0,0 2 0 16,0 0 0-16,-5 0 0 15,-6 2 0-15</inkml:trace>
  <inkml:trace contextRef="#ctx0" brushRef="#br0" timeOffset="166111.84">5863 6849 692 0,'0'0'0'0,"0"0"0"0,0 0 0 0,0 0 0 0,0 0 0 0,0 0 0 0,0 0 0 0,0 0 0 0,0 0 0 0,0 0 0 0,0 0 83 0,0 0 0 0,0 0-34 16,0 0-10-16,0 2 1 0,0 0-1 0,0-1-10 16,0 4 10-16,0-4 11 15,0 2-10-15,0-2-28 0,0-1 27 0,0 1 1 16,0-1 0-16,0 3 3 0,0-3-3 0,0 0 0 16,0 2-18-16,0-2-20 0,0 0 30 0,0 0-18 15,0 0-11-15,0 1 29 0,-3-1-3 0,3 2-25 16,0 0-2-16,0 1 33 0,0-2-11 0,0 1 25 15,0 2-24-15,0-3 1 0,0 1-4 0,0 1 59 16,0 2-57-16,0-2 2 0,0-1 0 16,0 3 37-16,0-2 4 0,0 1-33 15,0-1 2-15,0 1-4 0,0 2 10 0,0-3-36 16,0 3 30-16,0 0 7 0,0-1-7 0,0 1-19 16,0 2 15-16,-2-3 1 0,2 2-5 0,0 1-8 15,-3-2 8-15,1 2 3 0,2-1-5 0,-2 1-22 16,0-3 23-16,0 2-21 0,2-1-7 0,-1 0 27 15,-1 1-2-15,0-1-46 0,1 0 44 0,-2-1 1 16,3 3-2-16,-1-3-16 0,-3 1 14 0,4 0-5 16,-3 1 8-16,1-1-35 15,0 0 30-15,1-1-3 0,-1 0 2 0,0 1-18 16,0 1 21-16,0 0-38 0,-1-2 0 0,1 0 29 16,1 1 3-16,-2 0-51 0,1 0 50 0,-1 2-9 15,0-3 5-15,-1 2 16 0,1-1-17 0,1 2-5 16,-1-3 5-16,-1 1 24 0,2-1-25 0,-2 1 1 15,2 0-3-15,-1-1 4 0,0 2 2 16,-1-2-16-16,3 0 14 0,-1-1 3 0,-2 2-3 0,3-1-38 16,-3 0 38-16,2 0-3 15,-2 1 2-15,2-1-23 0,-4-1 21 0,2 1-5 16,1 1 4-16,1-2-6 0,-1 1 4 0,-1 0-1 16,1 1 1-16,-4-2 0 0,3 2 1 0,0-1-1 15,1 1 0-15,-1 0 1 0,-2-2-1 0,4 2-9 16,-3-3 9-16,2 2 1 0,-4 0-1 0,4-2-10 15,-1 1 9-15,0 0-1 0,2 0 2 0,-5 1 0 16,3-3-1-16,0 2 0 0,1 0 0 0,-3-1-1 16,2 1 1-16,0-2 0 15,1 2 17-15,-3-1-17 0,2-1 1 0,1 2-3 16,-2-2 3-16,0 1 1 0,1 0-1 0,-1-2-5 16,0 3 5-16,0-2 1 0,-1-1-1 0,1 2 8 15,0 0-8-15,-1-1 1 0,0 0 9 0,0 1-9 16,2 0 0-16,-3-1-10 0,0 0 10 0,2 2 0 15,-4-3-1-15,4 3-5 0,-2-2 7 0,2 0-2 16,-2 1 2-16,-1 0-22 0,3-2 20 0,-2 3-1 16,-1-2-1-16,2 0-25 0,-1 0 23 0,0-1 2 15,-3 1-1-15,2-1-1 16,-1 3-1-16,1-3 8 0,-3 1-6 0,0 1-1 16,0 0 0-16,1-1 14 0,-2 1-13 0,0-1 0 15,1 2 1-15,-1-3 16 0,1 3-15 0,0 1-1 16,0-4 4-16,1 3 25 0,-2-2-25 0,2 2-2 15,0-3 3-15,2 1 21 0,-4 0-20 16,2 0 26-16,2 0-25 0,-2-2-1 0,0 1 3 0,0 1-16 16,1-2 15-16,2 3-1 0,-2-2 1 0,1-1-9 15,1 2 8-15,-3-2 2 16,2 2-2-16,1-2-28 0,-2 2 25 0,1-2 2 16,0 0 12-16,-1 3-11 0,3-3-4 0,-5 0 5 15,3 0-4-15,-1 1 1 0,0-1-1 0,-1 0 7 16,2 0-5-16,-2 0-1 0,0 0 2 0,0 0 11 15,0 0-12-15,0 1 2 0,1-1 0 0,0 0 10 16,-3 0-11-16,4 0 0 0,-2 0-18 0,-2 0 20 16,4 0-2-16,-3 0-25 15,3 0 24-15,-5 0-1 0,4 0 2 0,1 0-13 16,-3 0 10-16,2 0 1 0,1 0-3 0,-5 0 29 16,6 0-27-16,-2 0 1 0,0 0-2 0,-3 0 16 15,3 0-15-15,0 0 1 0,0-1 38 0,1 0-35 16,-2-2 3-16,2 1 7 0,-1 0-8 0,2-1 0 15,-4 0 3-15,4 0-30 0,1-1 26 0,-4 2 1 16,2-1 0-16,-2-1-26 0,1 1 23 16,2-1 1-16,-3-1 0 0,-1 1-13 15,2 1 12-15,0-1-1 0,-1 1-4 0,1 1 5 16,-1-2-2-16,2-1 9 0,-2 0-9 0,-1 2 1 16,2-3-1-16,0 2 49 0,1-1-47 0,-3-1 2 15,4 1-2-15,-2-1 14 0,0 1-12 0,0-2 5 16,1 1-5-16,-2 3-9 0,2-2 10 0,-3-3 1 15,5 4-18-15,-7-1 17 0,6-1 0 0,-1 2 5 16,-4-2-5-16,7 1-3 0,-4 1 5 0,3-1-33 16,-4 0 29-16,5 0-3 0,-2 2 2 0,-1-4 6 15,1 4-5-15,-1-2-2 16,1 1 1-16,-1 0-16 0,1-2 15 0,-1 3 0 16,0-1-16-16,1-2 15 0,0 2 0 0,-1-1 7 15,2 0-7-15,-1 3-1 0,0-5 1 0,-1 4 23 16,0-2-22-16,1 0-1 0,1 2 1 0,0-2 28 15,-5 1-26-15,4-2 0 0,0 2-1 0,0-2 13 16,-2 2-11-16,2-1 2 0,0-1-30 0,2 1 28 16,-3 0 0-16,-1-2-29 15,4 2 28-15,-2-1-2 0,1 0 3 0,0 3-5 16,-1-3 3-16,2 1-4 0,-1-1 3 0,0 0-6 16,0 0 6-16,0 3-5 0,1-3 1 0,-1 2-6 15,1-1 8-15,0 2-4 0,0-1 0 0,0-2 0 16,1 1 0-16,-2 2 0 0,1-1 0 0,-2 1 0 15,2-1 0-15,0 1 0 0,0-3 0 0,0 4 0 16,-2-3 0-16,1 2 0 0,1-1 0 0,0 1 0 16,-2-2 0-16,0 0 0 0,-1 0 0 0,2 1 0 15,-1-2 0-15,0 2 0 16,1-1 0-16,-1-1 0 0,2 2 0 0,-4 0 0 16,2 2 0-16,1-3 0 0,-2 4 0 0,1-4 0 15,2 3 0-15,-4-1 0 0,5 1 0 0,-4 0 0 16,1 0 0-16,0 0 0 0,-1 0 0 0,0-2 0 15,1 3 0-15,0-3 0 0,-2 2 0 0,3-2 0 16,-1 3 0-16,2-4 0 0,-1 4 0 16,0-1 0-16,0-2 0 0,1 2 0 15,2 1 0-15,-2-3 0 0,-3 2 0 0,5 0 0 16,-3 1 0-16,3-4 0 0,-2 4 0 0,1-1 0 16,-2-1 0-16,1 1 0 0,2 1 0 0,-1-2 0 15,3 3 0-15,-1-1 0 0,-1 1 0 0,1 0 0 16,-1-2 0-16,1 2 0 0,2 0 0 0,0-1 0 15,-2 1 0-15,2 0 0 0,-3-3 0 0,3 3 0 16,0 0 0-16,-2 0 0 0,2 0-339 0,0 0-23 16,0 0 161-16,7 11-975 0</inkml:trace>
  <inkml:trace contextRef="#ctx0" brushRef="#br0" timeOffset="168266.24">7255 6079 1333 0,'0'0'0'0,"-3"0"0"0,3 0 0 0,-2 0 0 0,1 0 0 0,-2 0 0 0,2 0 0 0,-1 0 0 0,2 0 0 0,-1 0 0 0,1 0 135 0,0 0-47 0,-3 0 1 16,1 0-46-16,0 0 37 0,-1 2-38 0,1 6 1 15,-2 3-1-15,1-1 66 0,-4 4-33 0,2 3 10 16,-1-1-42-16,1 3 47 0,-2 5 0 0,0 2-47 15,2 0 101-15,-1-4-40 0,3 8-11 16,-1-3 22-16,4-1-37 0,0-4 1 16,0 2-36-16,0-3 40 0,4-2-11 0,5 0-29 15,3-2 0-15,0-5 18 0,3 1-19 0,0-6 12 16,0 0-12-16,2-3-22 0,-2-2 22 0,2-2 1 16,1 0-12-16,-3 0 22 0,0 0-10 0,0-8-28 15,0-2 0-15,-4-5 24 0,3 1 3 0,0-4-58 16,-3-2 21-16,2-4-11 0,-3 2 39 0,-1-1-86 15,-2 3 39-15,-1-1-3 0,0-2 40 0,-3 1-64 16,1-1 27-16,-2 3-11 0,0-1 29 16,1 0-3-16,-3 0 6 0,0 0 20 15,0 3-21-15,0-3-7 0,0 3 6 0,-3-1-6 16,-1 0 5-16,-3 2 3 0,1 2-2 0,-2 0-20 16,-3 2 20-16,4 4 5 0,-5-3-4 0,1 4 26 15,0 1-26-15,-1 4 0 0,0-1 1 0,-4 2 15 16,3 2-16-16,-2 0 33 0,0 0-39 0,1 0 0 15,-2 2 0-15,3 5 0 0,-1 2 0 0,2 1 0 16,1 1 0-16,-1 1 0 16,3 0 0-16,0 0 0 0,4 1 0 0,0-2 0 15,3 3 0-15,2-1 0 0,0-2 0 0,0 4 0 16,0-2 0-16,7-1 0 0,5-1 0 0,1-1 0 16,3 1 0-16,2-5 0 0,3 0 0 0,0 0 0 15,-1-2 0-15,2-2 0 0,-2 0 0 0,0-1 0 16,1-1 0-16,-5 3 0 0,0-2 0 15,-7-1 0-15,3 0 0 0,-5 2 0 0,-2-2 0 0,-3 0 0 16,0 0 0-16,0 0 0 0,1 0 0 16,-3 0 0-16,0 0 0 0,0-2 0 15,0-2 0-15,0 1 0 0,0-1 0 0,0 2-185 16,0 0 69-16,-3 2-938 0</inkml:trace>
  <inkml:trace contextRef="#ctx0" brushRef="#br0" timeOffset="171212.22">9572 6163 1109 0,'0'-9'0'0,"0"1"0"0,0 0 0 0,0-6 0 0,0 3 0 0,0-5 0 0,0 2 0 0,0-1 0 0,0-1 0 0,0 2 0 0,0-1 129 0,0 1-44 0,-2 1 0 15,-1 2-44-15,-2 1 44 0,-2 3 9 0,1-1-53 16,-1 5 40-16,-4-1-1 0,-1 4-39 15,-1 0 27-15,-4 0 9 0,-1 17-35 16,-3 4-1-16,-2 5 56 0,0 7-27 0,3 2-1 16,3-5-18-16,2 5 29 0,2 1-39 0,7-2 0 15,4-4 0-15,2-2 31 0,0-7 10 0,11 3-41 16,3-9-61-16,9 3 30 0,-7-8 1 0,5-3-60 16,1-1 55-16,3-4-10 0,-2-2 29 0,3 0-124 15,-5-6 53-15,1-6 33 0,-5-4 3 0,3-6-63 16,-6 1 29-16,-3 5 0 0,1-5 18 0,-5 0 24 15,-3 4-22-15,-1 0 15 0,-1 8 133 16,0-1-64-16,-2 5-33 0,0 1 0 16,0 2 225-16,0 2-118 0,0 0-43 0,0 6 9 15,-2 6-19-15,2 4 19 0,0 1-59 0,0 0-35 16,0 1 0-16,2-2 35 0,10-1 0 0,0-2-35 16,6-3-10-16,0-3 46 0,3-5-1 0,3-2-203 15,0 0 73-15,-3 0 25 0,6-9-55 0,-6-5 38 16,-1-2 38-16,-3-4 41 0,-4 4-21 15,-1-5-7-15,-5 0 15 0,-2 0 130 16,-1-4-62-16,-2 2-28 0,-2-2 0 0,0 2 170 16,-6-3-93-16,-5 4-26 0,1 5 50 0,-4 0-30 15,-4 4-31-15,2 4 27 0,-1 2-92 0,-3 6 0 16,1 1 0-16,-2 0 0 0,2 1 0 0,0 12 0 16,3-3 0-16,2 4 0 0,3-2 0 0,4 2 0 15,0-1 0-15,6-2-72 0,1 5-117 0,0-5 73 16,0 2-270-16,10-2 143 0,6-4 105 15,9 0-581-15,5-4 344 0,2-3 167 16,7 0 84-16</inkml:trace>
  <inkml:trace contextRef="#ctx0" brushRef="#br0" timeOffset="171496.02">10277 5893 2680 0,'0'-4'0'0,"-7"3"0"0,-7 1 0 0,-4 0 0 0,0 0 0 0,-3 1 0 0,-2 13 0 0,3 1 0 0,3-1 0 0,-3 9 0 0,6-3 163 16,3 0 202-16,4 0-162 0,2 0-81 0,5-1 16 16,0 2-53-16,5 0 0 0,8-7-44 0,6 4-77 15,1-5 50-15,6-2-12 0,1-2 39 0,-1-2-178 16,-1 1 89-16,-7-2 45 0,-1 0 10 0,-6-1-64 16,-2 2 50-16,-4 2-36 0,-3 0 98 0,-2 0-39 15,-7 2-48-15,-11 1 309 0,-5-1-277 0,-1-2 0 16,-4 3 0-16,-1-5 0 0,6 1 0 0,-7-3 0 15,7-1 0-15,0-4 0 16,3 0 0-16,3 0 0 0,6 0 0 0,1-9-233 16,10-9-139-16,0-4 186 0,1 0-800 0,17-4 472 15,5-5 226-15</inkml:trace>
  <inkml:trace contextRef="#ctx0" brushRef="#br0" timeOffset="172071.57">10422 5889 2590 0,'23'-5'0'0,"5"-2"0"0,-3-2 0 0,-4 4 0 0,-1 1 0 0,1 2 0 0,-3 2 0 0,1 0 0 0,0 0 0 0,-2 4 0 0,-2 5 206 0,-2 5-87 16,-4 0-39-16,-2 6 10 0,-6 4 0 0,-1 0-49 15,-1 1 11-15,-13 4 8 0,-4-4-19 0,-5 3 0 16,-3-1 72-16,-3-1-36 0,-1-2 10 0,2-2 114 16,0 2-158-16,9-9-43 0,-2 0 0 0,9-3 0 15,4-4 0-15,2-2 0 0,4-1 0 0,2-1 0 16,0-4 0-16,14 0 0 0,8 0 0 15,6-5 0-15,0-7 0 0,4-5 0 16,7-3 0-16,-2-1 0 0,-3-2-90 0,7-2-289 16,-6 0 148-16,-1 1 98 0,-4 5 28 0,0-2 88 15,-5 4-34-15,-4 5 9 0,-5 0 1 0,-4 6 239 16,-3 3-119-16,-4 0-60 0,-1 2-41 0,-2 1 163 16,-2 1-79-16,0 12-50 0,0 2 530 0,-7 4-484 15,-1 6-58-15,3-3 0 0,0 3 0 0,3-5 0 16,2 5 0-16,0-4 0 0,0-2 0 0,7 1 0 15,6-5 0-15,-1 0 0 0,6-4 0 16,-1-2 0-16,1-2 0 0,3-6 0 16,0-1 0-16,-1 0 0 0,7-6 0 0,-3-7 0 15,-1-4 0-15,-1-4 0 0,-1-1 0 0,-2-2 0 16,-1-3 0-16,-1-3 0 0,-2-2 0 0,-3-7 0 16,-5 0 0-16,-3-1 0 15,-2 6 0-15,-2-3 0 0,0 1 0 0,-13 6 0 0,-3 3 0 0,-5 5-21 16,-2 7 42-16,-5 3-31 15,-4 7 4-15,0 3 22 0,-2 2-16 0,-1 2 0 16,3 9 0-16,1 6 0 0,-1 4 0 0,3 3 0 16,4-1 0-16,6-1 0 0,11-2 0 0,3 0 0 15,5 0 0-15,0 0 0 0,5-2 0 0,15-3 0 16,7 0 0-16,5-6 0 0,8 1 0 0,1-5 0 16,4-5 0-16,2 0 0 0,1 0 0 0,1-3 0 15,3-9 0-15,-6 2 0 0,0-1 0 0,-2-2-781 16,0 2 288-16,-10 4 216 15,-2 3 123-15</inkml:trace>
  <inkml:trace contextRef="#ctx0" brushRef="#br0" timeOffset="174190.79">3854 7070 733 0,'0'-2'0'0,"0"1"0"0,0-1 0 0,-3 0 0 0,3 0 0 0,-2 0 0 0,0 0 0 0,2 1 0 0,-2-2 0 0,2 2 0 0,-1 0 42 16,1 1-1-16,0 0 71 0,0 0-40 0,0 0 0 0,0 0-31 0,0-3 72 16,0 3-36-16,0 0 10 0,0 0-46 0,0 0 37 15,0 0 1-15,0 0 5 0,0 0-43 0,0 0 11 16,0 0-10-16,0 4-17 15,1 1 17-15,1 1-1 0,2-1 1 0,-1-1-34 16,4 5-11-16,-5-5 45 0,7 2-1 0,-2-1-42 16,-2 1 43-16,3 0-3 0,0 0-23 0,-1-2 13 15,0 3 5-15,0-1-9 0,0-3 6 0,0 3-1 16,-1 0 0-16,2-3 32 0,-1 4 1 0,1-4-30 16,0 0 7-16,1 2 32 0,-3-2-37 0,4 1 10 15,-2-1-8-15,1-1 16 0,1 2 0 0,-2-1-13 16,0 1-39-16,1 1 40 15,0-3-2-15,0 3-32 0,0-1 39 0,-1 2-9 16,2-1-3-16,-2 0-30 0,2 1 26 0,0 0 5 16,-3-1 2-16,5 1-38 0,-3-2 29 0,3 1 3 15,-3-1-7-15,2 1-22 0,-1-3 29 0,0 3-3 16,0-1-35-16,2 0 33 0,-4-1-3 0,0 1-36 16,1-3 41-16,-2 3-5 0,-1 0-4 0,2-2 23 15,-3 1-22-15,2 1 2 0,-2 0 1 0,0 0-33 16,1-1-2-16,0 1 31 15,-1 0-5-15,1 0-3 0,-2 2 9 0,2-3-2 16,-1 1-47-16,2 2 44 0,-2-2-3 0,2-1 5 16,-4 1 0-16,5 1-4 0,-1-1-2 0,-2-1 16 15,2 0-15-15,0 3 1 0,-3-3 5 0,4-1-1 16,-3 2-3-16,2 1 0 0,-1-1 6 0,3 0-6 16,-4 0 5-16,0 0-5 0,2-1 1 0,0 1 0 15,-1 0 1-15,1-1-45 0,-2 1 46 16,0 0-3-16,2-1-2 0,0 1-30 15,0 0-1-15,-1 1 29 0,2 0-1 0,-4-1-24 16,3 1 19-16,0-1 4 0,0 0-10 0,-2 0-24 16,-1 0 25-16,5-1 4 0,-4 1 46 0,2-1-46 15,0-2-2-15,0 4 48 0,0-3-44 0,2 1-5 16,-2 0 0-16,0-1 0 0,2-1 0 0,-1 1 0 16,-1 2 0-16,1-2 0 0,1-1 0 0,-2 3 0 15,1-2 0-15,0 2 0 0,-1 0 0 0,1-2 0 16,1 2 0-16,-1-1 0 0,0 1 0 0,0-2 0 15,2 1 0-15,-2 0 0 16,1-2 0-16,0 1 0 0,3 0 0 0,-3 0 0 16,6 1 0-16,-7-3 0 0,1 1 0 0,1-1 0 15,-1 1 0-15,0-1 0 0,0 3 0 0,2-3 0 16,-5 1 0-16,3-1 0 0,-2 2 0 0,1-2 0 16,-2 2 0-16,3-2 0 0,-2 2 0 15,0-2 0-15,1 0 0 0,0 2 0 0,-1-2 0 0,0 0 0 16,2 0 0-16,-1 0 0 15,1 0 0-15,-1 0 0 0,1 0 0 0,1 0 0 16,1 0 0-16,-4 0 0 0,3 0 0 0,-3 0 0 16,4 0 0-16,-3 0 0 0,1 0 0 0,1 0 0 15,-2 0 0-15,2 0 0 0,0 0 0 0,0 0 0 16,0 0 0-16,2 0 0 0,-1 0 0 0,-2-2 0 16,4 0 0-16,-5 0 0 0,3 0 0 0,0 1 0 15,-3-2 0-15,1 2 0 0,-1 0 0 0,2-2 0 16,-3 1 0-16,0 0 0 0,1 0 0 15,2 2 0-15,-2-1 0 0,-1-2 0 16,2 1 0-16,0 1 0 0,-1-1 0 0,1 0 0 16,1-2 0-16,0 3 0 0,-2-5 0 0,2 2 0 15,2 0 0-15,-6-2 0 0,4 3 0 0,-1-1 0 16,1 1 0-16,-3-2 0 0,1 2 0 0,0 1 0 16,-1-3 0-16,0 4 0 0,-1-1 0 0,2 1 0 15,-3-1 0-15,2 0 0 16,0-1 0-16,1 0 0 0,-2-1 0 0,3 3 0 15,-1-3 0-15,0 0 0 0,-1 1 0 0,0-3 0 16,1 2 0-16,0-2 0 0,-1 1 0 0,2-1 0 16,-3 1 0-16,0-1 0 0,0 0 0 0,1 1 0 15,1-1 0-15,-3 2 0 0,1-2 0 0,1 1 0 16,1-1 0-16,-2 1 0 0,1 1 0 0,2-2 0 16,-5 0 0-16,4 1 0 0,-3 0 0 0,3-1 0 15,-1-1 0-15,-1 3 0 0,-1-4 0 0,1 2 0 16,0-1 0-16,1-3 0 15,-1 3 0-15,-1-1 0 0,1 0 0 0,0 0 0 16,0 1 0-16,-2-3 0 0,1 2 0 0,0 1 0 16,1-3 0-16,0 3 0 0,-2-1 0 0,2 1 0 15,-3-2 0-15,1 1 0 0,1 1 0 0,1-3 0 16,-1 2 0-16,0-3 0 0,-2 1 0 0,3 0 0 16,-1-5 0-16,1 3 0 0,0-3 0 0,-1 2 0 15,1 0 0-15,-3 0 0 0,4-1 0 0,-2 1 0 16,-1 4 0-16,0 0 0 15,-1 2 0-15,-1-2 0 0,2 3 0 0,-1 0 0 16,-1-1 0-16,1 2 0 0,0 2 0 0,-1-4 0 16,2 4 0-16,-2 0 0 0,2-3 0 0,-1 2 0 15,1-1 0-15,-1 4 0 0,-1-2 0 0,2 0 0 16,-2 0 0-16,1 1 0 0,-1 0 0 0,-1 2 0 16,-1-2 0-16,0 2 0 0,0 0 0 0,0 0 0 15,0 0 0-15,0 0 0 0,0 0-8 0,0 0-41 16,0 0-604-16,0 0 306 0</inkml:trace>
  <inkml:trace contextRef="#ctx0" brushRef="#br0" timeOffset="179957.12">6988 7622 466 0,'0'0'0'0,"0"0"0"0,-1 0 0 0,-2 0 0 0,1 0 0 0,0 0 0 0,0 0 0 0,1 0 0 0,-2 0 0 0,1 0 0 0,0 0 70 15,2 0 0-15,-1 0-21 0,-1 0-10 0,2 0 39 16,0 0-39-16,0 0 0 0,-2 0 0 0,2 0 25 15,0 0-25-15,0 0 0 0,-1 0 0 0,1 0 13 16,0-3-13-16,-3-1 10 0,3-2 11 0,0 1-21 16,0-3 1-16,0 1 13 0,0-1-14 0,0-1 10 15,0 1-9-15,0 0 36 0,0-1-37 0,0 0 1 16,0 3-1-16,0-1 39 0,-2-1-39 0,2 1 0 16,-2 3-31-16,2 0 0 0,0 1 32 0,-3-1-29 15,3 2 28-15,-2 0 0 16,2 1 0-16,0-3-50 0,0 3 47 0,0 1 2 15,0-2-4-15,0 2-65 0,-2 0 29 0,2 0-11 16,0-1 40-16,0 1-55 0,0 0 22 0,0-2-10 16,0 0-6-16,0 0 34 0,0 1 3 0,0-2-11 15,0-1 1-15,0 1 5 0,0-1-1 0,2 0 36 16,0 1-34-16,1-1 1 16,-3 0 0-16,2-2 46 0,0 2-42 0,1-1-3 15,0 1 0-15,-1-2 25 0,1 1-18 0,2-1-3 16,-2 3 25-16,1-3-24 0,0 0 4 0,-1 1-43 15,1-1 40-15,0 2 0 0,-3 1-1 0,6-2 16 16,-5 1-17-16,3 3 5 0,-1-1-5 0,-1-2-25 16,3 2 21-16,-1 0 2 0,2 1 0 0,-2-1 24 15,1 2-24-15,1 0 1 0,-2 0-10 0,2 0 9 16,1 0 0-16,-2 0 4 0,0 0-26 0,1 5 22 16,-1 1 2-16,2 4-4 15,-1-3 5-15,-2 2-3 0,4 3 0 0,-3-1-1 16,-1 0-1-16,0 4 1 0,-1-1 2 0,-3-1 39 15,3 2-40-15,-1 2 0 0,-1-1 4 0,-2 3-22 16,0 3 24-16,0 0-19 0,0 2 14 0,-9-2 0 16,2 3-1-16,-1-2-49 0,-3-1 1 0,-3 6 46 15,2-4-2-15,-5-1-35 0,3-2-3 0,-3-1 35 16,1-5-6-16,-1 0-14 0,-2-3 6 0,3-1 9 16,-1-5-18-16,0-1 15 15,2-2-8-15,0 0 85 0,1-3-38 0,3 0 0 16,1 0-35-16,0 0 135 0,2 0-54 0,3 0-37 15,3 0-5-15,0 0 168 0,1 0-80 0,1 0-48 16,0 0-4-16,5 0-65 0,9 0-14 0,4-3 0 16,5 0 0-16,0 0 0 0,-2-1 0 15,9 0 0-15,-3 2 0 0,-1 0 0 0,-1 0 0 16,-5 2 0-16,4 0 0 0,-3 0 0 16,1 0 0-16,-3 0 0 0,1 4-34 0,-4 2-41 15,-2-1 42-15,-2 0-419 0,0 3 211 0,-3-4 82 16,0 2-147-16,0-5 134 0,0 4 57 0,0-5-448 15,-1 0 262-15,0 0 131 0,2-6 65 0</inkml:trace>
  <inkml:trace contextRef="#ctx0" brushRef="#br0" timeOffset="180179.65">7282 7359 2758 0,'0'5'0'0,"0"-1"0"0,3 0 0 0,2-1 0 0,7-3 0 0,4 0 0 0,4 0 0 0,5-3 0 0,4-1 0 0,2 0 0 0,1-6 202 0,0 5-81 16,3-3-41-16,-3 2-12 0,1 3 9 0,-3-1-37 15,-2 2-1-15,-6 0-241 0,3 0 121 0,-5 2 60 16,-1 0 39-16,-2 0-449 0,-4 0 236 16,-4 0 116-16,0 0-564 15,-4 0 307-15,-1 0 124 0,-2 2 91 0,-2 0 42 0,0-2-295 16,-2 0 168-16</inkml:trace>
  <inkml:trace contextRef="#ctx0" brushRef="#br0" timeOffset="180356.68">7552 7322 1735 0,'-24'4'0'16,"6"5"0"-16,0 5 0 0,1-4 0 0,2 2 0 0,3 1 0 0,5 0 0 0,-2 2 0 0,6 0 0 0,1 3 0 0,2-2 402 0,0 3-182 0,0 0-90 15,0 2-36-15,3-1 172 0,3 2-114 0,0-1-164 16,0 2 26-16,-1-1 0 0,1 2 35 0,-3-4-10 15,1 2-413-15,0-2 206 0,-2-1 104 0,1-1-230 16,-2-8 177-16,3 3 10 0,-1-4 62 0,3-4-651 16,-1-5 328-16</inkml:trace>
  <inkml:trace contextRef="#ctx0" brushRef="#br0" timeOffset="180581.52">7598 7463 2447 0,'0'-9'0'0,"0"3"0"0,0 0 0 0,0 4 0 0,0 0 0 0,0 0 0 0,0 2 0 0,0 0 0 0,0 0 0 16,2 6 0-16,3 8 76 0,-1 5 342 0,0-1-189 0,0 6-85 0,-1 5 155 15,0-1-130-15,-1 4-64 0,-1 0-92 0,-1 2 1 0,0-2 3 0,0 2-65 16,0-3 28 0,0-1 29-16,0-2 1 0,0-1 29 0,0-4-360 15,0 1 176-15,0-4 92 0,0-6-560 0,2-3 252 16,0-3 164-16,0-2-450 0,3-4 308 0,1-2 150 0,1 0 75 15,3-5 38-15</inkml:trace>
  <inkml:trace contextRef="#ctx0" brushRef="#br0" timeOffset="180750.68">7765 7630 2337 0,'0'-3'0'0,"0"-2"0"0,0 2 0 0,0-1 0 0,0-2 0 0,0 3 0 0,7-3 0 16,5 2 0-16,1 1 0 0,1-1 0 0,0 1 309 0,4 0-134 0,-4 1-69 0,3 2-256 0,1 0 89 0,0 0 51 16,0 0-528-16,-1 0 289 0,1 0 145 0,-1 2 81 15,-1 4-627-15,-1-2 321 0,2-1 109 0</inkml:trace>
  <inkml:trace contextRef="#ctx0" brushRef="#br0" timeOffset="181166.45">8231 7511 2334 0,'0'-3'0'0,"0"1"0"0,-6 2 0 0,1 0 0 0,-3 0 0 0,2 0 0 0,0 2 0 0,1 5 0 0,1 5 0 0,1 2 0 0,-1 3 100 0,3 3-30 16,-1 6 260-16,2-6-136 0,0 10-82 0,0-3 84 0,0 1-78 16,0-2-40-16,5-3 15 0,6 3-9 15,-2-3-45-15,3-6 1 0,0-1-1 0,2 0 6 16,-1-5 4-16,3-1-39 0,-2-2-10 0,2-1 0 15,-2-6 0-15,2-1-10 0,0 0 17 0,0 0-9 16,0-8 7-16,3-8-69 0,-4-3 18 0,0-4 33 16,-2 4 1-16,1-11-100 15,-3 3 48-15,-2-2 32 0,1-3-51 0,-3-1 38 0,-2-5 0 16,-1-5 4-16,0 3-93 0,-2-1 54 0,-2 0 16 0,0 8-1 16,0-2-22-16,-6 6 9 15,-7 5 36-15,0 5 189 0,-8 3-92 0,-1 4-45 16,-3 7 273-16,-5 3-139 0,2 2-75 0,-2 0-39 15,0 9 2-15,0 9 213 0,4 0-153 0,2 3-92 16,4-1 0-16,10-3 0 0,-1 2 0 16,6 0 0-16,5-3 0 0,0 2 0 0,2-4 0 0,10 0 0 0,2-3 0 15,5 0 0-15,4-4 0 16,4-1 0-16,0 1 0 0,3-6-396 16,0 1 29-16,2-2 150 0,2 2 85 0,-1-2 32 15,-1 0-364-15,-2 0 212 0</inkml:trace>
  <inkml:trace contextRef="#ctx0" brushRef="#br0" timeOffset="182242.6">9760 7534 1355 0,'0'-3'0'0,"0"1"0"0,0-2 0 0,0-4 0 0,0 1 0 0,0-2 0 0,0-2 0 0,0-3 0 0,0 1 0 0,0-4 0 0,0 0 84 0,0 0 16 16,0 0-30-16,0 1 1 0,0-2-29 15,0 3 16-15,0 1-16 0,0 0-1 0,0 3 1 0,-2 3 45 16,-3 0-45-16,-2 5 10 0,-4 0-10 16,0 3 66-16,-2 0-34 0,-4 6-50 15,-3 14 18-15,-4 4 10 0,-1 12-10 16,0 2 73-16,4 5-36 0,-1 1-1 0,3 3-36 16,2 3 94-16,6-2-52 0,4-4-1 0,6-9-41 15,1-1 36-15,0-4 0 0,3-10-26 0,9 1-11 16,8-6 35-16,-2-5-34 0,10-6-1 0,-2-4-57 15,5 0 39-15,-1-5-10 0,0-13 28 0,-2-5-119 16,4-8 60-16,-6 0 23 0,-6 2 10 0,1-6-211 16,2-4 105-16,-9 9 29 0,0-2 35 0,-5 9-58 15,-1-1 38-15,-5 5 53 0,-1 8-23 0,-2 0-22 16,0 4 18-16,0 4 227 16,0 3-110-16,-5 0-47 0,-3 10 143 0,-1 8-81 15,4 3-48-15,-2 3 1 0,5-2 43 0,2 2-24 0,0 4-66 16,0-9-17-16,0 4 0 0,7-5 0 0,6-1 0 15,3-2 0-15,1-5 0 0,3-4 0 16,2-5-110-16,-3-1 32 0,2 0 54 16,-3-1-8-16,3-17 7 0,-8 2-20 0,-2-2 41 0,-2-1-31 15,-3-5 126-15,-1-2-55 0,-3 0 1 16,-2 1-53-16,0 0 154 0,0 4-71 0,-5-3-67 16,-6 3 0-16,0 3 0 0,-5 3 0 15,2 2 0-15,-2 4 0 0,-3 3 0 0,3 2 0 16,0 4 0-16,4 0 0 0,-3 0 0 0,3 8-75 15,3 3-94-15,4 0 75 0,1 3 46 0,4-1-534 16,0 2 270-16,0-2 125 0,5 2 78 0,12-4-531 16,7 2 299-16,3-7 150 0,5-3 74 0,3-3-234 0</inkml:trace>
  <inkml:trace contextRef="#ctx0" brushRef="#br0" timeOffset="182541.9">10479 7361 2463 0,'2'-7'0'0,"-1"2"0"0,-1-1 0 0,-1-1 0 0,-10 6 0 0,0-1 0 0,-5 2 0 0,5 0 0 0,-4 0 0 0,2 2 0 0,-1 8 297 0,4 1 166 15,0 1-211-15,-1 2-94 0,3-1 50 0,5 2-118 0,3 2-90 0,0 1 0 16,0 0 0-16,0 1 0 16,7-2 0-16,8-1 0 0,-4 3 0 0,5-4 0 15,-2 0 0-15,2 0 0 0,-5-1 0 0,-2-1 0 16,-2 2 0-16,-2-1 0 0,-3 3 0 0,-2-2 0 0,0-1 0 15,-7 1 0-15,-6 0 0 0,-4 0 0 16,-5 1 0-16,3-7 0 0,-9 1 0 0,3 0 0 16,2-3 0-16,-4-1 0 0,1-2 0 0,5 0 0 15,-1-3 0-15,1 1 0 0,11-2 0 0,-3 0-669 16,8 0 218-16,1 0 194 16,4 0 112-16,0 0-577 0,9 0 339 0,12-2 171 15,-1-5 86-15</inkml:trace>
  <inkml:trace contextRef="#ctx0" brushRef="#br0" timeOffset="183220.18">10819 7574 1415 0,'-9'0'0'0,"0"0"0"0,-1-2 0 0,-1-4 0 0,2-2 0 0,-2-1 0 0,2-2 0 0,2 0 0 0,2-2 0 0,-2 0 0 0,4-3 99 16,1 2-29-16,2-3 97 15,0 1-64-15,0-1-20 16,2 0 169-16,6 1-106 15,5-1-52-15,-1 0 117 0,4 2-85 0,1 0-33 0,-1 4-10 0,4 1 34 0,-2 3-38 0,-1 2-1 0,-2 4-37 16,2 1-18-16,-2 0-10 0,-2 4 28 0,0 9-1 0,-1 2-37 16,-3 4 11-16,-2 5 26 0,-1-1-83 0,-4 3 41 15,-2 0 1 1,0 1-46-16,0 2 31 0,-4 0-6 0,-7 2 7 0,-3-4-18 16,0 3 31-16,-5-4 12 0,0 2-20 0,-5-5 111 15,-1-2-47-15,-1-3 0 0,-1-4-41 0,2-3 148 16,4-2-58-16,-4-1-32 0,2-4 53 0,3-1-124 15,1-1 0-15,5-2 0 0,4 3 0 0,2-3 0 16,5 0 0-16,1 0 0 0,2 0 0 0,0 0 0 16,11 0 0-16,12 0 0 0,-1 0 0 0,5 0 0 15,0-3 0-15,6 3 0 0,1 0 0 16,1 0 0-16,1 0 0 0,-1 0 0 16,-1 0 0-16,0 0 0 0,-6 0 0 0,6 0 0 15,-6 0 0-15,-5 0 0 0,0 3-35 0,-3-2-126 16,-1 1 51-16,-5 0-451 0,-2-2 260 0,-1 0 130 15,-2 0 65-15,-1 0-498 0,-2 0 271 0,-1 0 151 16,1-5-398-16,-3-9 270 0</inkml:trace>
  <inkml:trace contextRef="#ctx0" brushRef="#br0" timeOffset="183910.76">10900 6928 1644 0,'-2'-12'0'0,"-3"5"0"0,-5-1 0 0,-1 1 0 0,0 1 0 0,-3 3 0 0,1 1 0 0,-2 2 0 0,2 0 0 0,-2 0 0 0,0 11 280 15,-4 8-121-15,2 7-59 0,-2 3-19 0,-4 15 66 16,3 3-53-16,-4 12-27 0,1 2 176 0,0 3-101 15,5-4-41-15,-5 17 196 0,7-5-128 0,2 0-65 16,7-1-32-16,5 1 135 0,2-15-183 0,2 14-24 16,12-20 0-16,9 4 0 15,4-5 0-15,5-5 0 0,5-3 0 0,-2-5-326 16,6-1 114-16,0-2 116 0,0-4-324 0,-1-2 213 16,-7-7 34-16,5-5-562 0,-3-5 347 0,-3-5 174 15</inkml:trace>
  <inkml:trace contextRef="#ctx0" brushRef="#br0" timeOffset="184228.8">11411 7307 2143 0,'-12'-6'0'0,"1"4"0"0,-2 1 0 0,-4 1 0 0,0 0 0 0,-1 0 0 0,-7 9 0 0,4 6 0 0,3 6 0 0,1 1 0 0,2 4 435 16,1 4-188-16,7 3-110 0,3-2-48 0,4 4 186 15,0-2-118-15,2 0-60 0,7 2-19 0,7-3-78 16,2 0-1-16,3-4 40 0,0-2-445 0,1-2 222 15,-3-4 121-15,6-2-626 0,-4-5 353 0,-1-3 117 16,-1-3 104-16,-1-3-292 16,-2-4 189-16,-2 0 89 0</inkml:trace>
  <inkml:trace contextRef="#ctx0" brushRef="#br0" timeOffset="184511.45">11480 7493 1943 0,'-3'-13'0'0,"1"1"0"0,0 0 0 0,2 2 0 0,0 2 0 16,0 1 0-16,2 1 0 0,9 2 0 0,0 3 0 0,4 1 0 0,0 0 116 0,0 0 32 0,0 5-45 0,0 5-37 0,-2 1-99 16,-1 4 36-16,-3 0 0 0,-5 2 35 15,-4 1-54-15,0 7 23 0,-6-3-1 16,-11 1 33-16,-1-2-65 0,-5-1 32 0,-2 1 10 16,-1-4-39-16,1 0 235 0,0-4-110 0,6-4-40 15,1 1 323-15,6-2-164 0,1-3-96 0,4-1 191 16,4-2-204-16,1-1-112 0,2 2 0 0,0-2 0 15,12 1 0-15,4 1 0 0,3-3 0 0,6 0 0 16,-1 0 0-16,-3 0 0 0,7 0 0 0,-4 0-122 16,-1 0 73-16,-1 0-546 0,1-3 257 15,0 1 152-15,-3 1 36 0,1-2-525 16,-2 2 318-16,1-1 159 0</inkml:trace>
  <inkml:trace contextRef="#ctx0" brushRef="#br0" timeOffset="184703.78">11773 7380 2957 0,'-4'0'0'0,"2"2"0"0,2-2 0 0,0 0 0 0,0 0 0 0,8 0 0 0,9 0 0 0,8 0 0 0,-2 0 0 0,6 0 0 0,3 0 217 0,-1 0-94 16,1 0-42-16,3 0-188 0,-3 0 73 0,-2-2 36 15,-6 2 10-15,-2 0-475 0,-2 0 251 0,-8 0 125 16,-3 0 63-16,-2 0-650 0,-5 0 248 15,-2 4-249-15,-4-2 319 0</inkml:trace>
  <inkml:trace contextRef="#ctx0" brushRef="#br0" timeOffset="184859.01">11948 7357 1929 0,'-9'4'0'0,"-1"3"0"0,1 5 0 0,3-4 0 16,1 3 0-16,-2 2 0 0,6 2 0 0,-1 3 0 0,0 4 0 0,2-3 0 0,-2 9 330 0,2-4-145 0,-2-1-73 0,2 2-28 15,0-2-102-15,0 0 27 0,-2-1-459 0,2-1 243 16,0-4 124-16,0-2 70 0,0-2 21 0,0-4-605 16,0-3 252-16,4-6 170 0</inkml:trace>
  <inkml:trace contextRef="#ctx0" brushRef="#br0" timeOffset="185024.5">12003 7450 2389 0,'0'-4'0'0,"0"3"0"0,0 1 0 0,0 0 0 0,0 3 0 0,0 12 0 0,0 2 0 0,1 5 0 0,1 3 0 0,2 4 0 0,-2-2 404 0,0 5-188 16,-1 0-89-16,1 0-44 0,0-2-143 0,0 0 49 0,0-6 34 15,-1 1-9-15,2-3 25 0,1-3-552 16,-2-6 277-16,0-1-601 0,1-5 433 0,-1-3 139 0</inkml:trace>
  <inkml:trace contextRef="#ctx0" brushRef="#br0" timeOffset="185185.03">12093 7643 2858 0,'2'-4'0'0,"0"3"0"0,1-4 0 0,3 2 0 0,1 0 0 0,5-2 0 0,0 2 0 0,4-1 0 0,0 2 0 0,4 0 0 0,-2 0 140 0,1 0-51 0,4 2-264 0,-1 0 107 0,-2 0-622 15,3 0 374-15,-2 0 172 0,-1 0 91 0,1 0 47 16,-4 0-748-16</inkml:trace>
  <inkml:trace contextRef="#ctx0" brushRef="#br0" timeOffset="185546.47">12489 7546 2262 0,'-4'-3'0'0,"0"1"0"0,0 1 0 0,-1 1 0 0,0 0 0 0,-1 3 0 0,4 10 0 0,-1 1 0 0,3 2 0 0,0 7 0 0,0 3 94 0,0-1 247 0,3 3-151 0,5 1-75 16,-1-3-39-16,4-6 11 15,1 3 14-15,0-2-31 0,2-7-95 0,1 0 31 16,0-5 1-16,1-3 41 0,2-6-194 0,0 0 92 0,3-1 47 16,-2-13-1-16,-3-2 47 0,0-4-228 15,-1-4 71-15,-5-3 67 0,1-1-21 0,-4 0-37 16,-4-6 7-16,-1-2 10 0,0-5 18 16,-2 0 1-16,0 2 34 0,0 6-25 0,-7 0 26 0,-4 8-11 15,-6-3 252-15,2 13-119 0,-4 0-54 16,-6 6-31-16,7 5 385 0,-5 1-176 0,2 3-100 15,3 0-50-15,1 9 8 0,2 2 134 0,3 4-58 0,5-2 9 16,3 4-56-16,4-2-28 0,0 1-57 0,0 4-10 16,4-4 0-1,5-1 0-15,5 1-196 0,0-4 87 0,2 1 74 16,0-3 37-16,5-4-566 0,0 0 252 0,1-5 149 16,4-1 19-16,-6 0-476 0,1 0 290 0,0-1 137 0,-1-7-164 15,-6-1 160-15,0-5 79 0</inkml:trace>
  <inkml:trace contextRef="#ctx0" brushRef="#br0" timeOffset="185730.93">12874 7364 2594 0,'5'-5'0'0,"3"0"0"0,-2 2 0 0,-4 1 0 0,1-1 0 0,1 3 0 0,0 0 0 0,3 3 0 0,1 7 0 0,0 8 0 0,-1-1 328 0,4 9-150 0,-1 0 333 16,-5 3-236-16,1 2-230 0,-3 4-45 0,-3 2 0 15,0 6 0-15,0-4 0 0,-5-5 0 0,-4 1 0 16,-5-1 0-16,0-2 0 0,-2-3-52 0,-2-4-198 0,-1-3 144 15,4-7 72-15,-2 3-398 16,2-7 225-16,2-1 0 0,3-4-568 0,3-5 369 0,-1-1 183 16</inkml:trace>
  <inkml:trace contextRef="#ctx0" brushRef="#br0" timeOffset="185956.92">13054 7072 3817 0,'8'-11'0'0,"2"7"0"0,2-1 0 0,-3 4 0 16,3 1 0-16,1 0 0 0,2 12 0 0,4 11 0 0,4 12 0 0,-5 1 0 0,-1 9 114 0,-2 6-114 0,-3 13 0 0,-9-4 0 0,-3 5 0 16,0 3 0-16,-11 3 0 0,-6 2 0 0,-4 1 0 15,-1-3 0-15,-1-5 0 0,-5-2 0 0,0-4-90 16,-2-7-266-16,-9 6 162 0,1-6-485 15,-6-3 297-15,-2-4 170 0</inkml:trace>
  <inkml:trace contextRef="#ctx0" brushRef="#br0" timeOffset="191678.4">7059 6935 1175 0,'-6'-6'2'0,"1"3"-1"0,1-5 1 0,0-1-1 0,0-1 1 0,2-3-1 0,2 0 0 0,0-1 1 0,0-2-1 0,8 1 0 0,5 2 69 0,-2 0 95 0,5 3-63 0,-2 1 50 16,5 1-46-16,3 1-39 0,-3 1 0 0,2 3 20 15,6 0-1-15,-8 3-47 0,1 0 9 0,2 0 60 16,5 0-35-16,-9 0 0 0,5 3-35 0,-2 2 32 15,-1 1 10-15,1-1-42 0,0-1 33 16,-3-1 0-16,1 0-33 0,-1 0 7 16,-4-2 3-16,2 0-8 0,-4-1-1 0,-1 0-31 15,0 0 1-15,-4 0 30 0,0 0 10 0,-2 0-185 16,1 0 77-16,-1 0 45 0,-2 0 12 0,-1 0-173 16,0 0 81-16,0-1 51 0,-2 0-511 0,0-2 260 15,0 1 119-15,0 1-367 0,0-2 256 0</inkml:trace>
  <inkml:trace contextRef="#ctx0" brushRef="#br0" timeOffset="191866.11">7282 6749 1793 0,'-13'7'0'0,"4"4"0"0,-1 1 0 0,2-2 0 0,0 1 0 0,4-2 0 0,0 4 0 0,3 0 0 0,1 5 0 16,0-1 0-16,0 1 82 0,1 1 179 0,1 2-116 0,2 0-53 0,-1 1-20 0,1 7-1 0,-1-5-31 0,-2-3-207 15,1 6 98-15,-1-6 54 16,2 2 27-16,-2-3-410 0,-1-3 218 0,0-3 92 16,0-6 56-16,0-1-565 0,2-7 279 0,-2 0 140 15</inkml:trace>
  <inkml:trace contextRef="#ctx0" brushRef="#br0" timeOffset="192050.16">7354 6818 2323 0,'5'-1'0'0,"1"1"0"0,-3 0 0 0,-1 0 0 0,2 4 0 0,2 9 0 0,-6 2 0 0,2 4 0 0,2 4 0 0,-2 0 0 0,-1 6 153 0,-1-1-57 0,0 1-28 0,0-2 100 15,0-6-64-15,3 1-23 0,-2 1-9 0,1 5-344 16,0-3 155-16,3-7 79 0,3 0 38 0,-2-7-334 16,1 2 182-16,2-4 96 0,1-6-589 0,0 0 266 15,2-3 170-15,0 0-101 0</inkml:trace>
  <inkml:trace contextRef="#ctx0" brushRef="#br0" timeOffset="192204.15">7522 6997 2259 0,'0'-11'0'0,"0"5"0"0,-3 0 0 0,3 0 0 0,0 3 0 0,0 2 0 0,0-3 0 0,3 0 0 0,10 2 0 0,4 0 0 0,1-1 93 16,0 0-27-16,6 2 240 15,-4-1-133-15,4 2-67 0,0 0-23 0,4 0-194 0,-1 0 76 0,-1 0 37 16,1 0-560-16,1 0 299 0,-7 0 159 15,6 3-678-15,-1 0 330 0</inkml:trace>
  <inkml:trace contextRef="#ctx0" brushRef="#br0" timeOffset="192612">8085 6762 2189 0,'-3'0'0'0,"-1"0"0"0,-1 0 0 0,1 0 0 0,-1 0 0 0,-1 0 0 0,0 2 0 0,2 7 0 0,-1 7 0 0,2 2 0 0,-3 8 449 0,2-3-205 0,0 0-93 0,0 9 184 16,4-4-148-16,0 0-74 0,0 0-37 0,0 1 57 15,3-7-79-15,9 4-54 0,-1-9 0 0,7 5 0 16,-4-8 0-16,5-1 0 0,1-2 0 0,1-4 0 16,-1-4 0-16,3-3 0 0,-4 0 0 0,6 0 0 15,-6-7 0-15,6-12-75 0,-5 0-45 0,-1-6 65 16,-3 1-5-16,1-3 28 0,-7-1-158 0,2 1 84 15,-4-4 15-15,-3-1-6 0,-2 0 29 16,-1-3-1-16,-2-3 20 0,0-5-3 16,0 9 12-16,-9-2 1 0,-5 2 29 0,-2 6-9 15,-3 6-20-15,-2 4 141 0,0 11-66 0,-7 4-36 16,0 3-7-16,-4 3 244 0,-2 16-110 0,6 2-68 16,0 3-13-16,3 1 261 0,5 3-125 0,6-7-68 15,5 4-106-15,6-6-8 0,3 1 0 0,0-3 0 16,6-5 0-16,12-1 0 0,4-1 0 0,3-6 0 15,5-2 0-15,5-2 0 16,0 0 0-16,2 0-54 0,1-6-214 0,5-6 109 16,-6 0 84-16,-1 3-971 0,-4-3 503 0</inkml:trace>
  <inkml:trace contextRef="#ctx0" brushRef="#br0" timeOffset="194870.2">9716 6759 1398 0,'0'-2'0'0,"-2"-2"0"0,-1-2 0 0,-1-1 0 0,1-2 0 0,-1-1 0 0,2 0 0 0,-2-2 0 0,4 2 0 0,-2-5 0 0,2 2 76 16,0 2 1-16,-1-3-72 0,1 5 36 0,-2 0 10 16,0 1-11-16,-1 4-24 0,-1 1 24 0,1 0 1 15,-3 3-1-15,-3 0 22 0,-4 14-22 0,0 8 1 16,-3 7 39-16,-2 6 0 0,1 3-40 0,4-3-18 16,-2 13-11-16,4-6 30 0,3-2-1 15,5-7 61-15,3 3-30 0,0-8 10 0,2-4-40 0,8-6-20 16,8-1 20-16,0-8 0 0,5-3 9 15,5-6-89-15,-3 0 39 0,3-2 11 16,-3-9-132-16,2-8 70 0,-3-2 32 0,-1-3-95 16,-5-2 52-16,2-2 36 0,-8 1 0 0,2-1-125 15,-5 5 43-15,-2 1 47 0,0 1-9 0,-4 8 115 16,-1 4-46-16,0 1 0 0,-2 5 304 0,0 2-155 16,0 1-70-16,0 7-42 0,0 13 265 0,-2 0-137 15,0 1-26-15,2 8-10 0,0-3-43 0,0-5-1 16,0 1-43-16,6-2-33 0,7 0 10 0,2-5 22 15,2-4 1-15,2-2-160 16,2-3 80-16,-3-6 39 0,4 0 11 0,-4 0-235 16,0-6 89-16,0-7 73 0,-6-3-89 0,-1-4 69 15,-1 0-2-15,-4-1 95 0,-4-5-18 0,-1 3-23 16,-1-2-28-16,0 1 108 0,0 4-49 0,-7-6 9 16,-5 3-21-16,1 8 142 0,-1-2-52 0,-4 8-42 15,0-1 13-15,-2 7 56 16,2 2-28-16,-1 1-31 0,-1 0-46 0,4 10 21 15,-2 3 18-15,5 0-238 0,4 2 103 0,-2 0 53 16,4 0 19-16,3 2-410 0,2-4 186 0,0 2 113 16,2-2 25-16,12-4-210 0,2 1 139 0,9-2 70 15,-2-8-436-15</inkml:trace>
  <inkml:trace contextRef="#ctx0" brushRef="#br0" timeOffset="195172.22">10484 6610 2510 0,'0'-7'0'0,"0"1"0"0,-11 0 0 0,-3 3 0 0,-2 1 0 0,0 2 0 0,-1 0 0 0,-1 4 0 0,2 9-1 16,0 0-2-16,4 4 363 0,1-3-161 0,2 6-70 0,4-3-48 0,4 1 47 16,1-2-43-16,0 4-1 0,6-2-84 0,10-4 10 15,7 4 30-15,-7-8-175 0,5 1 87 0,-1 1 44 16,1 0 1-16,-1-4-107 15,-6 4 70-15,-2-2 7 0,-5 2 30 0,-3-1-59 16,-3 2 32-16,-1 1-23 0,0-1 3 0,-9-3 141 16,-4 5-52-16,-7-2-12 0,4-6 277 0,-5 2-125 15,-1-1-84-15,1-2 7 0,-1 0-59 0,2-3-43 16,-1 1 0-16,1-2-256 0,4-2 64 0,2 0 111 16,3 0 54-16,4 0-752 0,3 0 371 0,3 0 161 15,1-2 108-15,0-4-546 0</inkml:trace>
  <inkml:trace contextRef="#ctx0" brushRef="#br0" timeOffset="195971.98">10806 6668 1756 0,'-11'0'0'0,"3"0"0"16,-1 0 0-16,2 0 0 0,-2-1 0 0,2-7 0 0,2-1 0 0,-1-3 0 0,4 1 0 0,0 0 0 0,2 1 183 0,0-3-63 0,0 0-45 15,0 0 0-15,8 2 117 0,3 0-76 0,4 1-38 16,0 1 33-16,2 3-41 0,4 2 1 0,-3 3-32 16,3-1-45-16,-3 2 1 0,2 0 54 0,-3 5-115 15,-1 6 53-15,0 5 25 0,-5 0 1 0,0 3-51 16,-3 1 30-16,-5 5 17 0,-1 0-33 0,-2 1-110 16,0 0 46-16,-10-1 44 0,-2 0-51 0,-5 0 42 15,-2-2 5-15,0-2 74 0,-1-3-7 0,-1-4-47 16,-4-2 9-16,4-4 198 15,-1 0-93-15,1-3-45 0,2-3-11 0,7 0 277 16,-3-1-144-16,3-1-49 0,5 0 83 0,3 0-79 16,2 0-40-16,2 0 191 0,0 0-265 0,2 0-4 15,13 0 0-15,4 0 0 0,6-1 0 0,-5-1 0 16,10-1 0-16,0 1 0 0,-2 0 0 0,0 0 0 16,-1 1 0-16,-3-2 0 0,4 1 0 0,-8 0 0 15,3 1-73-15,-2-1-88 0,-3 2 83 0,0-3-27 16,-4 3-454-16,-4 0 260 15,0 0 130-15,-5-1-398 0,0 1 264 0,-3 0 122 16,1-1 76-16,-3-3-370 0,0-6 219 0</inkml:trace>
  <inkml:trace contextRef="#ctx0" brushRef="#br0" timeOffset="196171.54">10854 6313 2429 0,'-18'0'0'0,"-3"0"0"0,1 12 0 0,-1 3 0 0,-2 5 0 0,4 5 0 0,3 5 0 0,0 8 0 0,5 0 0 0,4 5 0 0,3 1 504 16,4 3-232-16,0-5-107 0,0 9-68 0,8-2 94 15,3-7-76-15,4 3-38 0,2-3 0 0,0-4-293 16,9 5 123-16,-1-8 66 0,2-1-603 0,1-4 335 16,3-2 166-16,-3-7-726 0,2 0 414 0,4-5 194 15,-3-8 105-15</inkml:trace>
  <inkml:trace contextRef="#ctx0" brushRef="#br0" timeOffset="196459.9">11502 6430 1859 0,'-14'-17'0'0,"-1"8"0"0,0 3 0 0,-3 1 0 0,2 0 0 0,-3 2 0 0,-1 3 0 0,2 0 0 0,-6 4 0 0,6 10 0 0,-5 6 406 0,4 2-184 0,4 4-91 15,4 3 206-15,1 5-150 0,5-1-64 0,5 0 75 16,0 2-79-16,0-2-41 0,9 1 0 0,6-3-166 16,2-2 72-16,2-1 23 0,2-1-1 0,1-5-161 15,0-1 96-15,1-3 49 0,-2-6 34 16,5-1-613-16,-5-5 234 0,1-2 172 15,-2-4-525-15,1 0 335 0,-1 0 158 0,-8-10 93 16</inkml:trace>
  <inkml:trace contextRef="#ctx0" brushRef="#br0" timeOffset="196624.86">11537 6575 2381 0,'-6'-8'0'0,"2"6"0"0,0-2 0 0,4 0 0 0,0 1 0 0,0-1 0 0,6 0 0 0,11-1 0 0,6 2 0 0,2-3 0 0,8 2 138 0,3-2-49 0,-1 0-16 0,3 1-8 16,1 1 0-16,-1 1-27 0,-1-2-260 0,-5 2 130 16,-5 1 75-16,-4 2 23 0,-2 0-531 0,-3 0 282 15,-9 0 85-15,-4 0-582 0</inkml:trace>
  <inkml:trace contextRef="#ctx0" brushRef="#br0" timeOffset="196791.22">11713 6491 2203 0,'-15'0'0'0,"2"6"0"0,2 4 0 0,0 1 0 0,1 3 0 0,2 4 0 15,3 2 0-15,1 5 0 0,2 1 0 0,1 5 0 0,1-1 133 0,0 2 51 0,0 0-62 0,0-1-47 0,0 1-229 16,0-3 97-16,0-2 47 0,0-6 24 0,0 2-533 16,1-6 274-16,5-4 142 0,-2-7 70 0</inkml:trace>
  <inkml:trace contextRef="#ctx0" brushRef="#br0" timeOffset="196964.24">11790 6556 2877 0,'2'0'0'15,"-2"4"0"-15,0 6 0 0,0 2 0 0,0 6 0 0,0 3 0 0,2 2 0 0,2 5 0 0,1 0 0 0,-1 3 0 0,-1-2 89 0,4 3-25 0,-2-7-31 16,2 7 6-16,-1-6-1 0,2-5 0 15,-1 1-536-15,-1-4 268 0,-1 0 144 0,1-5 57 0,-3-3-719 16,2-1 380-16</inkml:trace>
  <inkml:trace contextRef="#ctx0" brushRef="#br0" timeOffset="197127.63">11937 6749 2632 0,'0'-2'0'0,"2"1"0"0,1-2 0 0,3-2 0 0,1 1 0 0,5 1 0 0,1-3 0 0,4-1 0 0,1 3 0 0,3-2 0 0,2 2 70 0,-3 0 38 0,3 3-25 0,0-3-10 16,-1 2-35-16,0 0-560 0,-1 0 280 0,2 2-629 15,-3-1 428-15,-2-1 217 0</inkml:trace>
  <inkml:trace contextRef="#ctx0" brushRef="#br0" timeOffset="197442.91">12318 6631 2250 0,'0'0'0'0,"0"0"0"0,-4 0 0 0,-3 0 0 0,-1 0 0 0,-1 5 0 0,1 6 0 0,3 5 0 0,3 0 0 0,-1 4 0 0,3 4 141 0,0-4-41 0,0 9 194 16,3-6-128-16,6-1-64 0,0-4-31 0,5 1-7 15,-1-3 10-15,4-5-36 0,1-4-143 0,1-4 71 16,1-3 36-16,5 0 1 0,-4-3-196 0,2-12 111 16,-7 2 60-16,2-2-226 0,-4-4 96 15,0-3 79-15,-7 3-28 0,-1-4-26 16,-1-5 28-16,-3 2 30 0,-2-4 0 0,0-2 3 15,0 0-9-15,-4 3 40 0,-7 1-3 16,-1 9-1-16,0-1 1 0,-5 6 255 0,-2 4-136 16,-2 5-54-16,1 2-12 0,1 3 474 0,0 0-221 0,2 3-128 15,0 7-23-15,6 4 182 0,2-1-130 16,4 2-119-16,4-2-11 0,1 4-1 0,0-2 10 0,1-1-158 16,11 0 74-16,3-1 37 0,2-2 0 15,4-2-539-15,-1-3 292 0,9 0 84 16,-3-6 89-16,0 0-794 0,1 0 415 15,-1 0 207-15</inkml:trace>
  <inkml:trace contextRef="#ctx0" brushRef="#br0" timeOffset="197616.18">12718 6546 2475 0,'2'0'0'0,"1"0"0"0,1 0 0 0,-2 0 0 0,2 6 0 0,0 7 0 0,0 0 0 0,1 6 0 0,1-2 0 0,1 4 0 0,1 3 508 0,0 3-240 16,-3-3-27-16,-1 0-101 0,-3 2-51 0,-1-1-25 15,0-4-94-15,0 3 30 0,-9-3-1 0,-3-4 40 0,2-2-477 16,-3-2 238-16,-3-2 129 0,5-4 50 0,2-1-784 16,-1-4 398-16,5-2 114 0,-1 0 126 0</inkml:trace>
  <inkml:trace contextRef="#ctx0" brushRef="#br0" timeOffset="197775.51">12915 6413 3495 0,'19'-7'0'0,"4"5"0"0,-3 2 0 0,-1 4 0 0,-2 9 0 0,0 7 0 0,-2 5 0 0,-2 3 0 0,-2 4 0 0,-1 3 0 0,-5 4 228 0,-3 3-20 0,-2 2-208 0,0-5 0 15,-15 9 0-15,-4-4 0 0,-2-1 0 0,-3-2 0 16,-4 1 0-16,-6 1-328 0,-2-4-25 0,-10 4 196 16</inkml:trace>
  <inkml:trace contextRef="#ctx0" brushRef="#br0" timeOffset="200849.2">3689 6914 847 0,'2'0'0'0,"1"0"0"0,-3 0 0 0,0 0 0 0,0 0 0 0,0 0 0 0,0 0 0 0,0 0 0 0,0 0 0 0,0 0 0 0,0 0 84 0,0 0 10 0,0 0-54 16,0 0 0-16,0 0 5 0,2 0-5 0,-1 0 0 16,-1 0 11-16,2-1 6 0,0-1-17 0,-2 0 29 15,1 0-28-15,-1 1-1 0,2-4 10 0,-2 3 24 16,2-1-1-16,-2 1-33 0,0-2 1 0,0 2-36 16,0-1 45-16,0 1-9 0,0 0-1 0,0-1-27 15,0 0 0-15,0 1 28 16,0 0 9-16,0 1-52 0,0-1 38 0,0-1 4 15,-2 2-41-15,0 0 1 0,2-2 27 0,-1 2-29 16,-1 1 29-16,2-3-6 0,-2 1 5 0,1 1-30 16,-1-1 33-16,-1 0-6 0,1 0 1 0,2 0-41 15,-2 0 39-15,-1 0 5 0,1 0-5 0,2 1-11 16,-4-2 10-16,4 2-5 0,-2 0-29 0,0-2 31 16,-1-1 0-16,1 2-19 0,0 0 16 0,-1 1 0 15,-2-3 0-15,5 2 1 16,-5 0-1-16,1-2-1 0,2 2 1 0,-2 1 8 15,2-1-8-15,1 0 3 0,-3 0 1 0,3 0-4 16,-1 1 0-16,-1-1-12 0,1-1 12 0,0 1 5 16,1 1-5-16,-1 0-37 0,0-2 36 0,0 1-1 15,-2 1 1-15,2-2-35 0,-1 1 32 0,1 0-2 16,-1 0 2-16,-2 1-13 0,1-1 11 0,1-1-1 16,-1-2 0-16,3 3 47 15,-4-1-46-15,2-1 32 0,0 0-31 0,1 1 5 16,0 0-4-16,-3 0-5 0,3-1 6 0,0 2 5 15,-1 1-3-15,1-1-27 0,1 0-4 0,-2 0 31 16,1 0-1-16,1 0-30 0,-1 0 0 0,-3-1 24 16,3 2-1-16,2 0-3 0,-3-1 3 0,1-1 32 15,0 0-33-15,-1-1 0 0,1 0 0 0,0 0 12 16,1 1-11-16,-4-1 4 0,2 3-4 0,0-3 50 16,-1-1-47-16,1 4 6 0,1-3-5 15,-3 2-3-15,3 1 4 0,-1-2 7 16,-3 0-46-16,4 1 38 0,-3 0 1 0,3 0-52 15,-1-1 50-15,1 0 0 0,-1 0-1 0,-1-1-36 16,2 2 35-16,-1-4-7 0,-1 4 5 0,2-1-28 16,-3-1-1-16,0 0 18 0,1 0 6 0,3 3-5 15,-3-3 3-15,-2 2-4 0,1 0 37 0,2-1-32 16,-1 1-1-16,-1 1 29 0,2-5 0 0,-2 6-25 16,0-3 3-16,0-1 34 15,2 2-33-15,-1-1-1 0,-1 0 7 0,2-2-18 16,-2 2 16-16,0-2-3 0,0 3 6 0,0-3-43 15,2 1 40-15,-3 0-3 0,0 1-34 0,4 1 32 16,-5 0-2-16,1-2-9 0,3 3 8 0,-3-1 1 16,0 0-5-16,4 0 28 0,-3 1-25 0,-1-2 1 15,2 2-1-15,-2-1 19 0,4-1-15 0,-5 2-2 16,4-1 3-16,-1 0 6 0,0 0-4 0,0 0-3 16,1 0 19-16,0 0-18 0,-2 1 2 0,-1-1-5 15,5 0 6-15,-4 0-3 16,0 0 2-16,2 1-3 0,-2-1 1 0,0-2 1 15,1 4 1-15,-1-1-26 0,2-1 23 0,-4 2 1 16,1-1 0-16,1-1-2 0,-1-1 2 0,3 2-1 16,-2 0-3-16,-1-2 3 0,1 1-2 15,0 1-18-15,-1-1 20 0,1 0-2 0,-2 0 0 0,3 0-15 16,-3 0 14-16,2 2 0 0,0-2 0 0,0 1-10 16,-1-1 9-16,-1 0 1 0,2 0-2 0,-2 0-2 15,2 0 0-15,-1 2 3 16,-3-1-5-16,3-2 4 0,-1 1 0 0,-3 2 0 15,5-1 0-15,-3-2 0 0,1 2 0 0,-3-1 8 16,3 2-8-16,1-2 0 0,-1 0 1 0,-3 2-2 16,3-2 1-16,1 0 1 0,-1 2 0 0,0-1-11 15,-1-2 10-15,3 2 1 0,-3-1-2 0,1 0 1 16,1 0 0-16,-1 0-3 0,0 0 2 0,-1 1 1 16,2-1-1-16,-1-1 1 0,0 2 0 15,-2-1-2-15,1 0 2 0,0 0-19 16,1 0 18-16,-3 1-1 0,2-1 1 0,0 0-6 15,1 1 5-15,0-2 3 0,0 1-2 0,-4 0-2 16,4 1 1-16,0 1 28 0,-2-2 1 0,0 0-27 16,2 2 0-16,-1-2 50 0,0 1-47 0,-2-2 4 15,3 3-4-15,-4-2 3 0,4 2-1 16,0-2 5-16,-1 2-31 0,-2 0 30 0,3-2-3 16,1 2-26-16,-3 0 25 15,-1-1-1-15,4 1 0 0,-3 0-11 0,1 0 10 0,-2 0-5 16,2 0 4-16,-3 0-12 0,2 0 11 0,-1 0-3 15,1 0 2-15,1 0-4 0,-2 0 4 0,0 0 0 16,1 0 0-16,0 0 0 0,2-3 0 0,-3 3 0 16,-1 0 0-16,4-2 0 0,-2 2 0 15,1-2 0-15,0 1 0 0,-2-1-1 0,3 2 1 16,-4 0 1-16,4-2-1 0,0 2 0 16,-1 0-10-16,0 0 9 0,1 0 1 15,0 0 0-15,-1 0-21 0,1 0 19 0,-1 0 1 16,1 0-1-16,-1 0-99 0,-2 0 46 0,3 0 1 15,2-1 40-15,-3 1 58 0,1 0-4 0,-1-2-43 16,1 2-9-16,-1 0 2 0,1 0-8 0,-1 0 33 16,3 0-27-16,-2 0 2 0,-1 0-1 0,0 0 34 15,1 0-33-15,2 0 7 0,-4 0-5 16,2 0 38-16,1 0-33 0,-2 0-1 0,1 0 10 0,2 0-11 0,-3 0 3 16,3 2 1-16,-2-1-6 15,0-1 4-15,2 2 2 0,-4-2 1 0,4 2-20 16,0-1 18-16,-1-1-1 0,0 0 0 0,-2 2-19 15,3 0 16-15,-2-2 6 0,3 3-5 0,-2-3 0 16,-2 1-1-16,6-1-3 0,-5 2 4 0,2 0 0 16,2-2 0-16,-2 2 16 0,0 1-16 0,0-2 0 15,0 1 1-15,0 0 10 0,2 0-9 0,-4-1-1 16,2 3 19-16,0-1-18 0,-2-2 2 0,1 3 31 16,-1-1-30-16,2 1-1 15,-3-2 2-15,1 2 27 0,2-1-25 0,-2 1-2 16,-1 0 4-16,3-1-7 0,-3 1 6 0,3 2-1 15,-2-2 2-15,1 0-9 0,0-1 8 0,0 1-1 16,1 0-14-16,-2 0 14 0,1-1-1 0,1 1-12 16,-2 0 11-16,2 0 1 15,-2-1-2-15,2 1-4 0,-1 0 3 0,-1-2 2 0,2 1-3 16,0 2 2-16,-1-2 0 0,-1 1 0 0,0 0 0 16,2-1 0-16,0 1 0 15,-1 0 2-15,-1-1-2 0,2 2 0 0,-1 0 0 16,1-1 26-16,0 1-25 0,0-1 0 0,-1 0 1 0,-1 1 9 15,2 1-9-15,0-2 0 0,2 2 1 0,-5-3-10 16,6 3 11-16,-3-2-2 0,1 1 2 0,1 0-13 16,0 1 11-16,-2-3 0 0,3 0 1 0,-4 3-6 15,2-1 3-15,-1-1-6 16,2 2 6-16,-1 1 1 0,-2-1-2 0,4 0-33 0,-3-1 33 0,0 3 1 16,2-2-3-16,0-1-33 15,1 3 31-15,-2-3 0 0,1 1 2 0,0-1 6 16,1 1-7-16,-1-1 0 0,-2 2-3 0,2 0-4 15,-1 1 7-15,1-1-18 0,-1 0 17 0,3-1-1 16,-4 3-1-16,0-1-21 0,0-1 22 0,2 1-1 16,-1 2 0-16,-2-3-6 0,4 0 3 0,-3 2 1 15,1-1 1-15,1 0-32 0,-2-1 1 16,4 1 25-16,-1-1 1 0,-1 0-78 0,1 1 37 0,-1 0-37 16,1 1 34-16,2-1-13 15,-2 2 46-15,2-3-139 0,-3 2 64 0,1 3 19 16,2-3 1-16,0 0-121 0,0 0 85 0,0 1 37 15,0-2 0-15,0 1-147 0,0 0 92 0,5 1 36 16,2-1 11-16,1-1-240 0,4-3 143 0</inkml:trace>
  <inkml:trace contextRef="#ctx0" brushRef="#br0" timeOffset="201292.73">1677 6914 1085 0,'0'-3'0'0,"-2"-1"0"0,2 3 0 0,-1-4 0 0,-1 3 0 0,0-1 0 0,1 1 0 0,-1-1 0 0,2 3 0 0,-2 0 0 0,2 0 95 0,-2 0-27 15,2 0 1-15,0 0-35 0,0 3 18 0,0 4-10 16,0 5-1-16,0-1-43 0,0 4 43 0,0 3 1 16,0 2-98-16,0 6 44 0,0-2 26 0,0 2 1 15,0 3-255-15,0-1 132 0,0-7 35 0,2 4-210 16,-2-6 114-16,2 3 75 0,0-7 7 16,-1-3-48-16,1 2 29 0,0-5 37 15,1-2 0-15,2-3 1 0</inkml:trace>
  <inkml:trace contextRef="#ctx0" brushRef="#br0" timeOffset="201634.25">1655 6990 711 0,'0'-7'0'16,"0"1"0"-16,-3 0 0 0,1 2 0 0,-3 2 0 0,4-2 0 0,-3 3 0 0,3 1 0 0,-1 0 0 0,-1 0 0 0,3 0 84 0,-2 0-31 0,0 1 4 0,2 5-15 0,0 1 0 15,0 2 0-15,0-1 52 0,0 2-16 0,0 1-10 16,0 1-26-16,0-3 56 0,0 0-29 16,0 2 1-16,2-1 32 0,0 1-60 15,-2-1-1-15,3-1-24 0,-1 4 25 0,-1-3-1 16,1 1 12-16,0 2-85 0,-1 0 37 0,1-2 0 15,1 2 36-15,2 3-120 0,-5-3 65 0,5-1 6 16,-2 3-1-16,-1-5-140 0,2 1 80 0,-3-1 23 16,1 0-68-16,0-1 37 0,-2-2 33 0,0-1-242 15,0-3 126-15,0-1 34 0,0 0 48 0,0-2-198 16</inkml:trace>
  <inkml:trace contextRef="#ctx0" brushRef="#br0" timeOffset="203401.08">1662 6988 930 0,'-2'0'0'0,"-1"-2"0"0,1 1 0 0,2 1 0 0,-3 0 0 0,1 0 0 0,2 0 0 0,-3 0 0 0,3 0 0 0,0 3 0 0,0 3 42 0,0 1 36 0,0 2 1 15,0-1-38-15,0 3 1 0,0-2 55 0,0 5-10 0,0-3-46 16,0 0 1-16,0 0 38 16,0 0-38-16,0-1 10 0,0 0 30 0,0 1-40 15,0-2 0-15,0-2 14 0,0 3-15 0,0-2 12 16,0-1-12-16,0-1-17 0,0 2 18 0,0-4 0 15,0 3 0-15,3-2-22 0,-3 1-9 0,2-1 30 16,-2 1 1-16,3 0-72 0,-3-1 27 0,0 2 9 16,0-2-27-16,0 2 50 0,0-1-12 0,2-1-22 15,-2 3 25-15,0-2 9 0,3-1-14 0,-1 3 18 16,-2-3-16-16,1 1 4 16,1-1-3-16,0 2-21 0,0-2 24 0,-1-2-1 15,1 3 3-15,0 0-33 0,-2-3 2 0,1 1 26 16,1 2-45-16,1-2 42 0,-1 2-6 0,1-3 16 15,-3 2-11-15,2 2-1 0,-2-3-4 0,3 0 28 16,-1 3-25-16,-1 0 0 0,1-2 5 0,0 1 4 16,0 0-5-16,-1 1-3 0,1-1 7 0,0-1-34 15,-1 1 34-15,1 2-5 0,1-5-34 0,0 4 32 16,-1-2-1-16,-2 1 1 16,5-1-26-16,-3-1 24 0,-1 2-5 0,3-2 26 15,-2 1-24-15,-1-2 1 0,1 4 1 0,0-4 27 16,-1 3-27-16,1-3 0 0,0 1 2 0,2 0 1 15,-2 0 4-15,0-1-6 0,-2 1-35 0,3 0 36 16,-1 0 1-16,-1-1-49 0,1-1 48 0,0 2-2 16,-1-1-3-16,1 2-5 0,0-2 3 0,0 1 2 15,1 0-5-15,-3 0 34 0,2-1-30 0,-2-1 0 16,4 2-2-16,-2 0 18 0,0 0-13 0,-2-1 2 16,3 2 22-16,-1-2-25 15,-1 1 6-15,1-1-12 0,0 1 13 0,1 2-2 16,1-3-2-16,-1 1-40 0,-1 2 39 0,4-3-1 15,-3 3 3-15,-1-2-34 0,1 2 29 0,1-3-3 16,-1 3 2-16,-1-1-9 0,3-3 10 0,-3 2-6 16,4 0 4-16,-3 1-3 0,1-4 2 15,-1 3-10-15,2-1 11 0,0-1-1 0,-1 2 0 0,-1 0-2 16,1-3 1-16,2 3 2 16,-3 0-1-16,2-2-17 0,0 1 16 0,-1 1-1 15,2 0 0-15,-3 0-12 0,0-1 13 0,3 2-3 16,-3-4-1-16,2 3 1 0,-1 0 1 0,1-3-6 15,-1 3 6-15,1-2 0 0,-1 1-1 0,1-2-7 16,1-1 7-16,0 3-1 0,0-2 1 0,-1-1-11 16,2 2 11-16,-2-2-1 0,0 1 0 0,1 1 2 15,-1 1-2-15,2-3 0 0,0 2 4 0,-2-1-4 16,1 1 0-16,1-2 2 0,0 2-2 0,-2-2 0 16,3 1 1-16,-3-1 3 15,3 2-3-15,-1-2 0 0,3 0 0 0,-2 0 19 16,-1 2-18-16,0-2 0 0,1 0 0 0,2 2-2 15,-4-2 2-15,1 0 1 0,2 3-6 0,-3-2 5 16,1-1 0-16,-2 2 1 0,2-2-4 0,-2 3 3 16,3-2 0-16,-2-1-15 0,0 2 15 0,2-2-2 15,-3 1 1-15,3-1-23 0,-1 0 22 16,0 0-1-16,1 0 1 0,0 0 0 0,-1 0-1 0,3 0-1 16,-3 0-4-16,2 0 4 15,0 0 1-15,1 0 9 0,1 0-10 0,-1 0 1 16,-1 0 0-16,1 0 5 0,1 0-5 0,-2 0 1 15,4-1 1-15,-5 1-3 0,3-2 3 0,2 1-2 16,-3-4 1-16,0 4-7 0,0-4 7 0,1 0 0 16,0 1-4-16,2-2 4 0,-3 1-1 0,1 1 0 15,1-3 7-15,0 1-7 0,-1 0 0 0,-2 0-5 16,3 1 5-16,-3 0-1 0,3 0 2 16,-4 0 7-16,4 1-8 0,-2 0 1 15,0-1-1-15,0 1 10 0,2-1-8 0,0 0-1 16,-3-2 36-16,3 4-35 0,-2-2 2 0,3-2-1 15,-3 0 10-15,2 1-9 0,-1 1 1 16,0 0-9-16,2 0 9 0,-5-1 0 16,1 2 1-16,4-1-8 0,-5 1 7 0,-1-1 0 0,3 1 0 15,0 1-17-15,-4-4 14 0,5 4 2 16,-3-1-10-16,-2 0 9 0,1 0-3 0,2 1-1 16,0-2 3-16,0-2 0 0,-2 4-1 0,4-3-4 15,-3 0 5-15,1 1-1 0,-1 0 1 0,2-2-4 16,2 1 3-16,-5 1 1 0,0 0-30 0,2-1 28 15,1 1-1-15,-1-2 1 0,-1 2-19 0,0-1 17 16,-1 1-2-16,0-1-4 0,2 1 5 0,-2 1 0 16,0-3-1-16,1 0 18 0,2 1-18 0,-2-1 1 15,1 2 0-15,-1-3 0 0,2 3 1 0,-2-3 0 16,1 3 1-16,0-3 4 0,-2 1-3 16,2 0-2-16,-4 0 0 0,4 1 1 15,-2-1-1-15,-2 1 4 0,2 1-3 0,-3-1 0 16,3-1-1-16,-2 1 7 0,2 1-7 0,0-1 1 15,1-2 0-15,-3 3 12 0,0-2-11 0,2 1-1 16,1 0 2-16,0-2 5 0,1 1-6 0,-2 1 0 16,3 1 10-16,-1-3-9 0,0 1 1 0,-1-1 4 15,0 2-5-15,1-1 1 0,1-1 0 16,-3 1 1-16,4 0-1 0,-3-2 1 0,-1 2-1 0,3 0 35 16,0-1-34-16,-1 1 1 15,-3 2 0-15,6-6 19 0,-2 4-18 0,0 0 1 16,0 1 2-16,0-1-1 0,-3-1 0 0,4 3-16 15,-3-3 14-15,1 1 3 0,-2 3-2 0,4-4-19 16,-4 2 19-16,3 1-1 0,-2-1 0 0,0 0-48 16,-1 0 47-16,2-1-5 0,0 2-36 0,-2-3-2 15,-2 3 37-15,4-3-4 0,-3 3-17 0,0-1 13 16,0-1 6-16,-1 1-33 16,2 1 1-16,-4-1 20 0,3 1 6 0,-2 0-38 15,1-1 35-15,0 2-6 0,0 1 5 0,0-2 41 16,1 1-41-16,-1 0-4 0,2-2 5 0,-2 3 43 15,0-1-41-15,3 0 2 0,-1-2 27 0,3 1 0 16,-1-1-26-16,2 0 28 0,-1-1-26 0,0 1 7 16,1-1-6-16,-2 1 50 0,3 1-46 0,1-2 5 15,-5 3-4-15,4-2-84 0,-4 2 41 0,1 2-1 16,1 0 41-16,-2 2-416 0,-2 0 196 16,3 0 82-16</inkml:trace>
  <inkml:trace contextRef="#ctx0" brushRef="#br0" timeOffset="205373.51">1282 7061 947 0,'0'-8'0'0,"-5"6"0"0,0-3 0 0,0 1 0 16,2 0 0-16,-2 1 0 0,1-1 0 0,1 0 0 0,1 1 0 0,2 0 0 0,0 2 72 0,0 1 45 0,0-2-37 0,0 0 9 0,4 2-48 0,4-2 102 0,2 2-51 0,3 0 0 15,-4 0-50-15,4 0 121 0,4 0-66 0,-2 0-27 16,5 0-1-16,1 0 12 0,4 0-1 0,-3 0-28 15,8 0 21-15,0 0-1 16,2 0-30-16,-1 2-177 0,3 2 99 0,0 0 34 0,8 1-1 16,-2 1-434-16,5-1 212 0,-5 1 122 0,-1 0 24 15</inkml:trace>
  <inkml:trace contextRef="#ctx0" brushRef="#br0" timeOffset="-209378.55">6432 4371 2072 0,'-12'0'0'0,"4"0"0"0,3 0 0 0,2 0 0 0,-1-1 0 0,3 1 0 0,1 0 0 0,-3 0 0 15,3-2 0-15,0 2 0 0,4-2 267 0,8 0-113 0,6-2 217 0,6-1-154 0,0 0-94 0,6-1 280 16,3-2-181-16,0-1-120 0,1 1-102 0,0 0 0 16,3 2 0-16,-6-3 0 15,0 4 0-15,-2-1 0 0,-1 1 0 0,-5 4 0 16,-3-4 0-16,1 3 0 0,-4 0 0 0,-6 2 0 15,-2 0 0-15,-2 0 0 0,-1 0 0 0,-3 0-761 16,-1 0 302-16,-2 0 209 0,0 0 105 0,0-1-457 16,-11 1 286-16,0-2 137 0,-2 2 70 0,-4-3-415 15</inkml:trace>
  <inkml:trace contextRef="#ctx0" brushRef="#br0" timeOffset="-209077.72">6689 4276 1813 0,'-10'8'0'0,"0"1"0"0,2 0 0 0,2 0 0 0,0-1 0 0,3 0 0 0,-1 0 0 0,2 1 0 0,1 0 0 0,-2 0 0 0,3 3 90 0,0-1 245 0,-2 2-148 0,-1 0-73 0,-3 2-11 0,0 2-21 16,-3 0-10-1,-3 0-73-15,-2 4-1 0,-4-2 43 0,1-2-1 0,-1-1-22 0,-2 3-10 0,-1-4 33 16,2-1-1-16,2-2 76 16,-3-1-28-16,2-1-9 0,4-1-39 0,4-3 205 0,0 0-102 0,5-3 49 15,4-1-145-15,-2 0-47 16,3 0 0-16,0 1 0 0,9 2 0 0,9-2 0 15,6-1 0-15,3-2 0 0,3 0 0 0,5 0 0 16,8 0 0-16,-4 0 0 0,-3-2 0 0,4-1 0 16,-3-3 0-16,-3 0 0 0,0 3 0 0,-4-2 0 15,-9 4 0-15,2-1 0 0,-5 0-64 0,-2 0-345 16,-8 2 190-16,2 0 64 0,-3-2 46 0,-2 2-529 16,-4-2 298-16,1-1 150 15,-2-4 75-15,0-7-493 0</inkml:trace>
  <inkml:trace contextRef="#ctx0" brushRef="#br0" timeOffset="-208881.4">6726 4388 3102 0,'-6'8'0'0,"1"2"0"0,0-3 0 0,1 4 0 0,0 2 0 0,4 2 0 0,0-1 0 0,0 2 0 0,0 4 0 0,0 3 0 0,4 2 183 0,1 1 167 15,-1 1-154-15,1 1-96 0,-1 2-100 0,-2 0 0 16,0 0 0-16,2 1 0 0,-4-3 0 0,2-1-40 15,-2-3-69-15,0-3 69 0,0 0 41 0,0-6-473 16,0-4 215-16,0-3 141 0,0-3-644 0,-2-3 364 16,-4-2 178-16,-1 0 89 0,-1-15-409 0</inkml:trace>
  <inkml:trace contextRef="#ctx0" brushRef="#br0" timeOffset="-208637.46">6420 3891 3601 0,'-18'-19'0'0,"4"11"0"0,5 3 0 0,1 0 0 0,3-3 0 0,3 4 0 0,0 1 0 0,2 1 0 0,0-3 0 0,0 3 0 0,9-4 143 0,12 0 44 16,1 2-187-16,7-1 0 0,2-1 0 16,6-1 0-16,6 2 0 0,-1 2 0 0,-7-3 0 15,3 3 0-15,-1 0 0 0,-4 0 0 16,-4 1 0-16,-3 2 0 0,-6 0 0 0,-2 0 0 15,-6 0-265-15,-1 0 120 0,-4 3-8 0,-4 3-573 16,-1-2 344-16,-2 1 161 0,0-1 95 0,0-1-459 16,-10 0 273-16,-3-3 135 0</inkml:trace>
  <inkml:trace contextRef="#ctx0" brushRef="#br0" timeOffset="-208486.3">6614 3773 2360 0,'-13'9'0'0,"1"2"0"0,1 1 0 0,1-1 0 0,1 3 0 0,4-2 0 0,0 3 0 0,1 0 0 0,1 2 0 0,3 0 0 0,-1 0 269 0,1 1-115 16,0 0-57-16,0 0-97 0,0 1 40 0,0 1 0 16,0-4-1-16,0 1-452 0,4 0 226 0,1-4 124 15,1 0 46-15,4-6-654 0,-2-1 344 16,4-6 75-16</inkml:trace>
  <inkml:trace contextRef="#ctx0" brushRef="#br0" timeOffset="-208329.51">6706 3851 3045 0,'4'-3'0'0,"-3"1"0"0,2 2 0 0,-2 0 0 0,3 0 0 0,-3 4 0 0,3 5 0 0,0 2 0 0,2 4 0 0,-1 2 0 0,-3 2 223 0,4 8 85 15,-4-1-134-15,-2 2-67 16,0 4-34-16,0 0-142 0,0 1 64 0,0 3 18 0,0 0-1 16,-2-2-597-16,-1 1 311 0,-2-1 158 0,-2-2 87 0,-5-1-967 15</inkml:trace>
  <inkml:trace contextRef="#ctx0" brushRef="#br0" timeOffset="-198335.86">15453 2492 871 0,'-2'0'0'0,"-1"0"0"0,-2 0 0 0,1 0 0 0,-1 0 0 0,-1 0 0 0,1 0 0 0,1 0 0 0,1 0 0 0,-2 0 0 0,1 0 88 0,4 0-46 15,-1 0 77-15,-1 0-39 0,2 0 12 16,0 0-49-16,0 0 58 0,0 0-28 0,0 0-1 16,0 0 64-16,0 0-36 0,0 0-11 0,0 0-46 15,0 0 70-15,0 0-35 0,0 0 0 0,0 0 122 16,0 0-83-16,0 0-38 0,0 2 1 0,0-2 82 15,0 2-49-15,0 0-40 0,0 0 0 0,0-1 56 16,0 1-43-16,0 0 0 0,0 0-33 0,2-2 67 16,-1 2-39-16,1-2 0 15,2 1 36-15,0-1-54 0,2 0-63 0,-2 0 0 16,1 0 0-16,0 0 0 0,-1 0 0 0,3 0 0 16,-2 0 0-16,2 0 0 0,-1 0 0 0,1 0 0 15,-1 0 0-15,3 0 0 0,-1 0 0 0,-1 0 0 16,3 0 0-16,-1 0 0 0,-2 0 0 0,4 0 0 15,-2 0 0-15,0 0 0 0,0 0 0 0,1 0 0 16,-1 0 0-16,0 0 0 0,3 2 0 0,-1 2 0 16,3-1 0-16,-2-2 0 0,1 0 0 0,1-1 0 15,0 4 0-15,0-4 0 16,1 0 0-16,0 1 0 0,0-1 0 0,-2 0 0 16,2 0 0-16,-1 0 0 0,0 1 0 0,2-1 0 15,-2 0 0-15,2 0 0 0,-2 0 0 0,1 0 0 16,2 0 0-16,1 0 0 0,-4 0 0 0,3 0 0 15,0 0 0-15,0 0 0 0,0 0 0 0,0 0 0 16,-1-1 0-16,3 0 0 0,-1-3 0 16,0 3 0-16,1 0 0 0,-3-2 0 0,4 3 0 15,-4-4 0-15,1 2 0 0,3 1 0 16,-6-1 0-16,3 2 0 0,2 0 0 0,-2-2 0 16,-1 2 0-16,3-2 0 0,-1 0 0 0,0 1 0 15,-1 1 0-15,2-2 0 0,-2 2 0 0,1-2 0 16,1 2 0-16,-1-2 0 0,0 2 0 0,-1 0 0 15,-1 0 0-15,2 0 0 0,0 0 0 0,1 0 0 16,2 0 0-16,-3 0 0 0,3 0 0 0,2 0 0 16,4-2 0-16,-6 0 0 0,4 1 0 15,-2-2 0-15,0 0 0 0,-2 1 0 16,2-2 0-16,0 2 0 0,0 0 0 0,-3 0 0 16,3 1 0-16,-2-1 0 0,0 0 0 0,0 0 0 15,0 2 0-15,-1-2 0 0,3 2 0 0,-4 0 0 16,1 0 0-16,1 0 0 0,0-2 0 0,-3 2 0 15,3 0 0-15,0-1 0 0,-1 1 0 0,1-3 0 16,0 3 0-16,-1-1 0 0,1 1 0 0,2-2 0 16,-3 2 0-16,3 0 0 15,-2 0 0-15,-1 0 0 0,-1 0 0 0,2 0 0 16,-1 0 0-16,1 0 0 0,0 0 0 0,0 0 0 16,0 0 0-16,0 0 0 0,-1 0 0 0,1 0 0 15,0 0 0-15,-1 0 0 0,1 0 0 0,0 0 0 16,0 0 0-16,-1 0 0 0,1 0 0 0,0 0 0 15,1 0 0-15,1 0 0 0,-2 0 0 0,3 0 0 16,-2 0 0-16,1 0 0 0,0 0 0 0,-3-2 0 16,3 0 0-16,0 2 0 15,-3 0 0-15,1 0 0 0,0 0 0 0,-1 0 0 16,2 0 0-16,-1 0 0 0,2 0 0 0,-3 0 0 16,3 0 0-16,-2 0 0 0,-1 0 0 0,1 0 0 15,0 0 0-15,-3 2 0 0,3-2 0 0,0 0 0 16,-3 0 0-16,1 0 0 0,0 0 0 15,0 0 0-15,-2 0 0 0,-1 0 0 0,2 0 0 0,-2 0 0 16,0 0 0-16,-2 2 0 0,2-2 0 0,-2 2 0 16,2-2 0-16,-2 0 0 0,0 1 0 0,1-1 0 15,-2 3 0-15,-2-3 0 16,-2 0 0-16,3 1 0 0,-3-1 0 0,-1 0 0 16,-1 0 0-16,1 0 0 0,-4 2 0 0,1-2 0 15,-1 0 0-15,-2 0 0 0,1 0 0 0,-1 0 0 16,0 0 0-16,0 0 0 0,0 0 0 0,-2 0 0 15,0 0 0-15,0 0 0 0,2 0 0 0,-2 0 0 16,0 0 0-16,0 0 0 0,0 0 0 0,0 0 0 16,0 0 0-16,0 0 0 15,0 0 0-15,0 0 0 0,0 0 0 0,0 0 0 16,0 0 0-16,0 0 0 0,0 0 0 0,0 6 0 16,-8-1 0-16,-3 5-610 0,-1 1 261 0</inkml:trace>
  <inkml:trace contextRef="#ctx0" brushRef="#br0" timeOffset="-181528.06">4623 6368 596 0,'-1'0'0'0,"1"0"0"0,-2 0 0 0,2 0 0 0,-3 0 0 0,3-2 0 0,0 2 0 0,0 0 0 0,0-1 0 0,0 1 0 0,0-2 54 0,0-1-11 0,0 2 0 0,0 1 10 15,0-2-10-15,0 2 53 0,0 0-42 0,0 0-12 16,0 0 66-16,0 0-32 0,0-1-1 0,0 1 70 16,0 0-40-16,0 0-11 0,0 0-51 0,0 0 56 15,0 0-28-15,0 0 0 16,-2 0-18-16,-1 0 40 0,1 3-1 0,-2 3-49 16,0-1 0-16,-1 4 61 0,0 1-20 0,-2 4-11 15,0 0-30-15,-1 3 29 0,-3 8-1 0,0-3-28 16,0 4 27-16,-3 2-27 0,0 2 0 0,-2 0 18 15,2-2-18-15,0 1 0 0,6-5 11 16,-9 4-37-16,9-5 26 0,1-4 0 0,-2 2 0 0,2-5-50 16,3-2 60-16,2-2-10 0,1 0-68 0,-2-3 31 15,2-1-9-15,1-3 39 16,0-1-85-16,0 0 34 0,0-2-13 0,0-1-75 16,0-1 52-16,0 0 32 0,0 0-20 0,0 0-125 15,0 0 69-15,0 0 43 0,0 0 7 0,0 0-67 16,0 0 23-16,0 0 34 0,0 0-11 0,0-1-177 15,1-9 100-15,9 0 50 0,1-5-323 0,2 3 192 16,3-6 91-16,4 0-321 0</inkml:trace>
  <inkml:trace contextRef="#ctx0" brushRef="#br0" timeOffset="-181177.87">4819 6368 1828 0,'0'-3'0'0,"0"-3"0"0,0 0 0 0,0 2 0 0,0 1 0 0,0-1 0 0,0 2 0 0,0 0 0 0,0 2 0 0,0 0 0 0,0 0 107 0,0 0-32 0,0 0 39 15,0 0-35-15,0 0 10 0,0 4-46 0,0 4 112 16,0 7-56-16,0-2-27 16,-1 4-1-16,-5 1 112 0,-1 7-75 0,-3 1-33 15,-1 0 53-15,0 4-42 0,-2 2-1 0,1 1-14 16,1-2-28-16,2-1 0 0,-2-2 0 0,1 0-39 15,1 1 0-15,1-7 50 0,1 4-11 0,1-7-73 16,1 1 37-16,-2 0 0 0,2-2 36 0,2-3-118 16,0-1 50-16,1-3 8 0,0-1-106 0,-1-3 56 15,1 0 39-15,2-3 2 0,0 0-56 16,0-3 24-16,0-1 1 0,0 0-161 16,0 0 97-16,0 0 25 0,0 0 36 0,0 0-197 15,0-7 106-15,2-8 55 0,8-1 26 0,3 0-394 16,4-6 216-16,2-1 103 0,3 0-295 0,0-2 198 15</inkml:trace>
  <inkml:trace contextRef="#ctx0" brushRef="#br0" timeOffset="-180862.64">5111 6365 1827 0,'4'-8'0'0,"-2"1"0"0,-1 3 0 0,1 0 0 0,-2 0 0 0,0 0 0 15,0 3 0-15,0-1 0 0,0 2 0 0,0 0 0 0,0 0 237 0,0 0-97 0,0 0-38 0,0 0 92 0,0 7-75 0,0 2-38 16,0 4 85-16,-3 2-62 0,-3 5-20 0,1-2 36 16,-3 7-39-16,0 1 0 15,-2 0-39-15,-2 2 36 0,0 2 10 0,1 0-45 16,-4 1 0-16,2 0 21 0,-2 0-21 0,4-2 0 16,0-4 10-16,-1 6-57 0,4-8 0 0,1-2 47 15,2 0 0-15,-1-3-124 0,2-3 59 0,3-1-187 16,-1-3 102-16,-1-2 62 0,3-3 10 0,0-2-197 15,0-1 92-15,0-3 63 0,0 0 4 0,0 0-83 16,0 0 37-16,0 0 38 0,0 0-11 0,0-3-104 16,0-10 76-16,6-1 39 0,6-3-352 0,1-4 194 15,0 1 88-15,8-5-303 0,-1-3 205 16</inkml:trace>
  <inkml:trace contextRef="#ctx0" brushRef="#br0" timeOffset="-180553.22">5406 6359 2072 0,'0'-2'0'0,"0"1"0"0,0 1 0 0,0 0 0 0,0 0 0 0,0 0 0 0,-6 0 0 0,2 0 0 0,1 1 0 0,-1 7 0 0,0-2 86 0,2 4 139 0,-3 0-90 16,3-1-36-16,-4 4 23 0,2 0-40 0,1 2 1 15,-2 0-40-15,-3 2 27 0,2 1 12 0,-3 6-39 16,-1-1 0-16,1 0 36 0,-2 2-36 0,-1-1 0 15,3-1 10-15,-4 5-11 0,2-3 1 16,-1-1 0-16,1 0 0 0,4-2-49 0,-2-3 19 0,0 1-115 16,4-2 69-16,-1-3 23 0,3 0 0 15,1-5-112-15,0 0 66 0,1-3 19 16,1-4 1-16,-3 2-130 0,3-4 78 0,0-1 17 16,0 0 4-16,0 0-132 0,0 0 81 0,0 0 24 15,0 0 0-15,0 0-46 0,0-8 54 0,6 0-332 16,1-4 187-16,5 2 95 0,-1-3 46 0,0 0-357 15</inkml:trace>
  <inkml:trace contextRef="#ctx0" brushRef="#br0" timeOffset="-180094.99">5583 6499 1558 0,'2'0'0'0,"1"0"0"0,0 0 0 0,-3 0 0 16,1-2 0-16,-1 1 0 0,0 1 0 0,0-2 0 0,0-1 0 0,0 3 0 0,0 0 167 0,0 0-62 0,0-1-31 0,0 1 155 0,0 0-93 15,0 0-36-15,0 0-10 0,0 0 25 16,0 0-36-16,0 0 0 0,0 4-36 0,0 2 56 16,0 3-12-16,0 0-44 0,-1 1 47 0,-4 1-47 15,2 2 0-15,0 0 52 0,1 0-52 0,-3 2 0 16,2-1 0-16,-3 2-37 0,0 1 37 0,3 0 10 15,-2 0-10-15,-2 0-47 0,2 2 47 0,-1-2 0 16,0 2-50-16,0-3 31 0,4-1-10 0,-5 0 7 16,4 0-40-16,-1-1 20 15,3-1 0-15,-4-4-4 0,3 2 19 0,1-1 7 0,-2-1 0 0,1-1-28 16,0-1 24-16,2-1 0 16,0-1-10-16,0-1 33 0,-3 0-26 0,3-2 1 15,0 0 43-15,-2 0-41 0,2-1-9 0,0-1-10 16,0 0 0-16,0 0 0 0,-2 0 0 0,2 0 0 15,0 0 0-15,0 0 0 0,0 0 0 0,0 0 0 16,0 0 0-16,0 0 0 0,-2 0 0 0,2 0 0 16,-1 0 0-16,1 0 0 0,-2 0 0 0,0 0 0 15,2 0 0-15,-1 0 0 16,-1 0-355-16,-1 0 67 0,2 0 95 0,1 0-717 16,-2-1 433-16</inkml:trace>
  <inkml:trace contextRef="#ctx0" brushRef="#br0" timeOffset="-177366.79">14803 4336 1106 0,'-2'0'0'0,"-2"0"0"0,2-1 0 0,-2-2 0 0,2 0 0 0,1 1 0 0,-1-2 0 0,0 0 0 0,2 2 0 0,0-1 0 0,0 0 42 0,0 2 0 0,0-2-38 15,0 3 11-15,0 0 27 0,0 0 0 0,0 0 0 16,-2 0-1-16,-1 0 1 0,-1 3 11 0,0 1 54 15,-2 7-32-15,2-1 0 0,-1 1-33 0,-1 2 59 16,1 2-18-16,-2 2-11 0,0 1 120 16,0 7-75-16,-2-3-38 0,-1 4 93 15,-1 2-54-15,0 5-44 0,-1-2 1 0,1 5 20 16,-2 0-27-16,0 5 1 0,2-7-17 0,-3 9-42 16,5-11 0-16,-2 4 29 0,1-2-1 0,3-3-45 15,-1-6 12-15,3 5 33 0,-3-5-97 0,4-3 49 16,-1-3 18-16,-1 0-109 0,1-4 53 0,1-3 32 15,0-2-6-15,0-2-165 0,0-3 80 0,2-3 50 16,1-2 5-16,-3 0-225 0,2-2 111 0,2-11 65 16,0-12 14-16,0-2-395 0,6-6 210 15,5-9 120-15,-2 0-155 0</inkml:trace>
  <inkml:trace contextRef="#ctx0" brushRef="#br0" timeOffset="-177093.4">14715 4280 3000 0,'0'-6'0'0,"0"2"0"0,0 3 0 0,0-4 0 0,0 4 0 0,0-1 0 0,0 2 0 0,0 0 0 0,0 0 0 0,2 0 0 0,5 0 122 0,4 3 301 0,1 7-191 0,2 3-95 16,4 6-120-16,0 2-17 0,1 4 0 0,0 3 0 16,1 8 0-16,-1 0 0 0,-1 2 0 0,-4-1 0 15,3 10 0-15,-2-2 0 0,1-1 0 0,-6 0 0 16,3 2 0-16,-3-8 0 0,1 8 0 0,-4-12 0 15,4 2 0-15,-4-4 0 0,-2-1 0 0,1-9 0 16,-3 0 0-16,3-4 0 0,-3-6-54 0,-2-3-88 16,-1-3 51-16,2-4-170 0,-2 0 116 0,0-2 51 15,-2 0 27-15,-8-6-363 16,3-7 195-16,-4-6 85 0,-3-2 59 0,2-1-585 16,-2-4 318-16</inkml:trace>
  <inkml:trace contextRef="#ctx0" brushRef="#br0" timeOffset="-176907.62">14615 4740 3925 0,'-11'0'0'0,"1"0"0"0,3 0 0 0,-1 0 0 0,4 0 0 0,2 0 0 0,2-1 0 0,0-2 0 0,2-1 0 0,16 1 0 0,3-1 6 0,2 0-6 0,0 3 0 0,2-2 0 15,5 0 0-15,-4 3 0 0,2 0 0 0,0 0 0 16,0 0 0-16,-3 0 0 0,5 7 0 0,-6 1 0 15,1-5-647-15,-3 1 183 0,1-1 107 16,3-3-680-16</inkml:trace>
  <inkml:trace contextRef="#ctx0" brushRef="#br0" timeOffset="-176731.32">15338 4434 3417 0,'0'0'0'0,"0"3"0"16,2-1 0-16,0 0 0 0,5 2 0 0,7-2 0 0,0-2 0 0,9 0-2 0,4 0-2 0,3 0 0 0,1 0 246 0,1 0-91 0,2-2-468 15,0-2 179-15,-2 2 88 0,0 0 44 0,-6 1-891 16,-3 1 458-16,-5 0 224 0</inkml:trace>
  <inkml:trace contextRef="#ctx0" brushRef="#br0" timeOffset="-176550.82">15437 4714 3512 0,'-20'7'0'0,"-2"2"0"0,4-4 0 0,7-1 0 0,4-1 0 0,2-3 0 0,5 2 0 0,0-2 0 0,9 2 0 0,12-2 0 0,1 0 220 0,9 0-21 0,-1 0-199 0,2 0 0 16,0 0 0-16,2 0 0 0,-8 0 0 0,10 0 0 15,-8 0 0-15,0 0-471 0,-1 0 125 0,-4 0 193 16,0 0 107-16,-2 0-625 0,-1 0 319 0</inkml:trace>
  <inkml:trace contextRef="#ctx0" brushRef="#br0" timeOffset="-176178.76">16298 4109 3263 0,'-6'-6'0'0,"6"5"0"0,-2 1 0 0,-1-3 0 0,1 3 0 0,0 0 0 0,0 0 0 0,2 4 0 0,-3 7 0 0,0 5 0 0,-1 2 85 0,-1 8-88 15,-2 3 41-15,-3 2 1 0,-1-1-1 16,-2 5-164-16,-3-4 77 0,2 1 44 0,-4 1 0 0,2-4-46 16,-3-1 44-16,4-11 10 0,-2 2 136 0,4-2-65 15,0-4 0-15,3-6 216 0,1 0-156 0,1-4-134 16,4-1 0-1,3 0 0-15,1-2 0 0,0 0 0 0,0 0 0 0,0 0 0 16,10 0 0-16,8-2 0 0,5-1 0 16,1-1 0-16,5-1 0 0,1 4 0 15,3-1 0-15,5-1 0 0,5 2 0 0,-3-3 0 0,-5 2 0 16,3 0 0-16,-1 2 0 0,-2 0 0 0,-3 0 0 16,-2 0 0-16,-1 0 0 0,-8 0 0 0,-2 0 0 15,-3 0-53-15,-7 0-731 0,0 0 373 0,-4 0 186 16,-3 0 84-16,-2-1-567 0,0-5 334 0,0-4 169 15</inkml:trace>
  <inkml:trace contextRef="#ctx0" brushRef="#br0" timeOffset="-175977.88">16395 4211 2969 0,'-7'-5'0'0,"3"2"0"0,1 0 0 0,1 2 0 0,2 1 0 0,0 0 0 0,0 0 0 0,0 6 0 0,0 7 0 0,2 3 0 0,3 2 198 0,2 9-80 0,0 0-40 15,-4 3 413-15,1 4-414 0,-2 7-77 0,0 0 0 0,-2 0 0 16,0 1 0 0,0 3 0-16,0-7 0 0,0 11 0 0,0-14 0 0,0 5-388 15,0-5 57-15,0-1 185 0,0-5 44 16,2-3-763-16,-1-6 413 0,3-1 206 0</inkml:trace>
  <inkml:trace contextRef="#ctx0" brushRef="#br0" timeOffset="-174910.47">5846 5809 1421 0,'0'-5'0'16,"0"4"0"-16,0 0 0 0,0-2 0 0,0 0 0 0,0 0 0 0,0-1 0 0,0 3 0 0,0-3 0 0,0 1 0 0,0-2 94 0,0 3-16 0,0 0 53 16,0 1-46-16,0 0 1 0,0-2 86 0,0 3-65 15,0 0-24-15,-4 0-9 0,3 0 76 0,-5 0-55 16,-3 3-27-16,2 3 77 0,-1 4-42 0,-5 3-37 16,3 2 1-16,-8 6 53 0,2-1-40 0,-2 4 0 15,-2 7-29-15,-3 5 27 0,-2-1-38 0,-2 4 1 16,1 1-1-16,-3 3 7 0,-1 2 4 0,0 3-60 15,-1-3 49-15,1 2 0 0,0-1 1 0,1-1-44 16,6-7 10-16,1-1 34 16,3-2-1-16,7-8-41 0,2-2-14 0,2-5 48 15,2-1-11-15,1-6-58 0,4 0 30 0,-1-7-1 16,-1 0 19-16,3-3-29 0,-2 1-6 0,2-2-103 16,0-2 66-16,0 2 26 0,-3-2-1 0,-1 2-161 15,1 0 79-15,-2 1 38 0,2-1 30 0,-1 0-378 16,1 2 193-16,0-2 97 0,1-1 38 0,0-1-440 15,2 0 249-15,0 0 125 0,0 0-185 0</inkml:trace>
  <inkml:trace contextRef="#ctx0" brushRef="#br0" timeOffset="-174641.27">5228 6506 1990 0,'-5'-7'0'0,"0"4"0"0,-1-2 0 0,4 3 0 0,-1-3 0 0,3 4 0 16,0-1 0-16,0 0 0 0,0 2 0 0,0 0 0 0,3 4 228 0,-1 9-88 0,3 6-40 0,-1 4-10 0,-2 2 20 16,-1 3-35-16,-1 2 1 0,0 1-36 0,0-5 17 15,0 6-16-15,-1-6-1 0,-1-3 37 0,-2-3-37 16,2-2 0-16,-1-6 84 0,1 0-47 0,2-5 0 16,0-2-37-16,0-4 70 0,0-1-35 0,0 0 10 15,7-1-44-15,7-17 84 0,3-2-92 0,3-3-33 16,0-2 0-16,4-4-11 0,6-3-66 0,-2 2-528 15,4-3 309-15,1 1 137 0,-1 1 82 0,-3 5-373 16,11-9 211-16,-5 7 92 16,3 0 54-16,-6 0-580 0</inkml:trace>
  <inkml:trace contextRef="#ctx0" brushRef="#br0" timeOffset="-174359.48">6131 5615 2591 0,'0'-8'0'0,"0"5"0"0,-2-1 0 0,-1 1 0 0,1 0 0 0,0 1 0 0,2 2 0 0,-3 0 0 0,-1 0 0 0,3 10 0 0,-7 8 147 0,5 3 103 15,-4 8-96-15,0 1-63 0,-4 13-25 0,2-2 35 0,-2 1-31 16,-3 2 0-16,6-4-76 0,-8 9 17 0,3-8 0 15,4-6 28-15,-1 0-97 0,2-8 58 0,6 2-10 16,-3-9 50-16,5 0-356 16,0-10 131-16,0-2 99 0,0-4-7 0,0-4-484 15,3 0 268-15,5-17 135 0,2-9-326 0,2-4 231 16,-4-6 105-16</inkml:trace>
  <inkml:trace contextRef="#ctx0" brushRef="#br0" timeOffset="-174160.07">6121 5442 3108 0,'3'-17'0'0,"-1"10"0"0,-1 3 0 0,1 0 0 0,0 3 0 0,0 1 0 0,-2 0 0 0,3 0 0 0,-3 0 0 0,9 13 0 0,-2 3 181 15,2 7-71-15,0 5 211 0,1 4-141 0,1 9-149 16,-2-4-31-16,1 11 0 0,1-3 0 0,1 1 0 16,-1-2 0-16,2 1 0 0,-1-5 0 0,0 6 0 15,1-2 0-15,-3-2 0 0,-3-9 0 0,-1 3-498 16,-2-4 118-16,-3-2 190 0,1-6-20 0,-2-3-181 15,0-3 176-15,0-4 88 0,-8-5-521 16</inkml:trace>
  <inkml:trace contextRef="#ctx0" brushRef="#br0" timeOffset="-174006.64">5956 6005 3426 0,'-15'0'0'0,"3"0"0"0,2 0 0 0,2 0 0 0,5 0 0 0,3 0 0 0,0 0 0 15,10-3 0-15,13 0 0 0,2-3 0 0,5-1 165 0,0 2-62 0,5 2-106 16,-4-2 11-16,1 3 31 0,0 1 0 0,-2 1-695 0,1 0 347 16,-4 0 185-16,5 0-389 0,-4 0 276 15</inkml:trace>
  <inkml:trace contextRef="#ctx0" brushRef="#br0" timeOffset="-173823.45">6527 5812 3322 0,'0'-8'0'0,"-2"7"0"0,2-3 0 0,-3 2 0 0,1 1 0 0,1 1 0 0,1 0 0 0,0 0 0 0,0 6 0 0,0 6 0 0,3 5 148 0,2 2 313 0,1 8-461 0,-1-1 0 15,2 2 0-15,-3 0 0 0,1 2 0 0,-2 2 0 16,1-3 0-16,1 0 0 0,0-1 0 0,-2-1 0 16,0-7 0-16,0 1 0 0,-1-4 0 0,0-6-414 15,0-2-84-15,-1-3 135 0</inkml:trace>
  <inkml:trace contextRef="#ctx0" brushRef="#br0" timeOffset="-172965.11">17041 4171 1938 0,'0'-13'-6'0,"0"3"1"0,-2 3 1 0,-2-2 0 0,1 1 1 0,1 2 1 0,-2 1 1 0,3 1 0 0,-1 2 0 0,2 0 1 0,0 0 208 0,0 2-82 0,0 0 13 16,0 11-53-16,-2 7 0 0,-5 6-44 0,0 4 202 15,-2 4-101-15,-5 6-39 0,-2 8-11 0,-3 2 138 16,1-1-95-16,-3 3-46 0,-2 3 0 15,3-1-7-15,-1 1-10 0,2-1-30 0,5-1-162 16,-2-4 81-16,5-2 40 0,2-9-100 16,2-3 65-16,2-1 37 0,2-9 1 0,-1-2-387 15,4-8 197-15,0-5 45 0,0-1 68 0,0-5-499 16,0-2 265-16,2-10 131 0,10-16 67 0,0-6-408 16,6-11 242-16</inkml:trace>
  <inkml:trace contextRef="#ctx0" brushRef="#br0" timeOffset="-172749.96">16998 4148 3039 0,'2'-11'0'0,"2"6"0"0,-3 3 0 0,1 0 0 0,0 2 0 0,0 0 0 0,0 2 0 0,6 11 0 0,1 6 0 0,2 3 0 0,4 3 122 0,2 2 170 0,4 9-125 0,-4-3-52 16,5 10-42-16,-3-3 50 0,0 3-123 0,-1-1 0 15,0 3 0-15,-7-6 0 0,4 13 0 0,-2-6 0 16,-4-2 0-16,-1 1-10 0,-2-7-43 15,-3-3 57-15,-1 0-575 0,0-5 289 0,-2-7 50 16,0-2-149-16,-2-4 159 0,-7-6 95 16,-3-5 43-16,-4-3-423 0,-1-3 233 0,-8 0 114 15,1-6 49-15</inkml:trace>
  <inkml:trace contextRef="#ctx0" brushRef="#br0" timeOffset="-172610.51">16889 4714 2427 0,'-30'-21'0'0,"3"8"0"0,2 3 0 0,2 1 0 0,4 0 0 0,5 3 0 0,5 2 0 0,2 0 0 0,7-2 0 0,0 3 0 0,12-3 373 0,13-1-165 16,2 1 256-16,8 2-211 0,2 1-96 0,8 2-153 16,-3 1 0-16,-2 0 37 0,1 0-41 0,-1 1-585 15,-4 6 302-15,1 2 158 0,0 3 83 0,1-1-927 16,-2 1 408-16</inkml:trace>
  <inkml:trace contextRef="#ctx0" brushRef="#br0" timeOffset="-172434.02">17600 4554 3931 0,'0'0'0'0,"0"0"0"0,0 3 0 0,0 2 0 0,-1 2 0 0,-3 3 0 0,2 2 0 0,0 6 0 0,2 2 0 0,0 5 0 0,0 1 0 0,0 0 0 0,0 4 0 0,0 0 0 16,0 0 0-16,0 2 0 0,0 0 0 0,0-1 0 15,0-5 0-15,0 5-2 0,0-5-476 0,0-2 259 16,0-2-549-16</inkml:trace>
  <inkml:trace contextRef="#ctx0" brushRef="#br0" timeOffset="-167621.15">14724 5776 1008 0,'0'-9'0'0,"0"-1"0"0,-2 3 0 0,-2 0 0 0,-1 2 0 0,-1-3 0 0,0 0 0 0,2 4 0 0,1 1 0 0,-1 1 0 0,2-1 128 0,1 2-44 15,1-1 209-15,0 2-131 0,0 0-62 0,0 0-30 16,0 0 103-16,0 0-67 0,0 11-23 0,0 5 129 16,1 4-86-16,5 4-43 0,-3 7-1 0,1 0 44 15,0 6-34-15,-2 9-9 0,0-3-44 0,0 6 107 16,0 1-53-16,-2 1-27 0,0-1 55 0,2 0-47 16,-2 1 1-16,2-2-40 0,-2-2 4 0,0-4 1 15,1-8 9-15,1 1-109 0,0-2 49 16,2-4 26-16,-3-8-1 0,1 0-66 0,2-4 54 15,-2-7-9-15,1-4-9 0,-3-1-222 16,0-4 93-16,0 0 73 0,0-2-380 0,0-2 212 16,0-9 94-16,0-7-406 0,1-7 256 0,5-2 128 15,1-5 55-15,-1-3-426 0</inkml:trace>
  <inkml:trace contextRef="#ctx0" brushRef="#br0" timeOffset="-167298.47">15002 5852 2242 0,'0'-10'0'0,"0"4"0"0,0 2 0 0,-4 1 0 0,1 0 0 0,-1 0 0 0,2 3 0 0,0 0 0 0,2 0 0 0,0 3 0 0,0 6 228 0,0 2-94 0,0 2 132 16,8 2-114-16,1-1-56 0,3 1-18 0,0-2 35 16,3-2-37-16,2-4 0 0,1 1-37 15,0-4-28-15,-1-4 10 0,-1 0 18 0,2 0 1 0,-4-3-32 16,0-8 1-16,-1-1 30 15,-4-5-30-15,1-2 30 0,-6 0 1 0,-1-2-84 16,-1 3 39-16,-2-4 2 0,0 4 7 0,-2-1-51 16,-9 2 32-16,-1 3-13 0,0 0 43 0,-4 5 52 15,0-1-28-15,-3 7-6 0,-1 3-20 0,-1 0 78 16,-2 0-37-16,6 9-52 0,-2 5-2 0,4 2 0 16,2 0 0-16,2 1 0 0,3 0 0 0,6-2-6 15,2 1 12-15,0 0-438 0,0-2 204 0,6-1 95 16,7-2 61-16,2-1-703 15,6-2 373-15</inkml:trace>
  <inkml:trace contextRef="#ctx0" brushRef="#br0" timeOffset="-166475.16">15724 5755 1488 0,'-10'0'0'0,"2"0"0"0,1 0 0 0,2 0 0 0,0 0 0 0,3 0 0 0,2 0 0 0,0 0 0 0,0 0 0 0,7 2 0 0,7-2 68 0,3 0 118 0,3 3-73 16,3-2-36-16,4 1 194 15,-4 1-105-15,8-2-68 0,-2-1-29 0,3 3 144 16,-1-3-86-16,1 0-34 0,0 0-10 0,0 0-30 15,0 0-13-15,-4 0 0 0,1 0 0 0,-8 0-94 16,4 0 42-16,-4 0 26 0,-5 0-85 0,2 0 56 16,-7 0 27-16,-3 0-341 0,-1 0 170 0,-3-3 44 15,-2 2 58-15,-1-2-416 0,-1 1 217 0,0-2 98 16,-3 2 63-16,-11 1-350 0,3 1 202 0</inkml:trace>
  <inkml:trace contextRef="#ctx0" brushRef="#br0" timeOffset="-166273.56">15885 5786 1904 0,'-6'3'0'0,"2"5"0"0,0-2 0 0,1 2 0 0,-1 2 0 0,4 1 0 16,0 3 0-16,0 1 0 0,0 3 0 0,0 1 0 0,2 3 316 0,1-2-139 0,6 0-58 0,-4 4-44 15,2 1-64-15,-3-4 29 0,1 5 0 16,1-5-299-16,-3 2 160 0,0-1 65 0,-1-1 36 15,0-3-407-15,0-3 219 0,0-3 37 0,-2-3-366 16,0-3 239-16,0-2 117 0,1-4 60 0</inkml:trace>
  <inkml:trace contextRef="#ctx0" brushRef="#br0" timeOffset="-166007.09">16117 5757 2570 0,'0'-2'0'0,"0"2"0"0,0 0 0 0,-2 2 0 0,-1 11 0 0,1-1 0 0,0 3 0 0,2 5 0 0,0 5 0 0,0 0 0 0,0 3 105 0,2 5 129 0,3 2-97 0,1 7-48 15,0-2-1-15,0 4-1 16,-1-3-37-16,1 11-10 0,-3-3 0 0,1-1-46 0,-1 6 46 0,-1-2 0 16,-2-2-78-16,0 1 31 0,0-3-1 0,0-4-136 15,0-8 90-15,0 2 44 0,0-8-9 16,0-2-236-16,0-5 106 0,0-7 70 15,0-6 5-15,0-5-304 0,-2-2 158 0,-1-3 95 16,1 0 42-16,-3-5-67 0,1-10 55 0,-3-7 28 16,1-4-350-16,-2-6 194 0,-3-12 92 0</inkml:trace>
  <inkml:trace contextRef="#ctx0" brushRef="#br0" timeOffset="-165830.59">15898 6009 2022 0,'-6'-4'0'0,"3"3"0"0,-1-1 0 0,0 0 0 0,2 1 0 0,1-2 0 0,1 2 0 0,0-1 0 0,1 0 0 0,10 0 0 15,2-1 162-15,4 3-65 0,0-1-13 0,0 1-45 0,2 0 1 0,-2 0-1 0,0 0-139 0,-2 0 65 16,0 0 37-16,-8 0-469 0,2 4 254 0,0 2 125 16,-7 1 74-16,-1 2-637 0,-1 3 306 0,0-7 153 15</inkml:trace>
  <inkml:trace contextRef="#ctx0" brushRef="#br0" timeOffset="-165695.16">16005 6077 1449 0,'-8'2'0'0,"1"0"0"0,-1 2 0 0,5-4 0 0,-3 1 0 0,5-1 0 0,-1 0 0 0,-1 0 0 0,3 0 0 0,0 0 0 0,0 0 230 0,0 0-86 0,5 0-57 16,2 0-1-16,2 0-80 0,0 0-1 0,-1 4 44 16,1 0-392-16,-1 2 191 0,-1-1 95 15,-1 3-206-15,-2 1 151 0,-2 3 42 0</inkml:trace>
  <inkml:trace contextRef="#ctx0" brushRef="#br0" timeOffset="-165509.6">15903 6282 1514 0,'-13'3'0'0,"4"4"0"0,-3-4 0 0,3-1 0 0,2 0 0 0,2-1 0 0,0-1 0 0,3 0 0 0,2 0 0 0,0 0 0 0,0 0 143 0,2 0-53 0,6 0-15 16,5 0 17-16,1 0-27 0,0-5 1 15,2-1-180-15,0-4 76 0,1 1 49 0,0 2-10 0,2-4-110 16,-3 1 73-16,0 1 38 0,0-1 0 0,2-1-441 16,-4-1 222-16,5 0-338 0</inkml:trace>
  <inkml:trace contextRef="#ctx0" brushRef="#br0" timeOffset="-165048.34">16296 5970 2414 0,'0'0'0'0,"0"-2"0"0,0 0 0 0,0-1 0 0,4-3 0 0,6-1 0 0,1 3 0 0,1 0 0 0,4 0 0 0,0 0 0 0,1 2 89 0,3 1 56 0,0 1-53 0,1 0-27 15,-2 0 1-15,-1 7-63 0,-2 3 36 0,-2 1 0 16,-3 3 0-16,-3 6-69 0,-4 2 34 0,-4 1-52 16,0 7 38-16,-4-1 0 0,-9 2 50 0,-4 1-76 15,-2-2 13-15,1-2 7 16,-3 0-8-16,-2-2 12 0,2-3 11 0,3-8 8 15,-1-2-11-15,1-3-19 0,0-5 24 0,2-5 3 16,2 0 0-16,1 0-87 0,0-4 39 0,5-12 0 16,1 0 36-16,3-4-76 0,3-1 31 0,1 1 31 15,0 0-3-15,0 2 8 0,0 1-14 0,0-1 233 16,3 7-106-16,5 0-53 0,-3 6-23 0,4-2 282 16,3 1-131-16,-1 4-76 15,4 0-11-15,-2 0 70 0,0 2-48 0,4 0-38 16,-1 4 85-16,0 5-119 0,1 4-34 0,3 5 0 15,-2-3 0-15,5 4 0 0,-3 1 0 0,1 1 0 16,0 1 0-16,0 0 0 0,2 1 0 0,-2 0 0 16,-3-4 0-16,2 2 0 0,-4 1 0 0,-1-6 0 15,-2 1 0-15,-1-2 0 0,-3-2 0 0,-2-3 0 16,0-3 0-16,-5-3 0 0,0 0 0 0,-1-2 0 16,-1-2 0-16,0 0 0 0,0 0-41 0,0-4 19 15,-3-3-19-15,-4-7-319 16,2 3 160-16,1 0 81 0,1-2 39 0,-1 5-700 15,2-1 361-15</inkml:trace>
  <inkml:trace contextRef="#ctx0" brushRef="#br0" timeOffset="-162330.24">17207 5853 1994 0,'0'-1'0'0,"0"-1"0"0,2-1 0 0,3 2 0 0,4-3 0 0,1 0 0 0,1 1 0 0,4-1 0 0,2 0 0 0,2 0 0 0,-1 1 140 0,2-3-40 0,0 4-29 0,-1 1 0 0,2-1-30 16,-3 0-1-16,1 2-21 0,-3 0-11 0,2 0 33 16,-3 0-169-16,-2 0 84 15,-2 0 43-15,-1 0 9 0,-3 0-267 16,1 0 119-16,-5 0 81 0,-1 0-10 0,0 0 37 0,0 0-453 0,-2 0 228 16,0 0-196-1,0 0 207-15,-9 2 102 0</inkml:trace>
  <inkml:trace contextRef="#ctx0" brushRef="#br0" timeOffset="-161983.02">17259 5861 1844 0,'-9'2'0'0,"1"3"0"0,1 1 0 0,2-1 0 0,2 1 0 0,-1 4 0 0,4 0 0 0,0 5 0 0,0-1 0 0,0 5 0 0,0-1 117 0,2 10-39 15,0-3 0-15,0 5 130 0,-1 5-74 0,-1-2-51 16,0 5 63-16,0 5-53 0,0-4-26 0,0-4 0 0,0 1-52 15,0 1-11-15,0-2 37 0,0-5-27 16,3-2 1-16,-1-3 25 0,0-3 1 16,0-3-1-16,-1-4 0 0,-1-5 0 0,2-1 64 15,0-4-32-15,-2-3 11 0,0 0-43 0,2-2 0 16,-2 0 164-16,0 0-83 0,2 0-59 16,0 0-62-16,1 0 0 0,4 0 0 0,5-2 0 0,1 0 0 15,1-3 0-15,0 1 0 0,4-1 0 0,-2 0 0 16,0 2 0-16,0-1 0 0,0 2 0 15,-2 0 0-15,0 0 0 0,-2 2 0 0,-2 0 0 16,0 0-73-16,-1 0-76 0,-2 0-422 0,1 0 271 0,-2 0 129 16,-1 0 64-16,1 0-204 15,1 0 135-15,-1-1 57 0,2-5-452 0,-1-4 266 16,2 0 132-16</inkml:trace>
  <inkml:trace contextRef="#ctx0" brushRef="#br0" timeOffset="-161527.08">17625 6056 2631 0,'0'-6'0'0,"0"5"0"0,0 1 0 0,0 0 0 0,-2 0 0 0,-1 0 0 0,-3 7 0 0,2 5 0 0,3 3 0 0,-1 2 0 0,0 3 138 0,2 3-55 0,0 1 71 16,0 2-58-1,0-1-28-15,0-5 0 0,0 3 86 0,5 0-63 0,3-3 1 16,1-1-26-16,3-4 0 0,-1 0-27 0,2-2 11 0,0-4-2 15,0 1-8-15,1-4 0 0,0-1-33 16,2-3-7-16,0-2 0 0,1 0 0 0,0 0-8 16,0-7-7-16,2-9 23 0,-2 0 0 0,-4 0-74 15,4-9 28-15,-2 2 28 16,-2-2-147-16,-2-3 69 0,1-2 44 0,-5 0 1 0,-2-2-92 0,-1 0 56 16,-2-3 11-16,-2 1 39 15,0-1-2-15,0 2-22 0,-6 1 147 0,-3 4-62 0,-4 4-32 16,-2 1 0-16,0 8-32 0,-4 2 139 15,0 2-50-15,-1 5-36 0,-1 3 217 0,-3 3-114 16,4 0-33-16,0 0-32 0,1 6-2 0,1 8-57 16,1 1 0-16,2 2 0 0,3 0 0 0,3 4 0 15,4-3 0-15,1 1 0 0,4-2 0 0,0 2 0 16,0-4 0-16,6 1 0 16,4-2 0-16,4-3 0 0,-1-2 0 0,4 3 0 15,0-5 0-15,0-1 0 0,3 0 0 0,-1-2 0 0,-3-1 0 16,4-1 0-16,-1 1-234 0,-1-3-16 15,1 3 84-15,0-3-576 0,1 0 350 0,0 0 177 16,1 3-568-16,0-1 377 0</inkml:trace>
  <inkml:trace contextRef="#ctx0" brushRef="#br0" timeOffset="-161312.96">18165 6200 2404 0,'0'7'0'0,"0"-2"0"0,0-1 0 0,0 0-4 0,0 2 1 0,0-1-1 0,0 0 1 0,0 3 0 0,0 4 1 0,0-3 0 0,0 3 307 0,0 0-134 0,0 1-66 0,0 2-24 15,-4-1 17-15,-4 1-29 0,-1-2 0 0,-2-1-182 0,-3 2 77 16,1-3 47-16,1-1-10 0,-2-1-126 0,1-3 82 16,1-1 41-16,1-3 0 0,2 0-496 15,1-2 188-15,1 0 147 0,3 0-414 16,2 0 268-16,2-6 136 0</inkml:trace>
  <inkml:trace contextRef="#ctx0" brushRef="#br0" timeOffset="-160834.36">18441 6002 2429 0,'2'-3'0'0,"-2"0"0"0,0 2 0 0,0-1 0 0,-4 2 0 0,-2 0 0 0,0 0 0 0,1 0 0 0,-1 11 0 0,2 2 0 0,3 4 341 0,-1 1-142 0,0 3-84 16,2 3 103-16,0 1-89 0,0-1-45 0,0 1-1 16,2-3 7-16,7 1-9 0,0-3-42 15,3 1 19-15,1-4-19 0,0 1-13 16,0-6-26-16,2 0 0 0,0-5 0 0,0-1 0 16,0-2 0-16,3-4 0 0,-6 0 0 0,5 0 0 15,-2-4 0-15,0-9 0 0,-2-3 0 0,2 0 0 16,-3-3 0-16,1-4 0 0,-4-1 0 0,1-1-46 15,-3-2 1-15,-1-4 1 0,-3-4 28 0,4-6-120 16,-6-1 56-16,1 0 34 0,-2 7-18 0,0-2-32 16,0 2 19-16,-12 3 6 0,0 7 84 0,-4 2-1 15,0 5-63-15,-3 3 270 0,-1 7-126 0,-5 2-55 16,0 4-27-16,-1 2 215 0,-1 0-102 0,1 8-88 16,-2 6-36-16,2 6 0 15,3 2 0-15,1 2 0 0,2 1 0 0,8 0 0 16,4-5 0-16,5 4 0 0,1-2 0 15,2 0 0-15,0-2 0 0,5-1 0 0,8 0 0 0,3-4 0 16,0-1 0-16,1 0 0 16,2-3 0-16,2-2 0 0,0 1 0 0,-1-6 0 0,2 1 0 0,-1-1 0 15,0-3 0-15,-1-1-91 16,1 0-231-16,2 0 128 0,-3 0-222 0,7 0 188 16,-3-3 95-16,1-4 47 0,-3-1-657 0,2-3 358 15</inkml:trace>
  <inkml:trace contextRef="#ctx0" brushRef="#br0" timeOffset="-160634.48">18857 5985 2789 0,'0'0'0'0,"0"0"0"0,-2 0 0 0,1 0 0 0,-1 0 0 0,0-1 0 0,2-2 0 0,0 1 0 0,2 1 0 0,11-2 0 0,4 3 235 0,4 0-97 16,5 0-50-16,-6 0 176 0,10 0-117 0,-1 0-55 15,-1 0-128-15,-2 0 38 0,2 0 0 0,-5 0-142 16,-1 0 84-16,1 0 48 0,-6 0 0 0,0 0-493 15,-8 0 270-15,1 0 62 0,-3 0 88 0,-3 0-605 16,-2 3 324-16,-1-3 161 0,-1 0 81 0,0 0-285 16,0 0 188-16,-7-8 89 0</inkml:trace>
  <inkml:trace contextRef="#ctx0" brushRef="#br0" timeOffset="-160438.6">19105 5709 2484 0,'-11'-11'0'0,"2"3"0"0,-5 3 0 0,7-1 0 0,-2 4 0 0,4 0 0 0,-2 2 0 0,3 0 0 0,1 2 0 0,3 9 0 0,0 4 233 0,0 4-97 16,0 4-49-16,0 3 108 0,0 2-79 0,0 4-28 16,0 2-11-16,0 4 140 0,2-1-89 0,-1 2-45 15,-1-1 0-15,2-1-168 0,0 1 57 0,0-2 33 16,-2-3-373-16,0-1 203 16,0-2 102-16,0-3-568 0,0 2 276 0,0-2 167 15,0-6 83-15,0-1-238 0,0-2 153 0,0-8 65 16,0-2 49-16</inkml:trace>
  <inkml:trace contextRef="#ctx0" brushRef="#br0" timeOffset="-159946.48">19575 5546 2110 0,'0'0'0'0,"0"-3"0"0,2 3 0 0,-2 0 0 0,2 0 0 0,0 0 0 0,0 6 0 0,1 7 0 0,1 6 0 0,3 5 0 16,0 3 88-16,-2 3 332 0,1 4-191 0,-3 4-95 0,3 4 200 0,-5 2-148 15,1-7-63-15,0 11 58 0,-2-3-71 0,0-2-94 16,0-8-16-16,0 5 0 0,0-5 0 16,0-3 0-16,0-1 0 0,0-5 0 15,0-6 0-15,0 1 0 0,0-8 0 0,0 0 0 16,0-2 0-16,0-7 0 0,0 0 0 0,0-3 0 15,0-1 0-15,0 0 0 0,0 0 0 16,0 0 0-16,-5-7 0 0,-1-4 0 0,1 0 0 0,-3-4-16 16,0-4-9-16,-1-4-207 0,-2 1 98 0,-3-1 57 15,2 5 4-15,-6-5-37 0,0 5 24 16,-1 0 24-16,-4 7 64 0,0 1-41 16,0 9-9-16,-5-1 10 0,1 2 136 0,4 0-68 15,5 7-35-15,-3 7 220 0,7-3-115 0,0 4-58 16,5 0-1-16,3 2 232 0,5 0-129 0,1 1-144 15,0 3 0-15,0-3 0 0,1 5 0 0,10 0 0 16,0-2 0-16,3-4 0 0,0 1 0 0,4-2 0 16,-2 0 0-16,5-4 0 0,0-1 0 0,1-3 0 15,1-5 0-15,5-3 0 0,-3 0 0 0,1 0-360 16,0-5-2-16,2-9 142 16,0-1 82-16,0-2-564 0,0-1 331 0,1-3 166 15,1-1 84-15,-4-5-247 0,1-3 156 0</inkml:trace>
  <inkml:trace contextRef="#ctx0" brushRef="#br0" timeOffset="-159544.45">19900 5965 2605 0,'0'-16'0'0,"0"9"0"0,0-1 0 0,0 2 0 0,-2 3 0 0,-4 1 0 0,-1 2 0 0,1 0 0 0,-3 0 0 0,1 8 0 0,1 4 171 0,-1 5-66 0,2 7-33 0,3-3 328 0,-1 8-185 0,4 2-89 16,0-2-44-16,0 3 73 15,0-1-155-15,2 0 0 0,5-1 0 0,5-4 0 16,-1 0 0-16,2-3 0 0,2-4 0 0,0-4 0 15,2-2 0-15,1-3 0 0,0-1 0 16,-1-3 0-16,1-6 0 0,0 0 0 16,0 0 0-16,3-12 0 0,-6-1 0 0,0-4 0 0,-1 0 0 15,-2-4-16-15,-1-3-57 0,-1-1-110 0,-2-2 72 0,-3-4 36 16,0-2-70-16,-1-3 44 16,-2-5 36-16,-2 1-72 0,0 7 49 0,0-5 25 15,-7 6 1-15,-2 5 55 0,-9-1 10 0,0 8-40 16,-1 2-1-16,-4 7 256 0,-2 7-127 0,2-1-75 15,-9 5-22-15,4 0 300 0,1 0-152 0,1 6-43 16,9 3 122-16,-2 2-98 0,5 3-123 0,4 1 0 16,2 0 0-16,5 0 0 15,1 0 0-15,2 4 0 0,0-2 0 0,2 0 0 16,3-1 0-16,6-1 0 0,3-2 0 0,0 1 0 16,4-3 0-16,0-2 0 0,1-3 0 0,4-3 0 15,-3-1-342-15,3-2 62 0,-1 0 92 0,1 0 76 16,-3-2-492-16,1-5 284 0,0-4 140 15,-3 0-505-15,2-3 329 0,-4 1 158 0</inkml:trace>
  <inkml:trace contextRef="#ctx0" brushRef="#br0" timeOffset="-159127.95">20291 5700 2021 0,'0'-8'0'0,"0"2"0"0,0 1 0 0,0-1 0 0,0 4 0 0,0-1 0 15,0 1 0-15,3 0 0 0,8 2 0 0,5 0 0 0,0 0 292 0,3 0-132 0,4 0-60 0,-3 2 76 0,7 3-68 0,-6-1-36 16,3 0 11-16,-2 0-33 0,-1-1-12 16,0 1 0-16,-5-3 0 0,2 4-25 0,-7-3 10 0,-1-2 15 15,-1 3 0-15,-4-1 39 16,-1 0-39-16,-2-2 0 0,-1 0 138 0,-1 2-74 16,0-2-32-16,0 0 72 0,0 0-142 0,0 0 0 15,0 0 0-15,0 0 0 0,0 4 0 0,0 1 0 16,0 3 0-16,0 4 0 0,0-2 0 0,0 5 0 15,0 3 0-15,0 3 0 0,0 4 0 0,0 0 0 16,0 2 0-16,0 4 0 0,0 5 0 0,0-1 0 16,0 8 0-16,0-2 0 0,0-6 0 0,0 13 0 15,0-4 0-15,0-3 0 16,2 0 0-16,0-5 0 0,0 1 0 0,1 1 0 16,-1-5 0-16,-1-1 0 0,1-3 0 0,0-8 0 15,-2 1 0-15,0-9 0 0,0 0 0 0,0-7 0 16,0 0 0-16,0-5 0 0,-5-1 0 0,-7 0 0 15,1 0 0-15,-5-1 0 0,-2-7 0 0,-5-3 0 16,2 2 0-16,-4-5 0 0,-2 3 0 0,-3 0 0 16,-2 1 0-16,-8 1-99 0,3 3-551 0,-14 5 311 15</inkml:trace>
  <inkml:trace contextRef="#ctx0" brushRef="#br0" timeOffset="-158330.95">21541 5996 1589 0,'-5'-10'0'0,"3"5"0"0,-2-1 0 0,2-3 0 0,2 0 0 0,0 0 0 0,0-1 0 0,0-1 0 0,0 0 0 0,0 0 0 0,2 4 202 16,0-2-72-16,3-1-51 0,-1 3 26 0,1-2-34 16,-2 1 1-16,-1 0 37 0,-2 1-26 0,0-2-9 15,0-1-35-15,-7 6 118 0,-7-4-60 0,0 2-28 16,-7 5 9-16,-4-2 20 0,-1 3-30 0,-5 0 1 15,-2 0-30-15,-1 5 75 0,-1 8-28 0,-6 1-10 16,2 2 47-16,0 2-43 0,-2 2 1 0,2 0 62 16,4 3-143-16,-6 6 0 0,9-1 0 15,6-5 0-15,-1 4 0 0,7 0 0 16,5-4 0-16,0 7 0 0,9-4 0 0,4 0 0 16,2 0 0-16,0 2 0 0,8 1 0 0,9-1 0 15,2-2 0-15,11 4 0 0,0-4 0 0,4-3 0 16,-1-2 0-16,15 1 0 0,-4-5 0 0,1-1 0 15,4-4 0-15,-1 0 0 0,-5-5 0 0,9-1 0 16,-3-3 0-16,-4-2 0 0,0-1 0 0,-10 0 0 16,4 0 0-16,-7 0 0 0,-5 0 0 0,-6-3 0 15,-2-3 0-15,-3 1 0 16,-5 2 0-16,-4-3 0 0,-4 2 0 0,-1-1 0 16,0 1 0-16,-2 2 0 0,0 0 0 0,0 1-1032 15,0-2 467-15</inkml:trace>
  <inkml:trace contextRef="#ctx0" brushRef="#br0" timeOffset="-154296.66">22261 5788 2279 0,'-14'-10'0'0,"7"6"0"0,2 2 0 0,3 1 0 0,0 1 0 0,0 0 0 0,2 0 0 0,0 0 0 0,0 0 0 0,6 0 0 0,8 0 227 0,9 0-100 0,2 0-44 16,5 1 221-16,0 1-132 0,3 0-68 15,-1 0-23-15,0 1 66 0,0-2-54 0,-2 1-28 16,-3 2 0-16,-1-3-58 0,-6 2 9 0,1 1 22 16,-4-3-242-16,-6 1 121 0,0 1 60 0,-1-2-462 15,-6-1 225-15,-2 1 79 0,0-1 88 0,-2 0-544 16,0 0 300-16,0 0 150 0,-10 0 65 0,-5 0-369 15</inkml:trace>
  <inkml:trace contextRef="#ctx0" brushRef="#br0" timeOffset="-153975.79">22307 5807 1847 0,'-14'5'0'0,"0"6"0"0,3 1 0 0,2-1 0 0,2 2 0 0,2 2 0 0,5 4 0 0,0 6 0 0,0 0 0 0,2 3 0 0,5 3 384 0,0 5-163 0,-2-1-97 15,1 2-42-15,-1 1 117 16,0 2-80-16,-3-2-41 0,-1-1 10 0,1-1-65 0,-2-4 14 16,0 0 1-16,0-6 0 0,0-4 56 15,-2-1-9-15,-4-6-47 0,1-2 100 0,1-3-51 16,-2-3-24-16,3-1 9 0,1-3 4 0,0 0-76 16,0-3 0-16,2 0 0 0,0 0 0 0,0 1 0 15,2 0 0-15,11 4 0 0,4-4 0 16,5-1 0-16,3 2 0 0,-2-2 0 0,8 0 0 0,-2 0 0 15,-3 0 0-15,1 0 0 0,-7 0 0 0,2 0 0 16,-2 0 0-16,-2 0 0 0,-1 0 0 16,-2 0 0-16,-2 0-211 0,-2 0 7 15,0 0 87-15,1 0-532 0,-3 0 305 0,0 0 154 16,1 0-449-16,1-8 291 0,3-4 160 0,0-5 75 16</inkml:trace>
  <inkml:trace contextRef="#ctx0" brushRef="#br0" timeOffset="-153651.59">22870 6052 2384 0,'-12'7'0'0,"3"2"0"0,-2 4 0 0,-1-2 0 0,1 4 0 0,2 2 0 0,1 4 0 0,2 0 0 0,6-1 0 16,0 5 0-16,0-1 485 0,0-3-224 0,9 1-111 0,5-5-57 0,1 1 103 15,7 0-84-15,-1-7-37 0,3-4-76 0,1-3 0 16,1-1 38-16,-1-3 11 0,1 0-146 0,-3-6 69 15,-5-4 33-15,1-3-32 0,-6-2 33 0,1-4 9 16,-7 0-2-16,0-2-80 0,-5 1 1 0,0-2 37 16,-2-5-23-16,0 6 19 15,0-7 12-15,-5 3 15 0,-5 4 34 0,0 2 0 16,-1-1-26-16,-1 5 66 0,-4 3-28 0,2 3-1 16,-4 3-24-16,2 2 23 0,-3 4-20 0,0 0-8 15,0 0 12-15,0 5-103 0,3 7 47 0,-1 1 0 16,2 2-279-16,-1 4 152 0,2 2 65 0,0-1 41 15,3 2-471-15,4-3 244 0,2 2 114 0,4 1-434 16,1-1 283-16,0-2 141 0</inkml:trace>
  <inkml:trace contextRef="#ctx0" brushRef="#br0" timeOffset="-153465.46">23327 6363 3417 0,'3'2'-4'0,"-1"4"1"0,0 1 1 0,0 0 0 0,-2 1 1 0,0 2-2 0,0-2 0 0,0 5 1 0,-4 1 1 0,-3-2 1 0,2 4 280 0,-4 1-120 0,0 0-65 0,-3 5-275 16,-1-3 117-16,-2 5 45 0,-2-1 27 0,-2 1-806 16,-2 0 418-16,-3 1 208 0</inkml:trace>
  <inkml:trace contextRef="#ctx0" brushRef="#br0" timeOffset="-147673.21">23589 5888 1939 0,'0'-9'0'0,"0"8"0"0,0 1 0 0,2 0 0 16,7 0 0-16,-1 0 0 0,3 0 0 0,2 0 0 0,6 0 0 0,7 0 0 0,1 0 241 0,5 0-91 0,1 0-61 0,8 0 270 0,-2 0-160 15,5 0-81-15,-1 0 146 0,-4 0-103 0,9 0-57 16,-13-1-37-16,3-2-33 0,2 1 4 16,-7 0 0-16,-4 0 10 0,1 1-124 0,-8-1 57 0,-1 0 29 15,-5 0-503-15,-4 0 266 0,-1 2 119 16,-5 0-740-16,-2 0 405 0,-2 0 202 0,-2 0 102 0,0 0-394 15</inkml:trace>
  <inkml:trace contextRef="#ctx0" brushRef="#br0" timeOffset="-147331.28">24066 5855 1581 0,'-19'4'0'0,"0"4"0"0,1 2 0 16,2-2 0-16,2 2 0 0,0 0 0 0,2 3 0 0,4 1 0 0,0 2 0 0,-1-1 0 0,-2 3 278 0,-1 3-120 0,-1 0-59 0,0-3 6 15,-2 3-33-15,-2-4 9 0,-3 4 3 16,-1-1 1-16,-2-1-47 0,1-3 0 0,-1 0 90 16,2-3-35-16,0-1-10 0,3-3-44 0,3-2 205 15,4-1-102-15,0-3-43 0,2 2-35 0,6-4 222 16,-1 1-152-16,4-2-134 0,0 0 0 0,0 2 0 16,2 2 0-16,14-3 0 0,5 1 0 0,6-2 0 15,1 0 0-15,6 0 0 16,-1 0 0-16,6 0 0 0,-2 0 0 0,2 0 0 15,-1-2 0-15,-3 1 0 0,0-1 0 0,-5 0 0 16,-4 2 0-16,-2 0 0 0,0 0 0 0,-2 0 0 16,-4 0 0-16,-3 0 0 0,0 0 0 0,-5 0 0 15,-3 0 0-15,1 0-438 0,-5 0 101 0,-1 0 149 16,0 0 75-16,0 0-534 0,-2 0 304 0,0 0 143 16,0-8 85-16,-9-1-425 0,1-6 251 0</inkml:trace>
  <inkml:trace contextRef="#ctx0" brushRef="#br0" timeOffset="-147142.02">24070 6060 2112 0,'-19'-11'0'0,"2"7"0"0,0 0 0 0,0 1 0 0,4-1 0 0,4 2 0 0,1 0 0 0,2 2 0 0,3 0 0 0,1 0 0 0,2 2 513 0,0 9-228 0,0 2-128 0,2 4 316 16,3 2-217-16,0 5-121 0,2 1-135 0,-2 0 0 16,-1 5 0-16,0 0 0 0,-2 0 0 15,-1-1 0-15,1 2 0 0,-2-1 0 0,0 2 0 0,0-2 0 16,0 0-104-16,0-2 19 15,0-3-597-15,-3-5 289 0,-5 1 116 0,3-7-370 16,-2-3 305-16,0-3 151 0,0-2 77 0,0-6-165 16,-4 0 125-16</inkml:trace>
  <inkml:trace contextRef="#ctx0" brushRef="#br0" timeOffset="-146925.86">23642 5407 2915 0,'-12'-8'0'0,"5"4"0"0,1 2 0 0,4 1 0 0,2-2-1 0,0 1 1 0,2-1 0 0,16 1-1 0,9-2 1 0,5 3-2 0,1-2 304 0,7 3-131 0,5 0-65 16,-1 0-33-16,-3 0-81 0,-4 0 59 0,2 0-11 16,-4 0 1-16,-3 0-304 0,-7 4 152 0,-4 2 76 15,-1 2-534-15,-8-1 299 0,-6 3 73 0,-3 1-586 16,-3-2 371-16,0 2 186 15,0-3 82-15</inkml:trace>
  <inkml:trace contextRef="#ctx0" brushRef="#br0" timeOffset="-146739.28">23904 5420 2375 0,'-20'-10'0'16,"3"7"0"-16,-1-1 0 0,4 3 0 0,0-2 0 0,3 1 0 0,0 2 0 0,4 0 0 0,1 2 0 0,1 11 0 0,4 2 278 0,1 2-124 0,0 4-57 0,0 3 152 0,0-2-105 0,0 5-51 15,1-5 98-15,4 9-80 0,1-5-36 0,-2 0-329 16,1-1 148-16,1-5 72 0,-1 2 48 0,1-1-562 16,-3-4 294-16,5-4 147 0,-2-3 33 0,1-5-672 15,0 0 339-15,5-5 188 0,-1 0 89 0,1-14-321 16</inkml:trace>
  <inkml:trace contextRef="#ctx0" brushRef="#br0" timeOffset="-146583.78">23991 5478 2217 0,'0'-13'0'0,"0"5"0"0,0 4 0 0,0 3 0 0,0-2 0 0,0 3 0 0,0 0 0 0,2 10 0 0,-1 4 0 0,1 2 0 0,3 3 178 16,-1 0-70-16,1 3 189 0,-1 0-129 0,-3 1-53 15,3 6-43-15,-2-5-179 0,0-3 74 0,-1 1 37 16,1 1-1-16,0-2-460 16,0-3 244-16,2 0 126 0,2-4 64 0,1-2-729 0,2-5 362 0</inkml:trace>
  <inkml:trace contextRef="#ctx0" brushRef="#br0" timeOffset="-146144.16">24393 5566 2297 0,'6'2'0'0,"7"5"0"0,-2-5 0 0,0-2 0 0,4 2 0 0,2-2 0 0,5 0 0 0,3 2 0 0,1 1 0 0,-1-3 0 0,5 1 192 0,-3 0-76 0,0 2-39 16,-1-1 60-16,-3-1-48 0,2 1 9 15,-5-2-21-15,-1 3 0 0,-8-1-38 0,2-1 96 16,-6-1-47-16,-1 2 9 0,-2-2-57 0,-2 2 82 16,-1-2-41-16,-1 0 0 0,0 0-41 0,0 0 8 15,0 0-48-15,0 1 0 0,0 1 0 16,0 2 0-16,0 5 0 0,0-3 0 0,0 6 0 0,3 0 0 16,-1 6 0-16,0 2 0 0,0 5 0 0,0 3 0 15,1 2 0-15,1 6 0 16,-1 7 0-16,1 0 0 0,-2 4 0 0,0 4 0 15,1-3 0-15,0 5 0 0,1-2 0 0,-1-2 0 16,3 0 0-16,-3-11 0 0,5 12 0 0,-2-11 0 16,-1-4 0-16,1-3 0 0,-4-3 0 0,2-3 0 15,-4-3 0-15,3-4 0 0,-3-8 0 0,0 0 0 16,0-5 0-16,0-3 0 0,0-1 0 16,-9-2 0-16,-2 0 0 0,-4 0 0 15,-3 0 0-15,-2 0 0 0,-5-2 0 0,-1 0 0 0,-4 1 0 16,-2 1 0-16,-3 0 0 0,-10 0 0 15,0 5 0-15,-7 5 0 0,-8 5 0 0,3 1 0 16,2-4 0-16,-10 5-179 0,12-5-194 0,0 4 168 16</inkml:trace>
  <inkml:trace contextRef="#ctx0" brushRef="#br0" timeOffset="-125222.4">14440 7849 1924 0,'-15'-10'0'0,"4"6"0"0,0-2 0 0,-1-2 0 0,3-1 0 0,0 0 0 0,1-2 0 0,4 2 0 0,0-3 0 0,4-1 0 0,0-2 124 0,0-2 118 0,2 0-102 0,12-4-50 16,1 3 35-16,0 1-33 0,7-3-10 16,-1 6-43-16,2 1-5 0,-3 5 5 0,1 3 0 15,0 1 10-15,-1 1-43 0,-1 3 0 0,-2 0 33 16,0 10 0-16,-4 5-53 15,-2 2 36-15,0 7-10 0,-4-2-22 16,-4 3 0-16,1 4 17 0,-2 1 21 0,-2 0-26 0,0 2-6 0,-2 0 14 16,-8 0-26-16,-1-2 28 0,-4-1 5 0,0 2 0 15,-3-3-31-15,-3-3-2 0,0 1 30 16,-6-4-3-16,4-1 95 0,0-6-40 0,-6 1-3 16,8-7 222-16,1 1-124 0,-1-2-88 0,4-3-73 15,6-3 0-15,0 0 0 0,3 0 0 0,6-2 0 16,0 0 0-16,1 0 0 0,1 0 0 0,1 0 0 15,13 0 0-15,8 0 0 0,1 0 0 0,3 0 0 16,2 0 0-16,6 0 0 0,0 0 0 0,0 0 0 16,-3 0 0-16,1 0 0 0,-5 0 0 0,3 0 0 15,-7 0 0-15,5 0-113 16,-8 0-288-16,1 0 182 0,0 0 80 0,-3-2-328 16,1-4 215-16,0-3 106 0</inkml:trace>
  <inkml:trace contextRef="#ctx0" brushRef="#br0" timeOffset="-124932.65">14942 7579 3158 0,'-9'10'0'0,"5"8"0"0,2 2 0 0,0-6 0 0,2-1 0 0,0 1 0 0,0-1 0 0,9-2 0 0,6-4 0 0,2-2 0 0,2 0 104 0,7-5-38 0,-1 0 1 0,1-5-28 16,2-11-1-16,-1-4-108 0,-1-7 49 0,-6-1 30 15,-1-2-170-15,-6 3 99 0,-5-2 51 0,-6 4-66 16,-2-2 53-16,0 2-24 0,-5 2 34 0,-11 3-55 16,-3 3 29-16,3 4-21 0,-11 0 5 15,4 5 249-15,-3 4-102 0,2 3-37 16,0 1-30-16,4 0 164 0,2 8-87 0,-1 5-42 16,6 1 0-16,1 1 2 0,5 2-25 0,4 0-354 15,3 0 167-15,0 2 87 0,0-4 42 0,9 5-737 16,6-5 362-16,2 2 164 0,4-2 103 0</inkml:trace>
  <inkml:trace contextRef="#ctx0" brushRef="#br0" timeOffset="-124391.89">15952 7177 2706 0,'0'-5'-5'0,"0"3"0"0,0 0 2 0,0 1 0 0,0 1-2 0,0 0 1 0,0 0 1 0,0 0 1 0,0 3 0 0,0 10 2 0,0 6 131 0,2 5 310 0,0 4-200 0,0 4-101 15,1 11 164-15,-1-1-304 0,2-1 0 0,1 15 0 16,-4-4 0-16,3 4 0 0,1 7 0 16,-1 0 0-16,0-11 0 0,-1 6 0 0,1-3 0 15,-1-5 0-15,0-3 0 0,-1-10 0 16,2 0 0-16,-1-7 0 0,-1-6 0 0,0-5 0 16,0-6 0-16,0-4 0 0,0-3 0 0,-2-3 0 15,0-3 0-15,0-6 0 0,-4-13 0 0,-3-8 0 16,-1-5 0-16,-5-11 0 0,0 0 0 0,-4-5 0 15,2-2 0-15,-6 7 0 0,2 10 0 0,-3-2 0 16,-3 10 0-16,-1 6 0 0,-2 7 0 0,0 8 0 16,1 3 0-16,-5 1 0 0,4 7 0 0,2 12 0 15,2 4 0-15,5 3 0 16,4 1 0-16,3 2 0 0,7-1 0 0,3 3 0 16,2-2 0-16,0 0 0 0,9-4 0 0,7 2 0 15,0-5 0-15,5 1 0 0,2-3 0 0,0-5 0 16,-2-1 0-16,8-3 0 0,-3-1 0 0,1-5 0 15,-3-3 0-15,-4-2 0 0,5 0-314 0,1 0 84 16,1-4 96-16,-3-7-340 0,3-4 218 0,0-2 108 16,1-3 45-16</inkml:trace>
  <inkml:trace contextRef="#ctx0" brushRef="#br0" timeOffset="-124157.52">16411 7501 3931 0,'0'-15'0'0,"2"5"0"0,-2-1 0 0,0 2 0 0,0 3 0 0,0 2 0 0,0 3 0 0,0-2 0 0,0 3 0 0,0 0 0 0,0 8 0 0,0 13 0 0,0 3 0 0,-2 6 0 15,-2 7 0-15,-1-1 0 0,-4 13 0 16,2-2 0-16,0 1 0 0,-2-2 0 16,-1 1 0-16,2-6 0 0,-2 10 0 0,-2-8 0 15,1-2 0-15,2 1 0 0,2-9 0 0,2-4 0 16,1-1-57-16,4-6-164 0,0-6 91 0,0-7-687 15,0-4 389-15,0-5 183 0,0 0 108 16,6-19-540-16,-1-7 320 0</inkml:trace>
  <inkml:trace contextRef="#ctx0" brushRef="#br0" timeOffset="-123937.39">16397 7335 3606 0,'5'-17'0'0,"-4"7"0"0,1 5 0 0,0 1 0 0,0 3 0 0,0-1 0 16,0 2 0-16,1 0 0 0,4 5 0 0,2 11 0 0,3 6 325 0,-1 4-325 0,1 4 0 0,1 7 0 0,-2 3 0 0,-1-2 0 16,-1 10 0-16,0-2 0 0,1 2 0 15,1-6 0-15,0 2 0 0,-3-8 0 16,3 10 0-16,-2-12 0 0,0 4 0 0,-4-3 0 16,-1-4 0-16,-3-6 0 0,-1-1-369 15,0-4 87-15,0-2 121 0,0-3-575 0,-9-4 349 0,-3-3 165 0,-2-1-451 16,-5-3 318-16</inkml:trace>
  <inkml:trace contextRef="#ctx0" brushRef="#br0" timeOffset="-123773.72">16287 7909 3267 0,'-18'-8'0'0,"2"2"0"0,1 0 0 0,4 1 0 0,2 1 0 0,2 0 0 0,3 0 0 0,4 1 0 0,0 1 0 0,2-2 0 0,16 2 509 15,4 0-354-15,2 0-155 0,-1 1 0 0,9-1 0 16,-2 2 0-16,0 0 0 0,0 0 0 0,0 0 0 15,-3 0 0-15,4 3 0 0,-2 3-552 0,-1 2 183 16,-3-2 204-16,-2 2 101 0,-2 0-990 0</inkml:trace>
  <inkml:trace contextRef="#ctx0" brushRef="#br0" timeOffset="-123573.2">16799 7814 2762 0,'-2'-2'-2'0,"0"0"1"0,0 2 0 16,-1 0 0-16,1 0 0 0,2 0 1 0,0 0 0 0,0 9 0 0,0 5 0 0,5 3 0 0,4 5 744 0,-6-1-344 0,5 7-369 0,-5 1-31 0,1-2 0 15,-2 2 0-15,0-2 0 0,-1 0 0 0,-1 3 0 16,0-1 0-16,0-5 0 0,0-4 0 0,0 1 0 16,0-7 0-16,0-4-404 0,0-4-38 0,0 0 223 15,0-6-9-15,0 0-276 0,0-6 223 0</inkml:trace>
  <inkml:trace contextRef="#ctx0" brushRef="#br0" timeOffset="-123397.78">17011 7617 3931 0,'3'-4'0'0,"8"0"0"0,-1 1 0 0,4-3 0 0,-1 4 0 0,1-1 0 0,6 1 0 0,-1 0 0 0,1 0 0 0,3 2 0 0,-1 0-356 15,5 0 232-15,-7 0 81 0,4 4 49 0,3 3-9 0,-4 0-441 16,-3 1 241-16,1-1 120 0,-4 3-1077 0</inkml:trace>
  <inkml:trace contextRef="#ctx0" brushRef="#br0" timeOffset="-123248.39">17065 7958 3931 0,'-5'8'0'0,"5"5"0"0,0-6 0 0,0 0 0 0,4-4 0 0,8 2 0 0,6-5 0 0,1 1 0 0,5 1 0 0,2 0 0 0,0 1 0 0,3-1 0 0,-3 0 0 16,6 0-596-16,-2 0 521 0,0-2 56 0,0 4-622 15,-3-4 338-15,-6 3 180 0,2 3 76 0</inkml:trace>
  <inkml:trace contextRef="#ctx0" brushRef="#br0" timeOffset="-121780.83">17941 7792 2817 0,'-6'-4'0'0,"0"2"0"0,5 2 0 0,-1 0 0 0,0 0 0 0,2 0 0 0,0 0 0 0,0 0 0 0,4 0 0 0,11 2 0 0,3 3 294 0,7 1-128 0,1-2-63 0,4 0 339 16,4-3-333-16,7-1-109 0,-7 0 0 0,4 0 0 16,0 0 0-16,-1 0 0 0,-2 0 0 0,1 0 0 15,-4-1 0-15,-4-2 0 0,-3 3 0 0,-2 0 0 16,-5 0 0-16,-3 0-255 0,-4 0-81 0,-3 0 178 15,-2 0-13-15,-2 0-684 0,-4 4 412 0,0 7 202 16,-2-5 101-16</inkml:trace>
  <inkml:trace contextRef="#ctx0" brushRef="#br0" timeOffset="-121420.53">18065 7935 2881 0,'-24'8'0'0,"4"3"0"0,2 1 0 0,3-3 0 0,6-3 0 16,3-2 0-16,6 0 0 0,0 0 0 0,6-1 0 0,14-1 0 0,6 1 407 0,6-3-184 0,0 0-92 16,0 1-45-16,-6 4 2 0,6 1-49 0,-11 2 1 15,0 3-4-15,-6 2-190 0,-3 2 96 0,-9 4 58 16,-1 5-104-16,-2-1 71 0,-4-1 37 0,-9 4-182 16,-7-5 105-16,4-6-22 0,-10 4 49 0,1-6-8 15,-1-5 32-15,0-2-61 0,5-3 48 0,-3-3 322 16,3 0-150-16,2 0-66 0,4 0-42 15,6 0 378-15,0-2-407 0,3 1 0 0,2-4 0 0,4 0 0 16,0-1 0-16,6-1 0 0,12 1 0 16,3 0 0-16,7 3 0 0,4 1 0 15,9 0 0-15,-2 2 0 0,3 0 0 0,-6 0 0 16,1 0 0-16,4 7 0 0,-8 1 0 0,1 2 0 16,-4-3 0-16,-8 3 0 0,-1-1 0 0,-2 0 0 15,-6-1 0-15,-4-1-257 0,-1-1 27 0,-4-5 86 16,-2 2 57-16,-1-2-581 0,-1-1 314 0,0-1 158 15,-3-13 78-15,-9-7-491 0</inkml:trace>
  <inkml:trace contextRef="#ctx0" brushRef="#br0" timeOffset="-121209.15">18131 7033 3756 0,'-8'-4'0'0,"8"4"0"0,-2 0 0 0,2 0 0 0,0 0 0 0,0 11 0 0,0 5 0 0,0 0 0 0,2 3 0 0,2 1 0 0,5 5 120 16,-1 0-65-16,2 4-55 0,1 2 0 0,-4-1 0 15,0 2 0-15,1-1 0 0,-2 1 0 0,-1 1 0 16,-1-2 0-16,0-1 0 0,-3 1-71 0,3-3-785 16,-2-6 372-16,1 3 238 0,2-3 37 0,-1-4-294 0</inkml:trace>
  <inkml:trace contextRef="#ctx0" brushRef="#br0" timeOffset="-120648.2">18825 7506 2147 0,'0'-10'0'0,"0"7"0"0,0 0 0 0,0-2 0 0,0 3 0 0,0 1 0 0,0-1 0 0,0 2 0 0,2 0 0 0,8 0 0 0,-3 13 139 15,3 8-50-15,0-3 298 0,1 12-179 0,-2 1-85 16,0 0 51-16,-1 3-68 0,-1 2-34 0,-1-1 95 16,-3 1-69-16,-1-2-30 0,0-2 0 0,-2-2 17 15,0-7-85-15,0-1 0 0,0-3 0 0,0-8 0 16,-2-1 0-16,-2-5 0 0,-1-3 0 0,-2-2 0 15,0 0 0-15,-2-13 0 0,4-10 0 0,-1-1 0 16,3-6 0-16,3-4 0 0,0 3 0 16,0-6 0-16,0 4 0 0,7-1 0 15,4 4 0-15,4 1 0 0,2 3 0 0,0 3 0 16,4 3 0-16,1 3 0 0,-1 4 0 0,-2 4 0 16,1 2 0-16,-1 2 0 0,0 4 0 0,-2-2 0 15,-2 3 0-15,-2 0 0 0,3 0 0 0,-6 3 0 16,0 3 0-16,-5 1-119 0,3 2-221 0,-4-2 141 15,0-1 85-15,-3 2-573 0,1-3 324 0,0-1 162 16,-2-2-471-16,0-2 307 0,0 0 168 0</inkml:trace>
  <inkml:trace contextRef="#ctx0" brushRef="#br0" timeOffset="-120346.77">19193 7204 3018 0,'0'-6'0'0,"0"1"0"0,0-3 0 16,6 2 0-16,2 1 0 0,5 3 0 0,2-2 0 0,2 3 0 0,4 1 0 0,-3 0 0 0,3 0 283 0,-2 0-112 0,-1 5-71 16,-2 5-31-16,-2-2 124 0,0 2-96 0,-5 2-97 15,-3 0 0-15,-3 3 0 0,-3 0 0 0,0 1 0 16,-2 0 0-16,-8-3 0 0,-4 2 0 0,-1-3 0 16,-2-3 0-16,-1 1 0 0,0-3 0 0,0-3 0 15,3-1 0-15,2-1 0 0,1-2 0 0,3 0 0 16,4 0 0-16,1 0 0 0,2 0 0 0,0 0 0 15,2 0 0-15,0 0 0 0,0 0 0 0,8 0 0 16,2 0 0-16,8 0 0 16,-2 0 0-16,3 0 0 0,2 0 0 0,-1 0 0 15,1 4 0-15,2-1 0 0,4 1 0 0,-9 1 0 16,8-2-98-16,-1 3-46 0,-2-2-730 0,4 0 422 16,-1-1 207-16,1-1 103 0</inkml:trace>
  <inkml:trace contextRef="#ctx0" brushRef="#br0" timeOffset="-120089.7">19791 7278 3372 0,'-15'0'0'0,"0"0"0"0,2 0 0 0,0 1 0 15,1 1 0-15,1 5 0 0,2 4 0 0,-1 3 0 0,3 6 0 0,-1 4 0 0,3 3 210 0,-2 5-86 0,0 4 101 0,2 7-225 0,1 0 0 0,0 2 0 16,4 2 0-16,-1 2 0 0,1-8 0 0,0 10 0 15,0-8 0-15,3-7 0 16,4 0 0-16,5-1 0 0,1-5 0 0,3-4 0 16,-5-7 0-16,3-4 0 0,3-2 0 0,0-5 0 15,2-4 0-15,-2-4-176 0,3 0-96 0,1-4 116 0,0-11-539 16,-3 0 318-16,7-6 174 0,-4-3-457 0,-3-1 310 16,3-3 156-16,-3-4 78 0</inkml:trace>
  <inkml:trace contextRef="#ctx0" brushRef="#br0" timeOffset="-119738.7">20045 7581 2749 0,'0'-20'0'0,"0"0"0"0,-2 4 0 0,-8-1 0 0,1 5 0 0,0 6 0 0,0 1 0 0,-2 3 0 0,-1 2 0 0,0 0 0 0,1 12 330 0,2 4-146 0,0 9-73 0,0 0 344 16,6 5-353-16,1 0-102 0,2 3 0 0,0 1 0 16,0 0 0-16,5 0 0 0,9-4 0 0,1-2 0 15,0-3 0-15,3-5 0 0,2-3 0 0,-2-7 0 16,3 0 0-16,2-5 0 0,-2-5 0 0,2 0 0 15,0-6 0-15,0-12 0 0,-5-2 0 0,1-4 0 16,-3-2 0-16,-4-3 0 16,-1-3 0-16,-2-1-29 0,-4-3-91 0,-3-2 30 15,-2-5 11-15,0 3-70 0,0-2 55 0,-12 3 28 16,-1 6-1-16,-4 3-3 0,-3 6 32 0,-3 3-1 16,0 6 1-16,-3 4 305 0,0 6-152 0,2 4-87 15,-6 1 388-15,5 1-363 0,6 9-53 0,1 5 0 16,4 1 0-16,5 1 0 0,3-1 0 0,6 3 0 15,0-2 0-15,0 2 0 0,8-1 0 0,5 0 0 16,2-2 0-16,2-1 0 0,0 0 0 0,4-4 0 16,-3 1-18-16,1-4-164 15,0 0-698-15,-1-5 421 0,3-1 210 0,0-2 106 16,-1 0-632-16</inkml:trace>
  <inkml:trace contextRef="#ctx0" brushRef="#br0" timeOffset="-119521.1">20401 7339 3216 0,'0'-4'0'0,"0"2"0"0,0 1 0 0,0-2 0 16,0 2 0-16,0 1 0 0,5 0 0 0,5 0 0 0,3 1 0 0,8 13 0 0,-2 0 89 0,3 8 537 0,3 0-626 0,-2 6 0 0,3 6 0 0,-1 2 0 16,-5 3 0-16,1 2 0 0,-7 1 0 0,2 11 0 0,-7-3 0 15,-6 3 0-15,-3-1 0 0,0 1 0 0,-9 1 0 16,-10-4 0-16,-3-3 0 0,-2-1 0 0,-3-5 0 15,1-5 0-15,1-8 0 0,0 0 0 0,-2-5 0 16,1-2 0-16,-1-5-143 0,1 1-42 16</inkml:trace>
  <inkml:trace contextRef="#ctx0" brushRef="#br0" timeOffset="-118427.02">21323 7803 2083 0,'0'-2'0'0,"0"-1"0"0,0-3 0 0,-2-3 0 0,-1 0 0 0,-3-4 0 0,1-2 0 0,-1 1 0 0,0-4 0 0,2 0 0 0,-1-1 87 0,-1 0 135 0,1 0-92 0,0-1-46 16,-4 1-1-16,2 0 6 0,0 0-11 0,-2 4-40 15,-1 2 0-15,0 4 44 0,0 1-1 0,-4 6-34 16,1 2-9-16,-6 0 67 0,3 17-33 0,-5 8 137 15,-4 11-85-15,2 4-34 0,3 8-9 0,-1 3-11 16,5 0-70-16,2-3 0 0,7-2 0 16,5-9 0-16,2 2 0 0,0-6 0 15,2-2 0-15,5-6 0 0,4-9 0 0,5 0 0 0,3-8 0 16,-3-4 0-16,5-4 0 0,6 0 0 16,-6-12 0-16,2-13 0 0,0-3 0 0,0-10 0 15,-5-2 0-15,-1-2-38 0,-2-3-11 0,-1-8-145 16,-2-11 85-16,1 0 26 0,1-5-66 0,-2-5 56 15,0-1 27-15,3 0-8 0,-3 7-90 0,-3 14 63 16,-2 3 32-16,-3 16 76 16,-2 7-54-16,-1 6 9 0,-1 9 1 0,0 4 318 15,0 8-160-15,0 1-79 0,-9 17-49 0,0 18 476 16,-5 5-196-16,5 8-148 0,-3 14-125 0,3 2 0 16,2-6 0-16,0 21 0 0,1-7 0 0,5-1 0 15,1-1 0-15,0-4 0 0,0-16 0 0,7 3 0 16,4-4 0-16,2-14 0 0,2 1 0 0,1-9 0 15,-2-7 0-15,2-5 0 0,0-8 0 0,1-5 0 16,-2-2 0-16,6-6 0 0,-5-14 0 16,3-5 0-16,-1-6 0 0,0-10-75 15,-1 1-31-15,-2-7-123 0,0-4 86 0,0-4 58 16,0 1 23-16,-2 5-49 0,-6 12 37 0,0 11-1 16,-3 5 28-16,-3 4 121 0,1 7-56 0,0 4-28 15,-2 6 0-15,0 10 393 0,-9 17-216 0,-3 8-97 16,3 5 245-16,2 3-315 0,0 4 0 0,5 2 0 15,2-8 0-15,0 11 0 16,7-8 0-16,6-3 0 0,1-9 0 0,7-1 0 0,2-6 0 16,5-4 0-16,2-8 0 0,4-6 0 0,0-7 0 15,-1 0 0-15,1-2 0 0,-2-14 0 16,-2-5 0-16,-2-3 0 0,-3-3 0 0,-4-5 0 0,-3-2 0 16,-1-7 0-16,-4 0 0 0,-4-8 0 15,-2-2 0-15,-4-13 0 0,-3 12 0 0,0-7 0 16,0 5 0-16,-12 5 0 0,0 16 0 0,-9-3 0 15,-6 10 0-15,-1 6 0 0,-6 9 0 0,-7 8 0 16,0 3 0-16,-2 0 0 16,7 13 0-16,-7 8 0 0,15-2 0 0,2 5 0 15,5 1 0-15,11-3 0 0,1 8 0 0,9-4 0 16,0 1 0-16,2-2 0 0,15 0 0 0,5-3 0 16,5 2 0-16,3-6 0 0,9-1 0 0,0-7 0 15,1-3 0-15,-2-3 0 0,1 0 0 0,3-4 0 16,-3 0 0-16,0 0-511 0,-2 0-157 15</inkml:trace>
  <inkml:trace contextRef="#ctx0" brushRef="#br0" timeOffset="-115977.99">22233 1331 1689 0,'-7'-5'0'0,"0"-1"0"0,2 3 0 0,3 1 0 0,0-1 0 0,0 3 0 0,2 0 0 0,0 0 0 0,0 0 0 0,0 14 0 0,2 6 153 0,3 5-55 0,4 3-17 0,-2 4 197 16,0 1-117-16,1 4-59 0,0 1 105 0,-3 1-81 16,1-2-31-16,-3-3 17 0,-1 2-35 0,0-5 0 15,0-2-33-15,-2-3 47 16,0-5 12-16,0-1-60 0,0-2 1 0,-2-10 77 0,-2 2-39 0,2-5 0 15,-1 0-27-15,1-5-45 16,-3 0-10-16,1 0 0 0,1-12 0 0,3-11 0 16,0-2 0-16,5-14 0 0,9 1 0 0,7-2 0 15,1-1 0-15,3 1 0 0,-2 6 0 0,5-6 0 16,-7 15 0-16,2-3 0 0,0 4 0 0,-4 8 0 16,0 1 0-16,-2 4 0 0,-3 3 0 0,0 4 0 15,-1 1 0-15,-3 0 0 0,1 3 0 0,-4 0 0 16,2 0 0-16,0 0 0 0,-2 3 0 0,-2 0 0 15,1 1 0-15,-3 0 0 0,2-3 0 0,-3 2 0 16,0-3 0-16,-1 0 0 16,-1 0 0-16,2 0 0 0,0 0 0 0,0-3 0 15,0 0 0-15,1-6 0 0,-1 5-51 0,2-3-685 16,-1 0 347-16,6 4 173 0,2-1 86 0,1 2-808 0</inkml:trace>
  <inkml:trace contextRef="#ctx0" brushRef="#br0" timeOffset="-115247.11">22702 1076 1876 0,'-5'-10'0'0,"1"4"0"0,2 0 0 0,2 0 0 0,0-2 0 0,0 3 0 0,4-6 0 0,10 6 0 0,7-1 0 0,2 3 0 0,2 1 280 0,-7 2-108 15,5 0-70-15,-4 0-29 0,-1 0 117 0,-1 10-74 16,-4-1-36-16,-4 4-17 0,0 1-20 16,-8 2 1-16,1-1-52 0,-2 3 1 0,-2-1 50 15,-11-2 11-15,-2 1 23 0,-2-3-34 0,-3-3 0 16,-1-3 0-16,2-1 110 0,0-2-44 16,0 0-38-16,8-4 158 0,-1 0-187 0,5 0-42 0,4 0 0 15,1 0 0-15,0 0 0 0,2 0 0 0,0 0 0 16,7 0 0-16,14 0 0 15,2 1 0-15,4-1 0 0,1 1 0 0,3-1 0 16,0 0 0-16,1 3 0 0,0-2 0 0,-2-1 0 16,-3 5-191-16,-1-4-162 0,-3 4 111 0,2-1 102 15,-4 1 22-15,0 0-652 0,2 1 362 0</inkml:trace>
  <inkml:trace contextRef="#ctx0" brushRef="#br0" timeOffset="-115002.04">23300 1117 3059 0,'-14'-2'-2'0,"2"1"1"0,-2 1 0 0,3 0 1 0,0 0 0 0,-3 9 0 0,2 3 0 0,-2 10 0 0,3 1 0 0,0 4 0 0,1 6 226 16,-1 0-92-16,4 6 382 0,-1 6-516 0,4-5 0 16,2 0 0-16,2 1 0 0,0-5 0 0,0 1 0 15,4-1 0-15,8-3 0 0,-1-1 0 0,4-3 0 16,0-4 0-16,-1-7 0 15,7 3 0-15,-4-9-64 0,0-2-322 0,4-2 198 16,-2-6-12-16,1-2-3 0,1 0-381 0,2-2 269 16,-3-10 136-16,-1-3-385 0,0-3 262 0,-3-5 119 15,2-4 76-15</inkml:trace>
  <inkml:trace contextRef="#ctx0" brushRef="#br0" timeOffset="-114653.78">23548 1302 2429 0,'-10'-10'0'0,"3"5"0"0,-6 3 0 0,1 2 0 0,-1 0 0 0,1 0 0 0,0 9 0 0,2 6 0 0,-1 2 0 0,5 8 0 0,1-2 103 16,3 2 323-16,0 7-198 0,2-4-93 16,0 2 124-16,0-4-108 0,2 0-55 0,7-3-17 15,3-2-54-15,2-2-25 0,4-4 0 0,0-4 0 16,3-1 0-16,0-6 0 0,-1-4 0 0,3 0 0 16,1-3-46-16,-4-6 42 0,3-8 0 0,-6 2-236 15,2-9 126-15,-2 1 14 16,-4 0-132-16,-3-4 80 0,-3-3 61 0,-2-1-9 15,-3-1 16-15,0-1 42 0,-2-2 0 0,0 2 43 16,-11 5 0-16,-4-1-53 0,-3 7 10 0,-3 5 262 16,-6 4-129-16,1 5-48 0,-4 5-47 0,-1 3 449 15,1 0-217-15,2 3-71 0,5 9 6 0,3 0-163 16,6 4 0-16,0-2 0 0,9 3 0 0,1 1 0 16,4-2 0-16,0 2 0 0,4-2 0 0,7 1 0 15,6-3 0-15,6 1 0 0,-1-6 0 0,2-3 0 16,-1-3 0-16,7-1-173 0,-5-2-144 0,1 0 85 15,-2 0-502-15,0-2 345 16,-1-5 164-16,5-3-516 0,-3-3 350 0</inkml:trace>
  <inkml:trace contextRef="#ctx0" brushRef="#br0" timeOffset="-114418.71">23952 1134 3019 0,'0'-4'0'0,"0"-2"0"0,-2 3 0 0,0-1 0 0,0 2 0 0,2 1 0 0,0 1 0 0,0 0 0 0,6 7 0 0,6 11 0 0,2 2 401 0,1 4-179 0,2 2-90 0,-1 6-35 16,3 5-37-16,-2 2-60 0,-2-3 0 0,0 3 0 16,0 0 0-16,-6-6 0 0,-1 13 0 0,-5-7 0 15,-1 2 0-15,-2 3 0 0,-5-1 0 16,-10 1 0-16,-4 0 0 0,-5-5 0 0,3-1 0 0,0-12 0 16,-5 4 0-16,1-7 0 0,2-5 0 0,2-6 0 15,-2-3 0-15,5-3 0 0,2-3 0 16,5-3 0-16,-1 0-14 0,5-3-718 0,4-8 344 15,3-11 172-15,1-1-714 0</inkml:trace>
  <inkml:trace contextRef="#ctx0" brushRef="#br0" timeOffset="-114264.08">24267 1459 2666 0,'11'-4'0'0,"4"2"0"0,3 1 0 0,5-5 0 16,-2 2 0-16,6-1 0 0,3 1 0 0,0 2 0 0,2 1 0 0,1 1 0 0,-2 0 179 0,0 0-74 0,-2 1-482 0,-3 6 209 0,-2 3 105 16,-5 1 52-16,-1 0-937 0</inkml:trace>
  <inkml:trace contextRef="#ctx0" brushRef="#br0" timeOffset="-114121.39">24408 1700 3693 0,'-26'10'-3'0,"8"1"0"0,6 1 1 0,2-7 1 0,8 3 1 0,2-1 0 0,2 3 0 0,19 0 0 0,7-1 0 16,4-2 0-16,9 2 145 16,1-3-43-16,0 0-102 0,4-2 0 0,-3 2 0 0,-4-4 0 0,12-1 0 0,-8 1-125 15,-8 0-247-15,0 1 206 0,-11 0 103 0</inkml:trace>
  <inkml:trace contextRef="#ctx0" brushRef="#br0" timeOffset="-111970.33">25363 1545 1822 0,'0'-6'0'0,"3"2"0"0,2 2 0 0,-1-5 0 0,1 2 0 0,1-1 0 0,-1-1 0 0,2 0 0 0,0-3 0 0,0-1 0 0,1 0 118 0,0-3-39 0,-3-1 117 15,2 3-83-15,-2-6-37 0,0 3 0 16,-2-2-11-16,0 2-1 0,-1 0-14 0,-2 2-11 15,0-2 0-15,0 2 0 0,-6 3 1 0,-6 1-1 0,-2 2 17 16,-5 0-16-16,-8 6 0 0,1 1 43 16,-4 0 1-16,-4 9-34 0,-9 12 29 0,0 6-40 0,-7 8 1 15,8-3-1-15,2 8 87 0,3 1-33 16,7 0-11-16,4-1-42 0,9-1 78 0,5-5-51 16,7 4-67-16,3-2 0 0,2-7 0 15,0-1 0-15,7-2 0 0,5-7 0 16,5-2 0-16,0-4 0 0,1-2 0 0,5-5 0 15,0-6 0-15,3 0 0 0,-2-2 0 0,0-9 0 16,-1-8 0-16,-2-3 0 0,-1-2-31 0,-2-5-87 16,-6 1 21-16,0 0-19 0,-3 1 56 0,-1 7-24 15,-5 0 44-15,-1 2 216 0,0 7-106 0,-2 2-62 16,0 3 284-16,0 3-292 0,0 1 0 16,-4 2 0-16,-6 4 0 0,4 11 0 0,-2 5 0 0,4 2 0 15,2 5 0-15,0 5 0 0,2-1 0 16,0 4 0-16,0-2 0 0,4-1 0 15,8-1 0-15,-1-4 0 0,1-2 0 0,2-7 0 16,1 2 0-16,0-8 0 0,0-1-112 0,2-4-25 16,-2-5-195-16,2-2 136 0,-1 0 84 0,2-4 36 15,-5-12-486-15,5-5 261 0,-5 1 131 0,3-8 55 16,-2-8-375-16,-2-3 225 0,-2-8 113 16,1-12-272-16</inkml:trace>
  <inkml:trace contextRef="#ctx0" brushRef="#br0" timeOffset="-111710.45">25576 1180 2070 0,'0'-33'0'0,"0"16"0"0,0 1 0 0,0 3 0 0,2 3 0 15,2 7 0-15,2-4 0 0,10 6 0 0,-2 1 0 0,5 0 0 0,1 0 153 0,-1 4 181 0,-3 7-148 0,0 2-72 0,-4 3-38 0,-2 4 14 16,0-2-50-16,-5 5-1 0,-3-2 1 0,-2-1-31 16,0 3 0-16,-7-5 41 0,-8 2-11 0,0-5 38 15,-3-2-1-15,0-4-37 0,1-2 185 16,0-1-83-16,5-2-55 0,1-3-47 0,4 1-39 15,1-2 0-15,2 0 0 0,4 0 0 0,-2 0 0 16,2 0 0-16,0 0 0 0,12 0 0 0,5 0 0 16,4 0 0-16,-4 0 0 0,7 0 0 0,0 0 0 15,1 0 0-15,3 0 0 0,-6 0 0 16,4 0 0-16,-2 7-635 0,2 0 172 0,-2 4 211 16,0 1 107-16,2-1-677 0,1 5 397 0</inkml:trace>
  <inkml:trace contextRef="#ctx0" brushRef="#br0" timeOffset="-111215.15">26246 1448 2658 0,'-10'-10'0'0,"2"2"0"0,-4-4 0 0,1 2 0 0,0-1 0 0,-1 3 0 0,1 3 0 0,-2 4 0 0,2-1 0 0,-2 2 0 0,-3 2 119 0,-2 12 270 0,1 5-175 0,0 5-87 16,-1 3-44-16,0 5 205 0,2 2-235 0,0-1-53 15,5 3 0-15,4-1 0 0,2-1 0 0,5 1 0 16,0-8 0-16,0 2 0 0,6-9 0 0,8-1 0 16,-2-4 0-16,8-1 0 0,-1-7 0 0,1-6 0 0,6-1 0 15,0 0 0-15,1-7 0 0,1-10-293 0,-1-5 133 16,-1 1 23-16,-2-4 50 16,-1 0-40-16,-4 2 43 0,-5 5-9 0,0-4 53 15,-8 5 102-15,1 4-50 0,-3 2-27 0,-3 3 376 0,-1 4-182 16,0 1-105-16,0 3 207 15,-9 0-214-15,-2 0-67 0,-1 11 0 0,2 4 0 16,2 1 0-16,2 2 0 0,4 1 0 0,0 1 0 16,2-1 0-16,0-1 0 0,4 1 0 0,8-5 0 15,0-2 0-15,4-3 0 0,0-2 0 0,2-5 0 16,2-2 0-16,0 0 0 0,2 0 0 0,-4-9 0 0,-1-5 0 16,1-1 0-16,-6-2 0 15,-1-2 0-15,-1 1 0 0,-5-3 0 0,1-2 0 16,-5-5 0-16,2 1 0 0,-3 2 0 15,0 0 0-15,-3 4 0 0,-5 1 0 0,-9 4 0 0,4 1 0 16,-6 3 0-16,-2 5 0 0,2 2 0 16,-2 4 0-16,2 1 0 0,3 0-53 0,2 0 19 15,3 6 3-15,6 3-306 0,3 4 138 0,2 0 85 16,0 4-518-16,12 0 296 0,10 0 148 0,6-3 74 16,4-3-534-16,9-2 310 0</inkml:trace>
  <inkml:trace contextRef="#ctx0" brushRef="#br0" timeOffset="-110949.72">26937 1508 2316 0,'3'-11'0'0,"-1"2"0"0,-2-3 0 0,-5 3 0 0,-6 0 0 0,-3 0 0 0,-4 4 0 0,0 3 0 0,-1 0 0 0,0 2 0 0,2 0 102 0,4 0-31 16,-1 9 336-16,8 5-174 0,2 1-102 0,2 2-45 0,2 2 161 15,0 1-104-15,2 5-51 0,3-4-17 16,7 4-47-16,1 0-28 0,-3 0 0 0,-3-4 0 15,4 1 0-15,-4-2 0 0,1-1 0 16,-6 1 0-16,0-4 0 0,-2-2 0 0,0-3 0 16,-2 1 0-16,-9-5 0 0,-6 1 0 0,2-3 0 0,-4-4 0 15,-2-1 0-15,1 0 0 0,-1 0 0 16,2 0 0-16,2-4 0 0,5-6 0 0,0-3-80 16,6-4-156-16,4-5-582 15,2-6 389-15,4-11 195 0,17-1 97 0,3-3-320 0</inkml:trace>
  <inkml:trace contextRef="#ctx0" brushRef="#br0" timeOffset="-110368.91">27037 1333 2557 0,'14'-2'0'0,"6"2"0"0,-4 0 0 0,-2 0 0 0,1 0 0 0,2 4 0 0,2 2 0 0,1 5 0 0,2 0 0 0,0 4 0 0,-4-1 364 0,0 6-163 0,-6-1-70 16,0 2 272-16,-6 3-181 15,-1 1-169-15,-5-1-53 0,0 2 0 0,-7-6 0 16,-11 9 0-16,-3-7 0 0,-4 2 0 0,-4-3 0 15,1-2 0-15,6-4 0 0,-6 2 0 0,11-5 0 16,-1-1 0-16,8-1 0 0,3-4 0 0,0-4 0 16,5 2 0-16,2 0 0 0,0 0 0 0,12-4 0 15,12 0 0-15,1 0 0 0,8 0 0 0,7 0 0 16,-1-2 0-16,4-4 0 0,0-4 0 0,-3 2 0 0,8-6 0 16,-4 3 0-16,-4-3 0 15,3-4 0-15,-4 1 0 0,-8-2 0 0,9-5-105 16,-13 3-20-16,-1 1 42 0,-7 3 37 15,-4-2 6-15,-7 6-9 0,0-4 9 0,-5 6 304 16,-3 2-151-16,0-1-77 0,-3 4-37 0,-6 3 77 0,0 1-76 16,-3 2 0-16,1 0 0 0,-1 11 0 0,4 8 0 15,3 4 0-15,0 7 0 0,5-1 0 0,0 5 0 16,0 0 0-16,5 0 0 16,8-1 0-16,8-2 0 0,0-6 0 0,4 0 0 15,3-6 0-15,4-4 0 0,-1-5 0 0,6-4 0 16,-2-6 0-16,4 0 0 0,-5-3 0 0,3-8 0 15,-6-3 0-15,0-8 0 0,-3 0 0 0,-4-5 0 16,-5-5 0-16,-2-3 0 0,-4-8 0 16,-6-2 0-16,-5-4 0 0,-2-2 0 0,0 0 0 15,-17 5 0-15,-5 2 0 0,-8 8-86 0,-10 9-94 16,-8 5 70-16,-4 9-28 0,-3 8 39 0,2 3 10 16,16 2 296-16,-1 0-123 0,8 2-62 0,10 8-30 15,3 1 197-15,6 4-109 16,6 1-59-16,5 2 86 0,0 4-107 0,10 0 0 0,12 1 0 15,4-1 0-15,8 5 0 0,0-6 0 0,1 0 0 16,-5-5 0-16,7 1 0 0,1-3 0 0,6 2 0 16,-6-3 0-16,7-1 0 0,-2-1-224 15,5 0-427-15,6 1 310 0,6 4 152 0</inkml:trace>
  <inkml:trace contextRef="#ctx0" brushRef="#br0" timeOffset="-110249.14">29056 1691 2747 0,'0'-3'0'0,"0"1"0"0,0 2 0 0,0-1 0 0,0-3 0 0,0 3 0 0,0-3 0 0,-3-2 0 0,2 1 0 0,-4 2 0 0,-2-1 121 0,-2 1-31 15,-2 0-11-15</inkml:trace>
  <inkml:trace contextRef="#ctx0" brushRef="#br0" timeOffset="-109279.24">22884 7461 2148 0,'-5'0'0'0,"1"-2"0"0,4 0 0 0,-2 2 0 0,2 0 0 0,0 0 0 0,0 0 0 0,13 0 0 0,10 0 0 0,3 0 0 0,8-1 157 16,0-1 273-16,3 0-195 0,1 0-98 0,0-2-49 16,-4 0 141-16,-1 2-85 0,-1 0-58 0,-2 0-75 15,-3 1-1-15,-7-2 29 0,1 3 0 16,-4 0-336-16,-4 0 164 0,-3 0 85 0,-1 0 44 0,-4 3-286 31,-3 4 119-31,-2 5 104 0,0 1-70 0,-13 5-680 0</inkml:trace>
  <inkml:trace contextRef="#ctx0" brushRef="#br0" timeOffset="-109073.02">23035 7753 2857 0,'-13'6'0'16,"1"6"0"-16,3-3 0 0,4-3 0 0,1-2 0 0,4-2 0 0,0-1 0 0,2 4 0 0,10-4 0 0,15 1 0 0,3 0 555 0,0-2-262 0,4 1-127 0,1-1-106 0,-1 3-60 16,0 0 0-16,-6-1 0 0,4 2 0 0,-9 0 0 15,0 1 0-15,-3-1 0 0,-3 2 0 16,-3-1 0-16,0 4 0 0,-7-6-306 0,1 2 59 16,0-1 58-16,-3 2 99 0,-1-1-662 0,0-1 362 15,-1 0 175-15,3-2 88 0,4-2-481 0</inkml:trace>
  <inkml:trace contextRef="#ctx0" brushRef="#br0" timeOffset="-108501.95">24162 7549 2375 0,'-6'-2'0'0,"2"1"0"0,2 1 0 0,-1-3 0 15,3 3 0-15,-3 0 0 0,3-2 0 0,0 2 0 0,0 0 0 0,10-1 0 0,5-1 108 16,4 0 293-16,0 0-172 0,2-1-100 0,-1-1 189 0,1 1-140 0,0-1-70 16,-1-2-35-16,1 2-61 0,0-2-12 0,-1 3 0 15,-1-2 0-15,2 2 0 0,-1 1 0 16,3-3 0-16,-1 4 0 0,1-1 0 0,-1-1 0 15,-2 1 0-15,6 0 0 0,0-2-78 0,-2 3 12 0,-3-2-540 16,2 0 286-16,-2 1 135 0,0 2 64 0,-2 0-371 16,0 0 228-16,-4 0 113 0,-4 0-457 0,-4 2 286 15</inkml:trace>
  <inkml:trace contextRef="#ctx0" brushRef="#br0" timeOffset="-108117.68">24297 7722 2674 0,'-11'0'0'0,"5"0"0"0,0 0 0 0,4 0 0 0,2 0 0 0,0 0 0 0,2-2 0 0,14 1 0 0,7-4 0 0,4 4 0 0,3-1 103 0,4 2 199 0,2 0-133 16,-2 0-56-16,-1 3-42 0,-2 7 15 0,-3 1-24 15,-6 2 0-15,-8 0-24 0,2 4-19 0,-6 0-10 16,-7 2 28-16,-1 0-79 0,-2 4 39 0,-12-3 1 15,-7 0 74-15,-3 1-9 0,-4-3-25 16,-1-2-1-16,-3-3-14 0,3-3-23 0,3-3 0 0,-7 1 0 16,10-2 0-16,2-3 0 0,8-3 0 0,-1 0 0 15,8 3 0-15,2-3 0 0,-1 0 0 0,3 0 0 16,9 0 0-16,12 0 0 16,8 0 0-16,3 0 0 0,4 3 0 0,1 0 0 15,8 1 0-15,-5 0 0 0,-2 2 0 16,-1-1 0-16,2 1 0 0,-2 0 0 0,-2-1 0 0,-3-1 0 15,-10 2 0-15,2-1 0 16,-6-1 0-16,-5-2 0 0,-4 2-36 0,-5-2-65 0,0-2-501 0,-3 0 287 16,-1 0 139-16,0 0 69 0,-1-10-420 0,-7-5 236 15,-1-9 131-15,3-7 61 0</inkml:trace>
  <inkml:trace contextRef="#ctx0" brushRef="#br0" timeOffset="-107951.33">24586 6752 3501 0,'-9'-16'0'0,"3"9"0"0,3 3 0 0,1 2 0 0,2 2 0 0,0 0 0 0,0 15 0 0,2 7 0 0,2 7 0 0,6 10 0 0,-3 1 226 16,0 8-95-16,-2 4-58 0,-1 13-73 0,-2-13 0 16,1 16 0-16,1-15 0 0,1 15-64 0,2-9-205 15,-3-6 153-15,-1 9 87 0</inkml:trace>
  <inkml:trace contextRef="#ctx0" brushRef="#br0" timeOffset="-107074.79">25548 7506 1479 0,'0'0'-3'0,"0"0"0"0,-3 0 1 0,2-4 0 0,-1-2 0 0,0 1 1 0,0-1 0 0,-1-3 1 0,3-2-1 0,0 2 1 0,0-5 282 0,0 1-121 0,0 0-61 15,0-4 99-15,3 2-85 0,-1-2-37 0,-2 1 0 16,0-2 38-16,0 2-37 0,0-2 9 0,0 2-48 15,0-2 7-15,-7 2-7 0,-3 1 1 0,-1 2-58 16,-2-1 39-16,-6 5-10 0,1 1-29 16,-11 4 29-16,1 4-1 0,-6 0 30 15,-1 11 4-15,-9 9-9 0,5 6-24 0,0 5 19 0,0 3 97 16,6 3-47-16,9-3 3 0,-2 11-53 16,10-6 183-16,5 0-88 0,9 2-42 0,2-6 12 15,0 0-95-15,4-1 0 0,11-2 0 0,4-2 0 16,4-6 0-16,-2-3 0 0,0-7 0 0,9-2 0 15,-6-4 0-15,3-6 0 16,-2-2 0-16,-5 0 0 0,8-7 0 0,-5-11 0 0,-3-2 0 0,1-5 0 16,-3-1 0-16,-4-4 0 0,0-2-7 0,-4-2-30 15,-2 0 6-15,0 1 10 0,-2 1-24 0,-5 5 12 16,1 1 187-16,0 4-134 16,-2 1-20-16,0 6 0 0,0 6 0 0,0 2 0 15,0 3 0-15,-4 3 0 0,1 1 0 0,-4 0 0 16,4 13 0-16,-2 8 0 0,4 9 0 0,1 0 0 15,0 4 0-15,0 9 0 0,1-3 0 16,12-5 0-16,-1 4 0 0,4-5 0 0,2-1 0 0,1-4 0 16,2-3 0-16,-4-8 0 15,4-3 0-15,-1-2 0 0,-1-6 0 0,-3-3 0 16,2-4 0-16,-3 0-443 0,0 0 143 0,-5-2 129 16,5-8-168-16,-5-8 149 0,0-5 74 0,3-2 29 15,-2-6-491-15,1-10 269 0,-3-2 136 0</inkml:trace>
  <inkml:trace contextRef="#ctx0" brushRef="#br0" timeOffset="-106765.36">25796 7045 2465 0,'-14'-25'0'0,"5"8"0"0,-4 0 0 0,5-2 0 0,3 4 0 0,1 2 0 0,4 0 0 0,0 3 0 0,0 1 0 0,11 3 0 0,5 1 281 0,2 0-121 0,2 4-61 0,2-1 233 15,-2 2-151-15,-2 0-71 0,0 3-34 0,-3 5 1 16,-6 4-38-16,-1 3 10 0,-5 0-69 0,0 1 30 15,-3 7 0-15,-4-2 29 0,-10-2-100 0,2-3 59 16,-6 1 16-16,0-3 0 0,-2-3 44 16,0-3-58-16,4-1 0 0,-4-4 0 0,6 0 0 0,4-1 0 15,-1-2 0-15,5 0 0 0,3 0 0 16,1 0 0-16,2 0 0 0,0 0 0 16,2-2 0-16,12-4 0 0,7 2 0 0,4 0 0 15,1 1 0-15,0 2 0 0,2-2 0 0,0 1 0 16,4 2 0-16,-2 0 0 0,0 0 0 0,0 0 0 15,-1 0-2-15,-3 5-406 0,-3-1 175 0,-1 4 102 16,1 0-705-16,-3 1 398 0,-1 2 199 0,-3 1 101 16</inkml:trace>
  <inkml:trace contextRef="#ctx0" brushRef="#br0" timeOffset="-106107.73">26545 7399 1532 0,'0'-19'0'0,"0"3"0"0,0-3 0 0,0 0 0 0,0 0 0 0,0-2 0 0,0 3 0 0,0-1 0 0,0 3 0 0,0 0 0 0,-6 3 73 0,-3 4 240 0,-2 0-138 15,-2 6-68-15,-4 2-35 0,-1 1 241 0,-7 1-142 16,0 14-67-16,0 4 66 0,1 5-66 0,0 6-33 16,2 2 9-16,1 6 103 0,6 0-73 0,3-5-36 15,5 5 129-15,1 2-127 0,6-3-76 16,0-2 0-16,0-1 0 0,1-2 0 0,8-3 0 0,2-9 0 16,2 0 0-16,1-4 0 15,4-5 0-15,0-6 0 0,1-5 0 0,2 0 0 16,4-1-18-16,-3-14-103 0,-2-6 32 0,2-1 46 15,-2-5-168-15,-2-1 86 0,2-4 21 0,-5 0 34 16,0 2 20-16,-2-1 13 0,-4 2-1 16,-3 6-9-16,-1 3 162 0,-2 3-76 0,-3 6-38 15,0 0 362-15,0 4-176 0,0 6-100 16,-3-2-19-16,-6 3 25 0,2 7-93 0,0 9 0 0,3 3 0 16,1 3 0-16,2 7 0 0,1 0 0 15,0-2 0-15,1 2 0 0,11-1 0 0,3-2 0 16,3-2 0-16,2-5 0 0,4-2 0 0,-1-3 0 15,2-7 0-15,-2-6 0 0,2-1 0 0,-3 0 0 16,1 0 0-16,-1-8 0 0,-5-4 0 0,-1-5 0 16,-2-1 0-16,1-5 0 0,-6 0 0 0,-1-1 0 15,-2-2 0-15,-3-1 0 0,1-5 0 0,-3 2 0 16,-1-2 0-16,0 2 0 16,-2 4 0-16,-8 4 0 0,-3 1 0 0,-2 1 0 15,-2 7 0-15,-4 0 0 0,1 8 0 0,-3 1 0 16,0 2 0-16,-1 2 0 0,5 0 0 0,-2 2 0 15,2 7 0-15,1 4 0 0,0-1 0 16,8 1 0-16,-2 2 0 0,6-1 0 0,5 3 0 0,1-2 0 16,0 1 0-16,0-1-686 15,7 0 316-15,9 0 166 0,6-2-548 0,-1-3 347 16,9-1 189-16,-2-3 89 0,6-2-220 0</inkml:trace>
  <inkml:trace contextRef="#ctx0" brushRef="#br0" timeOffset="-105793.21">27262 7313 2466 0,'4'-12'0'0,"-2"2"0"0,-2 0 0 0,0-3 0 0,-6 1 0 0,-6 3 0 0,-2 0 0 0,-1 1 0 0,-4 4 0 0,3 2 0 0,-3 0 187 0,-2 2-75 16,4 0 353-16,0 8-214 16,2 3-107-16,5 4 162 0,1 0-306 0,5 4 0 0,4-2 0 15,0 4 0-15,0-3 0 0,10 3 0 0,5 2 0 16,2-6 0-16,4 1 0 0,-1 2 0 15,2-4 0-15,-7-2 0 0,5 2 0 0,-2 1 0 0,-4-1 0 16,-3-2 0-16,-4 4 0 16,-3-4 0-16,-3 2 0 0,-1 2 0 0,-1-1 0 0,-15 1 0 0,-2-3 0 15,0-1 0-15,-8-1 0 16,-1-2 0-16,1-1 0 0,-2-3 0 0,6-2 0 16,-1-2 0-16,-2-1 0 0,2-2 0 0,3 0 0 15,1 0 0-15,3-2 0 0,4-6 0 0,3-4-356 16,0-3 145-16,9 0 87 0,0-9-741 0,3 2 414 15,12-1 197-15,6 1 113 0</inkml:trace>
  <inkml:trace contextRef="#ctx0" brushRef="#br0" timeOffset="-105070.09">27372 7274 2366 0,'12'-6'0'0,"2"1"0"0,0-4 0 0,1 2 0 0,-1-2 0 0,2 1 0 0,2 0 0 0,1 3 0 0,1 1 0 0,5 0 0 0,-3 2 170 15,1 2 238-15,-3 0-190 0,-2 5-90 0,-1 5-46 16,-1 6 59-16,-5 4-42 0,-3 5-36 0,-7 0 1 16,-1 3-64-16,0 3 38 0,-9 1-1 0,-7-2-22 15,-3 0-10-15,-4 1 33 0,0-4-1 16,0-1-41-16,0-1 0 0,3-7 34 16,-7 3-30-16,4-6 0 0,3-4 0 0,3-1 0 15,-1-4 0-15,8-2 0 0,-2 0 0 0,3-4 0 16,3 0 0-16,3 0 0 0,1 0 0 0,2 0 0 15,0 0 0-15,0 0 0 0,0 0 0 0,7 0 0 16,9 0 0-16,1 0 0 0,5-3 0 0,2 2 0 16,5 0 0-16,-2-2 0 0,5 3 0 15,0 0 0-15,-1 0 0 0,-1 0 0 0,4 0 0 0,-8 0 0 16,2 0 0-16,0 0 0 16,3 0 0-16,-5 0-25 0,1 0-57 0,-1-2-396 15,1-2 220-15,-5-6 101 0,6-2-599 0,-1-5 359 16,-3-4 180-16,-2-5 90 0,-1 0-428 0,-2-3 249 15,-4 2 139-15,-5 0 65 0,-5 6-69 0,-1-2 86 16,-3 3 37-16,-1 3 252 0,0 2-140 0,0 2-50 16,-3 3-26-16,-2 3 591 0,-4 2-307 0,2 1-165 15,0 2 324-15,1 2-218 0,-1 0 16 0,-2 2-96 16,4 13 345-16,2 3-211 16,1 7-119-16,0 1-56 0,2 4 316 0,0 0-186 15,0 4-140-15,0-1-82 0,4 0 0 0,7-4 0 16,2 2 0-16,4-3 0 0,2-3 0 0,2-9 0 15,5 2 0-15,0-3 0 0,2-8 0 0,2-5 0 16,-2-2 0-16,-3 0 0 0,5-4 0 0,-3-9 0 16,-1-4 0-16,-5-2 0 0,2-2 0 0,-1-1 0 15,-6-4 0-15,1-2 0 16,-4-4 0-16,-1-3 0 0,-4-1 0 0,-3-10-73 16,-3 5-69-16,-2-2 52 0,0 1 27 0,-10 10-1 15,-10 0-161-15,-2 5 98 0,-10 0 45 0,-7 10 0 16,0 5 162-16,-6 3-60 0,-4 8-37 0,2 1 246 15,10 0-132-15,5 0-68 0,6 7-33 0,7 4 478 16,3 2-434-16,7 3-40 0,6-2 0 0,3 3 0 16,0 2 0-16,3-2 0 0,11 2 0 0,8 1 0 15,-1-2 0-15,4-3 0 0,-3-2 0 0,8-4 0 16,-8 1 0-16,9-2 0 16,-3-1 0-16,-3-4 0 0,-1 1 0 0,-1-2 0 15,0 0-347-15,0-2 96 0,-4 1 107 0</inkml:trace>
  <inkml:trace contextRef="#ctx0" brushRef="#br0" timeOffset="-103865.47">29238 6792 1752 0,'0'-13'0'0,"0"1"0"0,0 2 0 0,0-1 0 0,0-1 0 0,0 3 0 0,-2 0 0 0,2 3 0 0,0 4 0 0,0 0 0 0,0 2 130 16,0 0-46-16,0 4 93 0,2 15-74 0,3 5-33 15,-2 6 285-15,0 11-158 0,-1 0-80 0,1 8-31 16,-1 4 312-16,-2 0-180 0,3 3-90 0,-3 9-46 16,2-13-48-16,-2 4-34 0,0 1 0 15,0-4 0-15,0 0 0 0,0-2 0 0,0-4 0 16,-2-8 0-16,-1 3 0 0,-2-5 0 16,3-7 0-16,2-6 0 0,-3-3 0 0,3-7 0 15,-2-5 0-15,2-3 0 0,0-3 0 0,-1-3 0 16,-2 0 0-16,-1 0 0 0,-1-11 0 0,0-4 0 15,3-4 0-15,-4-4 0 0,1-1 0 0,-2-6 0 16,-1-2 0-16,1 0 0 0,-1 0 0 0,-2-2 0 16,-5 3 0-16,-2 3 0 0,-1 3 0 15,-5 5-4-15,-6 2-103 0,-1 9 22 16,-3 6 34-16,-9 0 14 0,4 3 0 0,1 8 250 16,-3 9-125-16,5 6-68 0,9-3-30 0,-1 6 20 15,6 2-10-15,5 3 0 0,5 1 0 0,8-1 0 16,3 3 0-16,2 0 0 0,12-2 0 0,6-4 0 15,10 4 0-15,5-9 0 0,-2-9 0 0,14 2 0 16,0-7 0-16,3-7 0 0,3-2 0 0,2 0 0 16,0-11 0-16,-2-8 0 0,7-5 0 0,-5-5 0 15,-4 0 0-15,-7 0 0 16,4-5 0-16,-3-1 0 0,-3-3 0 0,-4 1 0 16,-1-3 0-16,-7 6 0 0,-9 4 0 0,0 1 0 15,-7 7-21-15,-5 4 42 0,-6 4-21 0,-1 3 0 16,0 4 0-16,-2 1 0 0,0 4 0 0,-7 2 0 15,-5 0 0-15,-3 11 0 0,5 7 0 0,-4 8 0 16,5 2 0-16,4 5 0 0,1 3 0 0,4 7 0 16,0-9 0-16,4 10 0 0,14-7 0 0,2-2 0 15,7-1 0-15,1-5 0 16,-1-6 0-16,6 0 0 0,0-7 0 0,-1-3 0 16,1-6 0-16,1-5 0 0,-8-2 0 0,8 0 0 15,-8-3 0-15,1-13 0 0,-4-2 0 0,-3-3 0 16,-1-4 0-16,-6 0 0 0,4-8 0 0,-4 0 0 15,-2-9 0-15,-5 2 0 0,-1 1 0 0,-2-14 0 16,0 5 0-16,-3-1 0 0,0-1 0 0,-11 3 0 16,-6 9 0-16,-2 2 0 0,-7 6 0 0,-11 2 0 15,1 11 0-15,-1 9 0 16,-15 1 0-16,3 7 0 0,2 0 0 0,2 2 0 16,12 8 0-16,1 6 0 0,5 3 0 0,8 1 0 15,7 3 0-15,8 2 0 0,4 1 0 0,0 0 0 16,9 1 0-16,16 4 0 0,5-4 0 0,6-2 0 15,6-4 0-15,5 1 0 0,2-6 0 0,5-5 0 16,-3 0 0-16,-1-3 0 0,2-3 0 16,-2-2 0-16,1-1 0 0,-4-2 0 15,-2 2 0-15,-10 2 0 0,4-1-241 0,-6 3-279 16,-1 4 246-16</inkml:trace>
  <inkml:trace contextRef="#ctx0" brushRef="#br0" timeOffset="-103706.61">30829 7738 3931 0,'3'0'0'0,"2"4"0"0,3 0 0 0,-6-2 0 0,-1-2 0 16,-1 0 0-16,0 0 0 0,2 0 0 0,-2 0 0 0,0 0 0 0,0 0 0 0,0-2 0 0,0-2 0 0,0-3 0 0,-2 4 0 16,-6 0 0-16,-3 3 0 0,-3 0-77 0</inkml:trace>
  <inkml:trace contextRef="#ctx0" brushRef="#br0" timeOffset="-101280.23">5501 9222 1954 0,'-11'-5'0'0,"4"3"0"0,2 0 0 0,1-1 0 0,3-1 0 0,-1 0 0 0,2 0 0 0,0-1 0 0,2-1 0 0,13-2-1 0,5 1 95 0,4-1-26 0,2 1 124 0,7 1-65 15,-2 4-49-15,1 0-8 0,-2 2-1 0,0 0-28 16,2 2 0-16,-13 9-83 0,5 5 36 0,-5 2 0 15,-6 3 45-15,-6 2-120 0,-2 1 59 0,-5-2 42 16,0 11-15-16,-5-6-14 0,-9 4-11 16,-5-3 42-16,0-2-41 0,-6-1 237 15,0-3-114-15,0-1-43 0,0-5 284 0,5-4-154 16,2-3-65-16,1-3 146 0,6-3-272 0,4-1 0 16,2-2 0-16,3 0 0 0,2 0 0 0,0 0 0 15,12 0 0-15,11 0 0 0,4-2 0 0,8 1 0 16,0 1 0-16,7 0 0 0,-6 0 0 0,0 3 0 15,-2 10 0-15,-2 5 0 0,-4 0 0 0,-6 5 0 16,-4 2 0-16,-6-1 0 0,-4 2 0 0,-6 0 0 16,-2-4 0-16,0 7 0 0,-14-6 0 0,-6-3 0 15,-3 1 0-15,-7-6 0 16,0 0 0-16,-4-5 0 0,-1-3 0 0,-1-2 0 16,0-5 0-16,0 0 0 0,5 0 0 0,-3-2 0 15,4-8 0-15,4-2 0 0,4-3 0 0,2 2 0 16,5-4 0-16,4 2 0 0,5-4 0 0,6 0-173 15,0-4-269-15,11 1 201 0,12-1-712 0,12-3 463 16,2 1 224-16,4-2-195 0</inkml:trace>
  <inkml:trace contextRef="#ctx0" brushRef="#br0" timeOffset="-101005.41">6104 9215 2460 0,'4'-5'0'0,"2"1"0"0,-5 1 0 0,0 3 0 0,-1 0 0 0,0 0 0 0,0 0 0 0,0 10 0 0,5-1 0 0,3 1 0 0,3 1 399 0,5-1-171 16,1-1-99-16,1-2-44 0,3-1 27 0,1-3-37 16,1-3 1-16,1 0-110 0,1-3 32 15,-7-10 0-15,-2 1 84 0,-5-6 0 0,-4-1-42 16,-3 0 9-16,-2-1 98 0,-2-1-142 0,-6-1-5 16,-6 3 0-16,-6 1 0 0,-4-2 0 15,-1 3 0-15,1 6 0 0,-5 2 0 0,3 3 0 0,3 4 0 16,0 2 0-16,3 0 0 0,1 0 0 0,3 10 0 15,3 1 0-15,6 4 0 0,1 2 0 0,4 3 0 16,0 3 0-16,4-1 0 0,9 1 0 0,4-5-663 16,4 7 132-16,4-5 246 0,-1 0 123 0,4-4-649 15</inkml:trace>
  <inkml:trace contextRef="#ctx0" brushRef="#br0" timeOffset="-100671.02">7060 9114 3601 0,'-5'-12'0'0,"2"4"0"0,1 3 0 0,-1-1 0 0,-2 0 0 0,5 3 0 0,-2 1 0 0,2 1 0 0,0 1 0 0,0 0 0 0,0 0 129 0,0 14 72 0,0 11-201 0,0 3 0 15,-4 10 0-15,-2 1 0 0,-3 14 0 0,-2-2 0 16,0 6 0-16,-1 0 0 16,-5 9 0-16,8-14 0 0,-5 4 0 0,1-1 0 15,-1-2 0-15,0-5 0 0,2-3 0 0,0-7 0 16,1 1 0-16,2-3 0 0,2-6 0 0,0-7 0 16,3-3 0-16,1-7 0 0,-1-1 0 0,4-6 0 15,0-3 0-15,-2-1 0 0,2-2 0 0,0 0-109 16,0-2-648-16,0-18 359 0,2-3 180 0,2-7-544 15,3-10 352-15,2-10 191 0</inkml:trace>
  <inkml:trace contextRef="#ctx0" brushRef="#br0" timeOffset="-100447.7">6978 9198 2656 0,'4'-28'0'0,"2"7"0"0,0 3 0 0,-3 2 0 0,0 6 0 0,1 2 0 16,1 3 0-16,3 2 0 0,0 3 0 0,3 0 0 0,5 10 616 0,1 8-289 0,-3 8-145 0,4 5-72 0,0 8-70 15,0 5-40-15,-3 5 0 0,3 3 0 16,1 9 0-16,-4-12 0 0,1 5 0 0,1 0 0 0,2-6 0 16,0-1 0-16,-2-3 0 15,1-7 0-15,-1-3 0 0,-4-2 0 0,1-2 0 16,-3-4 0-16,-4-7 0 0,1-2 0 0,-6-1-766 16,1-4 341-16,-3 1 197 0,0-3 96 0,0 1-200 15,-13-4 147-15,-1-1-383 0,-4-4 256 0,-5-2 142 0</inkml:trace>
  <inkml:trace contextRef="#ctx0" brushRef="#br0" timeOffset="-100296.27">7017 9760 2883 0,'-29'-15'0'0,"8"5"0"0,1 1 0 0,2 0 0 0,4 2 0 0,5-2 0 0,4 3 0 0,3 1 0 0,2 1 0 0,0-1 0 0,11-1 189 16,8 2-66-16,9 1 102 0,-3 1-94 0,3 0-46 15,1 2-1-15,1 0-239 0,1 0 106 0,-2 0 38 16,1 4-714-16,0 3 381 0,0 0 191 0,-3 1 95 15,-4-3-464-15</inkml:trace>
  <inkml:trace contextRef="#ctx0" brushRef="#br0" timeOffset="-100096.18">7593 9610 3477 0,'0'1'0'0,"0"3"0"0,0 0 0 0,0-1 0 0,0 4 0 0,0 0 0 0,0 4 0 0,0 2 0 0,2 5 0 0,3 2 0 0,4 2 270 0,-1 3-86 16,0-3-184-16,-1 3 0 0,-4-3 0 16,5 4 0-16,-4-5 0 0,-1 0 0 0,-1 0 0 15,1-3 0-15,-2-5 0 0,1 0 0 0,0-2 0 16,0-2-98-16,-2-2-19 0,0-3 75 0,0-1-932 0,0-3 472 16,0 0 232-16</inkml:trace>
  <inkml:trace contextRef="#ctx0" brushRef="#br0" timeOffset="-99888.61">7906 9340 3886 0,'0'-7'0'0,"4"3"0"0,6 1 0 0,-4-1 0 0,4 0 0 0,4 3 0 0,2-1 0 0,3 0 0 0,3 2 0 0,1 0 0 0,5 0 45 0,2 0-45 15,-1 0 0-15,3 0 0 0,0 4 0 0,-2-3 0 0,0 5-290 16,-9-2-27-16,2 1 186 16,-2 5 80-16,-8 2-544 0</inkml:trace>
  <inkml:trace contextRef="#ctx0" brushRef="#br0" timeOffset="-99713.04">7998 9765 3931 0,'-2'0'0'0,"2"0"0"0,0 0 0 0,0 0 0 0,8 0 0 0,10 0 0 0,1 0 0 0,6 0 0 0,-1 0 0 0,9 0 0 0,0 0 0 0,1 0 0 0,-3 0 0 0,1 0 0 16,-5 0 0-16,-4 0 0 0,0 0 0 0,-1 0 0 16,-4 0 0-16,-3 0 0 0,-3 6-995 0</inkml:trace>
  <inkml:trace contextRef="#ctx0" brushRef="#br0" timeOffset="-98713.71">9271 9372 1835 0,'6'-11'0'0,"-1"4"0"0,5 1 0 0,1-5 0 0,0-2 0 0,-1-1 0 0,-1-4 0 0,0 1 0 0,3-4 0 0,-4-1 0 0,-1 0 167 0,3-5-68 0,-5 2 39 16,0-1-50-16,-2 0 0 0,-2 0-48 0,1 3 28 15,-2-5-28-15,0 2-1 0,0-1 1 0,-2 1-22 16,-5 0 22-16,-3 2 9 0,-3-5-9 0,1 5-43 15,-6 2 1-15,-1-1 11 0,3 4 1 16,-3 4 39-16,0 0-27 0,-2 4 53 16,0 3-9-16,3 3-33 0,-1 1-2 0,1 3 68 15,1 1-30-15,1 0-1 0,3 0-26 0,2 1 2 16,1 8 6-16,1 4-11 0,2 3 1 0,1 6-29 16,-2 0 0-16,5 5 29 0,-1 3-24 15,1 1-10-15,1 3 33 0,0 2 86 0,2 0-43 0,0 2-11 0,0 0-71 16,0 7 0-16,0-3 0 0,0 0 0 15,2 3 0-15,1 1 0 0,1 5 0 16,1 0 0-16,3 2 0 0,-6 1 0 0,4 3 0 16,-1-1 0-16,-1-3 0 0,0 5 0 15,-1-4 0-15,-1-1 0 0,3 0 0 0,-4 0 0 16,1-2 0-16,-2 1 0 0,0-6 0 0,0-1 0 16,0-8 0-16,0 3 0 0,-4-4 0 0,-7-3 0 15,2-1 0-15,-1-4 0 0,-7-3 0 0,3-3 0 16,-2-5 0-16,-5 1 0 0,3-7 0 0,-1 1 0 15,-1-6 0-15,-7-2 0 0,8 0 0 0,-5-4 0 16,2 0 0-16,1 0 0 16,-2 0 0-16,5-2 0 0,0-4 0 0,4 0 0 15,2-2 0-15,3 2 0 0,3-2 0 0,3 3-384 16,3-5 143-16,0 0 105 0,2-1 49 0,18-1-626 16,4-5 337-16,10-4 168 0,-2 4 75 0</inkml:trace>
  <inkml:trace contextRef="#ctx0" brushRef="#br0" timeOffset="-98392.33">9352 10093 3418 0,'4'15'0'0,"-1"9"0"0,-3-6-1 0,0 3-3 0,0 5 0 0,0-1 0 0,0-1 1 0,0 5 0 0,0-1 1 0,1-3 0 0,10-2 198 0,2-4 131 0,6 4-314 0,0-5-13 15,2-3 0-15,-3-3 0 0,3-2 0 0,2-7 0 16,-3-2 0-16,-1-1 0 0,2 0 0 0,-3-4 0 15,-2-10 0-15,-2-3 0 0,-2 0 0 0,-3-4 0 16,-2 0 0-16,-3-7 0 0,0 3 0 16,-3-5 0-16,-1-1 0 0,0-3 0 15,-1-2 0-15,-8 1 0 0,-2 2 0 0,-3 0 0 16,-1 6 0-16,-2 4 0 0,2 6 0 0,-2 1 0 16,-1 7 0-16,-1 4 0 0,0 1 0 0,0 4 0 15,0 0 0-15,5 0 0 0,-2 7 0 0,5 4 0 16,-1 1 0-16,5 1 0 0,2 2 0 15,2-2-452-15,3 1 144 0,0-2 119 16,0 1 79-16,0-2-278 0,6-1 174 0,7-2 88 16,1-4 43-16,2-4-608 0</inkml:trace>
  <inkml:trace contextRef="#ctx0" brushRef="#br0" timeOffset="-98152.85">9611 9217 3158 0,'-5'-4'0'0,"5"2"0"0,0 1 0 0,0-2 0 16,0-1 0-16,5-1 0 0,13 1 0 0,2-2 0 0,5 3 0 0,2 1 0 0,4 0 470 0,0 2-216 0,0 0-205 0,-1 0-49 0,0 0 0 0,-2 2 0 15,0 3 0-15,-1 1-39 0,-7-2-143 16,1 4 119-16,-4-1 46 0,-2 2-698 0,-3-3 358 0,-3-1 193 15,-2 0-41-15,-4 0-290 16,-1-3 229-16,0 0 114 0,-2-2-416 0</inkml:trace>
  <inkml:trace contextRef="#ctx0" brushRef="#br0" timeOffset="-97870.28">9900 9168 1856 0,'-11'-2'0'0,"0"2"0"0,-1 0 0 0,2 0 0 0,1 0 0 0,-3 4 0 0,4 5 0 0,-1 0 0 0,2 5 0 0,-3 2 0 0,1 4 106 0,0 0-33 0,-3 3 45 15,1-4-30-15,-5 7-10 0,4-6-40 0,-4 1-36 16,4-4 1-16,-5-1 35 16,0-3 9-16,-1-1 30 0,4-4 0 0,-2-2-39 15,3-3 75-15,3-3-37 0,-1 0 9 0,6 0 212 16,1 0-129-16,-1 0-65 0,5 0-32 0,0 0 248 16,0 0-259-16,0 0-60 0,11 0 0 0,10 0 0 15,2 0 0-15,0 0 0 0,2 0 0 0,9 0 0 16,-3 0 0-16,1 6 0 0,-2 0 0 0,1 2 0 15,-1-4 0-15,-1 4 0 0,-4 0 0 16,-2-3 0-16,0 3 0 0,-3 0-178 16,-3-3-203-16,-2 0 130 0,-1 0 108 0,-5-4-600 15,0 2 352-15,-4-3 177 0,0 0 78 0,-3 0-479 0</inkml:trace>
  <inkml:trace contextRef="#ctx0" brushRef="#br0" timeOffset="-97671.09">9937 9262 2416 0,'-14'-9'0'0,"5"3"0"0,2 2 0 0,-2 3 0 0,5-2 0 0,-1 3 0 15,5 0 0-15,0 3 0 0,0 8 0 0,0 8 0 0,2 4 205 0,5 1-83 0,2 9-42 0,-4 0 397 0,0 6-224 0,1 5-107 16,-4-4-55-16,0 1 50 0,-1-7-141 0,1 5 0 16,-2-3 0-16,0-2 0 0,0-2 0 0,0-6-17 15,0-5 19-15,0 0-529 0,-3-6 277 16,3-6-641-16,-4-3 429 0,2-3 203 0,0-3 111 0,-3 0-176 15,-1-7 147-15</inkml:trace>
  <inkml:trace contextRef="#ctx0" brushRef="#br0" timeOffset="-97443.88">9615 8660 3037 0,'-15'-23'0'0,"5"8"0"0,5 9 0 0,1-3 0 0,2-1 0 0,2 3 0 0,0 1 0 0,0 3 0 0,18-1 0 0,4 2 0 0,6-1 397 16,4 3-183-16,1 0-88 0,7 5-44 0,-4 2-7 15,1 1-75-15,2 1 0 0,-7 0 0 0,5 1 0 16,-8-3 0-16,-1 3 0 0,-7-1-191 0,0 1-2 16,-2 1 110-16,-6-2-737 0,-6 2 353 0,-1-1 221 15,-4-1 70-15,-2-1-478 0,0 2 312 0,-2-5 152 16</inkml:trace>
  <inkml:trace contextRef="#ctx0" brushRef="#br0" timeOffset="-97286.42">9804 8650 2119 0,'-14'-2'0'0,"3"2"0"0,1 0 0 0,3 0 0 0,-1 6 0 0,3 1 0 0,-2 3 0 0,4 2 0 15,3 4 0-15,0 3 0 0,0 0 134 0,0 4-48 0,0 0 10 0,0 5 183 0,2 1-120 0,-1-3-324 16,3 2 102-16,2-2 50 0,-4-3 36 0,4-1-635 15,1-3 325-15,0-4 164 0,2-7 80 16</inkml:trace>
  <inkml:trace contextRef="#ctx0" brushRef="#br0" timeOffset="-97121.06">9933 8680 3475 0,'0'0'0'0,"0"0"0"0,0 2 0 16,0 9 0-16,0 4 0 0,0 4 0 0,0 1 0 0,0 10 0 0,0 0 0 0,0 3 0 0,0-1 395 0,0 3-334 0,0 1-61 0,2 0 0 16,0-5 0-16,-1 1 0 0,1-3 0 0,4-3-596 15,-4-4 228-15,1 2 199 0,1 1 103 0</inkml:trace>
  <inkml:trace contextRef="#ctx0" brushRef="#br0" timeOffset="-95776.05">22185 6878 1957 0,'-5'0'0'0,"-1"0"0"0,3 0 0 0,-3 0 0 0,3 0 0 0,-2 0 0 0,1 0 0 0,3 0 0 0,-1 0 0 0,2 0 0 0,0 0 96 0,0 0 199 0,0 0-128 0,0 0-65 15,2 0-31-15,6 0 113 16,1 0-63-16,2 0-47 0,1 0 38 0,-3 0-37 16,2 0-1-16,1 0 101 0,-3 0-59 0,2 0-44 15,1 0 1-15,-3 0 94 0,2 0-167 0,0 0 0 16,0 0 0-16,5 0 0 0,-2 0 0 0,2 0 0 16,0 0 0-16,4 0 0 0,0 0 0 0,1 0 0 15,-1 1 0-15,7 1 0 0,-3-2 0 0,2 0 0 16,-3 0 0-16,5 2 0 0,-1-2 0 15,1 0 0-15,-3 0 0 0,2 2 0 16,-3-2 0-16,5 1 0 0,-3 1 0 0,-1 1 0 16,-2 0 0-16,2 1 0 0,-2-1 0 0,5 2 0 15,0-2 0-15,0-1 0 0,3 0 0 0,0 1 0 16,3-3 0-16,2 0 0 0,1 2 0 0,2-2 0 16,-1 0 0-16,2 0 0 0,-3 0 0 0,2 0 0 15,1 0 0-15,-1 0 0 0,-3 0 0 0,0 0 0 0,4 0 0 16,-5 0 0-16,4 0 0 0,-1 2 0 15,0 0 0-15,-1 0 0 0,3 0 0 0,-1 0 0 16,5-1 0-16,-5 2 0 16,2-1 0-16,-3-2 0 0,7 0 0 0,-5 0 0 0,-3 0 0 15,8 0 0-15,-6 0 0 0,-4 0 0 0,7 0 0 16,-4 0 0-16,-1 0 0 0,0 0 0 16,-2 0 0-16,1 0 0 0,-3-2 0 0,-1-1 0 15,2 2 0-15,0-1 0 0,-1 0 0 0,1 0 0 16,2 0 0-16,-3-2 0 0,6 2 0 0,-2 1 0 15,-2-3 0-15,1 2 0 0,-2 1 0 0,-4-2 0 16,-2 1 0-16,-3 2 0 16,-2-2 0-16,-5 2 0 0,-1 0 0 0,-4 0 0 15,-1 0 0-15,-3 0 0 0,0 0 0 0,-1 0 0 16,0 0 0-16,-1 0 0 0,0 0 0 0,-3 0 0 16,4 0 0-16,-3 0 0 0,1 0 0 0,-1 0 0 15,1 0 0-15,-3 0 0 0,2 0 0 0,-3 0 0 16,0 0 0-16,-1 0 0 0,-1 0 0 0,0 0 0 15,0 0 0-15,-1 0 0 0,-14 0 0 16,-2 0 0-16,-6 7 0 0,-5 3 0 0</inkml:trace>
  <inkml:trace contextRef="#ctx0" brushRef="#br0" timeOffset="-93284.83">10631 9521 1176 0,'-13'0'0'0,"1"0"0"0,5 0 0 0,-2 0 0 0,2 0 0 0,0 0 0 0,4 0 0 0,1 0 0 0,-2 0 0 0,4 0 0 0,0 0 89 16,0 0-26-16,2 0 105 0,10 0-70 0,3-2-30 0,0 1 248 15,3-2-140-15,1 1-68 0,1 2 128 16,3-3-104-16,4 1-47 0,-3 2 0 0,1 0 269 16,0 0-159-16,4 0-69 0,-1 0-48 0,2 0 157 15,-2 2-98-15,4 1-131 0,-2 3-6 0,-3-3 0 16,4 3 0-16,-2-1 0 0,-3-1 0 0,-8 1 0 16,5-2 0-16,-5 1 0 0,-4 0 0 0,-4-2 0 15,-3-2 0-15,-1 2-315 0,-4-2 98 16,-1 0 50-16,-1 0 7 0,0 0-370 0,0 0 246 0,-7 0 123 15,-5 0-408-15,0 1 255 16,-3 4 143-16,-2 0 67 0</inkml:trace>
  <inkml:trace contextRef="#ctx0" brushRef="#br0" timeOffset="-92829.13">10810 9685 2098 0,'-19'1'0'0,"-1"1"0"0,2 0 0 0,0-2 0 0,1 0 0 0,4 0 0 0,3 0 0 0,4 0 0 16,1 0 0-16,3 0 0 0,2 0 76 0,0 0 423 0,4 0-231 0,8 0-115 0,4 0-48 16,2 0 206-16,1 0-136 0,2 0 48 0,-1 0-200 15,3 2-23-15,-2 6 0 0,0 2 0 16,-3 0 0-16,0 2 0 0,-4 1 0 0,0 2 0 16,-5 0 0-16,-2 0 0 0,-1 2 0 0,-4 0 0 15,-1-2 0-15,-1 2 0 0,0 0-15 0,-7-1-111 16,-6 1 20-16,-4 2-27 0,1-4 36 15,-5 0 33-15,0-3-17 0,-6 0 107 16,5-2-33-16,-2-5-1 0,-1 1-30 0,4-2 166 16,-1-1-82-16,0-2-34 0,1 2-5 0,2-3 50 15,4 2-16-15,4-2-25 0,2 2 323 0,2-2-336 16,4 0-3-16,1 0 0 0,2 2 0 0,0 2 0 16,7 0 0-16,11 1 0 0,6 1 0 0,1-2 0 15,3-1 0-15,1 1 0 0,10 0 0 0,3-2 0 16,-3 0 0-16,3-2 0 0,-6 0 0 15,3 2 0-15,-2-1 0 0,-3 1 0 16,-1 0 0-16,-6 2 0 0,-6-2 0 0,0 1 0 16,-8 1 0-16,3 0 0 0,-9-1 0 0,0 0 0 15,-3-2 0-15,-2 1-392 0,-1-2 118 0,-1 0 123 0,0 0 56 16,0 0-302-16,0 0 179 0,-7 0 90 0,0 0-215 16,-4-7 157-16,1-8 74 0,-3-4 37 15</inkml:trace>
  <inkml:trace contextRef="#ctx0" brushRef="#br0" timeOffset="-92519.76">11005 8819 2739 0,'0'-25'0'0,"0"12"0"0,-4 2 0 0,-1 1 0 0,-1-1 0 0,2 6 0 0,3 1 0 0,-1 3 0 0,0-1 0 0,-1 2 0 0,3 0 166 0,0 12-69 0,0 11 145 0,0 5-101 16,0 6-51-16,5 9-25 0,-3-3 145 0,-1 12-90 16,1-3-59-16,0 1-61 0,0-1 0 0,-2-2 0 15,0-5 0-15,0 5 0 0,0-12 0 0,2 3 0 16,0-6 0-16,-1-2 0 0,1-10 0 16,0 1 0-16,0-3 0 0,0-8 0 0,-1-1 0 0,-1-3 0 15,0-4 0-15,0 0 0 16,0-2 0-16,2 0 0 0,-2 0 0 0,0 0 0 15,0 0 0-15,0 0-153 0,0 0-202 0,-2 0 159 16,1 0 71-16,-1 0-703 0,2 0 385 0,0 0 206 16</inkml:trace>
  <inkml:trace contextRef="#ctx0" brushRef="#br0" timeOffset="-90303.07">11927 9706 1458 0,'2'0'0'0,"0"0"0"0,2 0 0 0,-2 0 0 0,0 0 0 0,0 0 0 0,-1-3 0 16,1 0 0-16,0-5 0 0,0-2 0 0,0 0 230 0,-2 0-100 0,2-1-45 0,-2 0 0 0,0-3 36 0,0-1-40 16,0 0 9-1,0 0-50-15,0-2 60 0,0-2-31 0,0 3 1 0,0-3 0 0,0-1 10 16,-2 1-40-16,-4 0 34 0,1 0 0 0,-2-1-34 16,0 2 10-16,0 2 10 15,-2-2-20-15,1 5 0 0,-2 0 0 0,1 2 14 16,2 4-4-16,-3-3-10 0,1 6 0 0,-2 2-15 15,-1 1 15-15,-1 1 0 0,0 0-29 0,-2 0-10 16,0 10 39-16,-4 6 42 0,2 1-47 0,1 3 3 16,-3 5 2-16,-1 5 44 0,0 6-2 0,1 0-44 15,3 7-14-15,-2 0-24 0,2 2 0 0,1 3 0 16,2 0 0-16,5-2 0 0,0-1 0 0,6-9 0 16,2 3 0-16,0-1 0 0,0-6 0 0,10-2 0 15,1-5 0-15,4-1 0 16,1-7 0-16,5 0 0 0,0-5 0 0,2-8 0 15,-2-1 0-15,5-3 0 0,-5 0 0 0,7-7 0 16,-5-11 0-16,-2-2 0 0,2-7 0 0,-2-1 0 16,0-4 0-16,-1-6 0 0,-4 6 0 0,0-1 0 15,0-3 0-15,-4 3 0 0,-3 6 0 0,2-5 0 16,-8 11 0-16,1 1 0 0,-2 7 0 0,-1 2 0 16,-1 3 0-16,0 4 0 0,0 3 0 0,0-1 0 15,0 2 0-15,-3 0 0 0,-1 15 0 0,-1 3 0 16,3 5 0-16,0-1 0 15,2 4 0-15,0 1 0 0,0-5 0 0,0 11 0 16,4-7 0-16,3 0 0 0,2-1 0 0,3-4 0 16,-1-2 0-16,0 0 0 0,3 0 0 0,0-4 0 15,-2-5 0-15,1 1 0 0,-4-5 0 0,1-1 0 16,-1-3 0-16,0 0 0 0,-2-2 0 0,3 0 0 16,-1 0-66-16,1-8-511 0,0-3 266 0,1-4 133 15,-2-2 68-15,3-5-535 0,-2-5 307 16,0-2 149-16,0-5 74 0,-3-9-202 15,-3-3 139-15</inkml:trace>
  <inkml:trace contextRef="#ctx0" brushRef="#br0" timeOffset="-89933.05">12203 9287 2069 0,'0'-27'0'0,"-4"9"0"0,-1-2 0 0,1 1 0 0,1 4 0 0,3 3 0 15,0-1 0-15,0 3 0 0,0-1 0 0,11 3 0 0,1 1 157 0,6 1 276 0,-1 2-197 0,3 2-88 16,1 2-59-16,-2 0 207 0,-2 0-129 0,2 0-63 15,-5 7-32-15,-2 3 12 0,-1 1-10 0,-5 3-72 16,-3 1-2-16,-3 1 0 0,0 3 0 0,0 0 0 16,-11 0 0-16,-2-2 0 0,-2-1 0 0,-2-2 0 0,0 0 0 15,2-3 0-15,0-2 0 0,2-3 0 16,5-1 0-16,3-2 0 0,-1 0 0 0,3-3 0 16,3 1 0-16,0-1 0 0,0 2 0 0,0 0 0 15,9 0 0-15,5 2 0 0,5 0 0 0,4-1 0 16,2-1 0-16,0 2 0 15,4-2 0-15,-5 0 0 0,8-1 0 0,-4-1 0 16,-1 0 0-16,-4 0 0 0,1 0 0 0,0 0 0 16,-5 0 0-16,2 0 0 0,-6 0 0 0,0 0 0 15,-4 0 0-15,-2 0 0 0,-3 0 0 0,0 0 0 16,-2 0 0-16,-3 0 0 0,1 0 0 0,-2-1 0 16,0-3 0-16,0 0 0 0,0 1 0 0,0-2 0 15,0 4 0-15,0-1-632 16,0 0 276-16,0 2 158 0,0 0-715 0,0 4 437 0</inkml:trace>
  <inkml:trace contextRef="#ctx0" brushRef="#br0" timeOffset="-89085.92">13152 9688 1604 0,'-2'0'0'0,"0"0"0"0,0 0 0 0,2 0 0 0,-1 0 0 15,1 0 0-15,0 0 0 0,0 0 0 0,0-6 0 0,0-1 0 0,0-2 137 0,0 1-40 0,0-5-35 0,1 2 12 0,1-1-36 16,0 1-1-16,0-1-28 0,-2 2 10 0,0-3 18 16,0 1 1-16,0-1 23 0,-4 2 1 0,-1 0-25 15,-4 1 10-15,2-1 19 16,-2 0 0-16,0 1-29 0,-3 3 1 0,1-1 89 15,0 4-35-15,-2 1-9 0,-2 1 49 0,-1 2-47 16,2 0-24-16,-7 9 37 0,4 8-22 0,-5 7-8 16,1 1-31-16,0 7 43 0,3 0 0 0,0 3-42 15,4 0 8-15,4 4 20 0,4-4 0 0,3 0-29 16,3-2 0-16,0 1 19 0,3-4-56 0,11-2 0 16,0-2 0-16,4-3 0 0,0-2 0 0,-1-8 0 15,8 0 0-15,-7-9 0 0,9-2 0 16,-1-2 0-16,0 0 0 0,1-12 0 15,-1-6 0-15,2-7 0 0,-4-2 0 0,1 0 0 16,-2-4 0-16,-3 2-23 0,-1-3-35 0,-2 1-19 16,-2 1-16-16,-4 2 8 0,-3 8 24 0,-1-3 146 15,-3 6-57-15,-2 4-32 0,-2 4-1 0,0 2 298 0,0 2-293 16,0 3 0-16,0 2 0 0,-4 0 0 16,-3 7 0-16,1 8 0 0,0 3 0 0,0 5 0 15,5 3 0-15,1 0 0 0,0 0 0 16,0-1 0-16,3-1 0 0,9-3 0 15,3 2 0-15,-2-8 0 0,6-1 0 0,-2-2 0 16,1-4 0-16,3-5 0 0,0-1 0 0,-1-2 0 16,1 0 0-16,2-5 0 0,-5-11 0 0,-2 3 0 15,-2-3 0-15,0-4 0 0,-3 2 0 0,-4-3 0 16,-1 1 0-16,-2-5 0 0,-2-1 0 16,-2-3 0-16,0 0 0 0,0-1 0 15,0-1 0-15,-10 1 0 0,-1 2 0 0,2 8 0 16,-7 0 0-16,2 2 0 0,-4 5 0 0,0 3 0 15,-3 4 0-15,0 5 0 0,1 1 0 0,-3 0 0 16,2 0 0-16,3 11 0 0,-1 0 0 0,4 5 0 16,2-1 0-16,2 0 0 0,1 1 0 0,4 1 0 15,5-2 0-15,1 3 0 0,0-4-158 0,0 3-28 16,3-3-550-16,11 0 339 0,2-3 185 0,5 1 87 16,4-3-576-16,1-4 332 15,2-2 166-15</inkml:trace>
  <inkml:trace contextRef="#ctx0" brushRef="#br0" timeOffset="-88764.71">13935 9462 2185 0,'2'-14'0'0,"-2"1"0"0,0 6 0 0,0-4 0 0,-6 1 0 0,-7 2 0 0,-2 4 0 0,-2 2 0 0,-2 2 0 0,-4 0 0 0,0 0 336 0,0 12-150 15,6 0 400-15,-2 3-280 0,4 3-134 0,4-2-67 0,4 3-50 16,3 1-55-16,4 0 0 0,0 0 0 15,6 3 0-15,6-2 0 0,6 1 0 0,2-3 0 16,-3 0 0-16,9 1 0 0,-3-1 0 0,-1-1 0 16,1-2 0-16,-6-1 0 0,0 0 0 0,-4 0 0 15,-2 0 0-15,-5-2 0 0,-5 0 0 0,-1 3 0 0,0-3 0 16,-7-2 0-16,-8 1 0 16,-7-1 0-16,-1-2 0 0,-2-2 0 0,5-1 0 15,-10-2 0-15,4 0 0 0,-1-2 0 0,3 0 0 16,-1-2 0-16,3 0 0 0,0 0 0 0,1-2 0 15,4-6 0-15,2-4 0 0,4-3-375 16,5 1 157-16,6-5-630 0,0 0 405 0,2-5 203 0,13 1 102 0,9-9-307 16</inkml:trace>
  <inkml:trace contextRef="#ctx0" brushRef="#br0" timeOffset="-88026.1">14065 9390 2364 0,'15'-14'0'0,"0"5"0"0,1 0 0 0,0-1 0 0,0 1 0 0,2 2 0 0,0-1 0 0,3 3 0 0,3 4 0 0,3 0 0 0,-2 1 179 0,-4 0-71 16,2 9 280-16,-4 5-165 0,-1 9-98 0,-4 2 25 15,-5 5-57-15,-3 2-27 0,-4 1-1 0,-2 5-82 16,0 4 22-16,-15-3 1 0,-4 1 31 0,-2-4-43 16,-1-1 0-16,-1-5 52 15,-1-2-8-15,-1-2 16 0,3-7-41 0,3-6-13 16,0-2 0-16,2-1 0 0,2-6 0 0,6-2 0 15,0-2 0-15,2 0 0 0,2 0 0 0,3 0 0 16,2 0 0-16,0 0 0 0,0-2 0 0,7 0 0 0,5-2 0 16,6 2 0-16,-2 0 0 0,5 2 0 15,1 0 0-15,4 0 0 0,-1 0 0 0,-2 0 0 16,5 0 0-16,-2 0 0 0,-2 0 0 0,2 2 0 16,1 0 0-16,-3-2 0 0,7 2 0 15,-3-2 0-15,-2 0 0 0,4 0-483 16,-1 0 47-16,-2-4 189 0,3-7-234 0,-2-6 221 15,0-4 112-15,4-5 55 0,-5-5-529 0,-6 2 284 16,2-11 154-16,-5 3-154 0,-6 5 169 0,-3-4 84 16,-4 4 38-16,-3 6 62 0,-2-6-30 0,0 12 15 15,0-3 0-15,-5 7 456 0,-3 2-265 0,0 3-123 16,-1 3 662-16,0 3-300 0,-1 2-206 0,2 3-47 0,-1 0 180 16,2 8-150-1,-1 7-90-15,2 7 320 0,3 5-200 0,3 1-100 16,0 2-50-16,0 2-11 0,0 2-76 0,0 0 0 0,5 0 0 15,5-3 0-15,1-1 0 0,0-5 0 0,6 3 0 16,-2-7 0-16,4-4 0 0,0-2 0 0,1-8 0 16,3-2 0-16,4-2 0 0,-3-3 0 0,0 0 0 15,0-10 0-15,-1-5 0 0,2-3 0 0,-2-1 0 16,-3-4 0-16,-3 1 0 0,-2-1 0 0,-2 0 0 16,0-4 0-16,-4-2 0 0,-2-1 0 15,-2-4 0-15,-1-2 0 0,-3-3 0 16,-1-3 0-16,0 2 0 0,-7 0 0 0,-7 1 0 15,-2 8 0-15,-3 0 0 0,-6 4-1 16,-3 5-60-16,-2 3-6 0,0 8 30 0,-4 3 203 16,-1 7-166-16,1 1 0 0,2 0 0 0,4 5 0 15,10 6 0-15,-2 3 0 0,7-1 0 0,5 3 0 0,5 1 0 16,3 2 0-16,0 1 0 16,5-4 0-16,9 5 0 0,8-3 0 0,2 1 0 15,3-4 0-15,1-1 0 0,2-3 0 0,2-3 0 16,2-1 0-16,1-2 0 0,-1-4 0 15,0 3 0-15,-4-4 0 0,-4 0 0 0,6 0 0 16,-13 0-59-16,4 1-671 0,-8 5 346 0</inkml:trace>
  <inkml:trace contextRef="#ctx0" brushRef="#br0" timeOffset="-86680.39">16020 9553 916 0,'0'0'0'0,"0"0"0"0,0 0 0 0,-2 0 0 0,2 0 0 0,-2-2 0 0,2 0 0 0,-2 1 0 0,2-2 0 0,0 1 0 0,0 1 78 16,0-1 55-16,0 0-52 0,0-2 0 0,0-1-43 0,0-2 90 15,0 3-45-15,0-6 9 16,0 2-54-16,0-2 99 0,0 0-49 0,0 1-26 0,0-2 1 16,-2 1 45-16,-1-3-39 0,-3 1-1 15,0 0 5-15,-1 4 0 0,-1-4-36 0,1 1 10 16,-3 0 13-16,-1 0-23 0,0-1 0 0,-2 3 25 15,-2 2 1-15,-1 1-17 0,-2 2-8 0,1 1 36 16,-6 3 1-16,1 5-38 0,-2 10 10 0,-1 7 24 16,-1 10 1-16,-1 3-35 0,4 2 39 0,0 6 0 15,2 2-29-15,6 2 31 16,3-2 0-16,9 0-41 0,1-9 0 0,2 3 72 0,0-3-26 16,9-4-22-16,5-4-61 0,2-4 0 0,3-3 0 15,0-4 0-15,-2-8 0 0,4-1 0 0,2-6 0 16,0-2 0-16,2-4 0 0,-2-15 0 15,-1-5 0-15,2-10-107 0,-3 1 9 0,-2-9 41 16,-1-1 32-16,0-5-100 0,-4-3 55 0,2-12 4 16,-3 3 24-16,-2-5-129 0,-2-3 67 0,-1-3 33 15,1-3-9-15,-1-3-17 0,1-4 29 0,-2 1 1 16,2 2-3-16,-4 8 0 16,-1 20 23-16,-2 9 202 0,-1 6-97 0,-1 12-47 15,0 8-24-15,0 4 165 0,0 5-82 0,-1 4-44 16,-3 2 3-16,-1 18 333 0,-4 10-173 0,4 12-48 15,-1 6-11-15,1 16-5 0,-1 2-125 0,2 3 0 16,0 5 0-16,1 0 0 0,-1 2 0 0,2 3 0 16,0-2 0-16,2 3 0 0,0-4 0 0,0-5 0 15,2-14 0-15,5 3 0 0,5-7 0 0,3-10 0 16,-1-8 0-16,2-4 0 0,-1-8 0 0,2-6 0 16,0-5 0-16,1-8 0 15,3-2 0-15,2-4 0 0,-1-15 0 0,1-3 0 16,5-13 0-16,-2 2 0 0,1-9 0 0,-2-1-143 15,-2-7 5-15,4-11 55 0,-6 3 1 0,0-2-4 16,-7 11 25-16,0 1 0 0,-5 11 14 0,-4 3 44 16,-1 12-34-16,-4 2 0 0,0 9 340 0,0 4-179 15,0 2-76-15,0 5 255 0,-9 0-303 0,-3 17 0 16,1 5 0-16,0 11 0 0,-1 8 0 16,5 1 0-16,5 6 0 0,2 1 0 0,0-1 0 0,0-6 0 15,6 8 0-15,6-8 0 16,0-8 0-16,6-1 0 0,-2-3 0 0,3-9 0 15,3 0 0-15,-3-10 0 0,4-1 0 0,0-6 0 16,-3-4 0-16,3 0 0 0,-1-4 0 0,-2-11 0 16,-2-2 0-16,-2-2 0 0,-2-4 0 0,-3 3 0 15,2-12 0-15,-3 1 0 0,-5-2 0 0,0-10 0 16,-1 0 0-16,-1-5 0 0,-1-2 0 0,-2-5 0 16,0 0 0-16,0 0 0 15,-2 0 0-15,-6 12-62 0,-5-8-36 0,-3 19 30 16,0 2 0-16,-5 8 235 0,-4 5-103 0,4 9-59 15,-11 3-17-15,0 5 84 0,2 0-72 0,-2 5 0 16,2 13 0-16,0 2 0 0,3 2 0 0,3 7 0 16,3 0 0-16,8 1 0 0,7 2 0 15,6-1 0-15,0 0 0 0,9-2 0 0,11-2 0 16,3-1 0-16,6-2 0 0,1-6 0 16,0-1 0-16,3-5 0 0,-1-2 0 0,-2-5 0 15,0-1 0-15,-5 0 0 0,0-4 0 0,-2 2 0 16,-3-2 0-16,-3 3-12 0,-4-2-61 0,-2 5-1194 0</inkml:trace>
  <inkml:trace contextRef="#ctx0" brushRef="#br0" timeOffset="-80789.16">17971 9417 2844 0,'-11'0'0'0,"3"0"0"0,5 0 0 0,1 1 0 0,2-1 0 0,0 1 0 0,0 4 0 0,9-1 0 0,6-3 0 0,7 3 0 0,6-2 245 0,3 0-104 0,-1 0-52 0,3-1 27 16,-3 1-39-16,-3 0 9 15,7 1-49-15,-6 0-103 0,-7 1 51 0,1-1 26 16,-3 2-440-16,-2-1 242 0,-8 2 108 0,0 0-708 15,-3 1 336-15,-4 3 214 0,-2 1 62 0</inkml:trace>
  <inkml:trace contextRef="#ctx0" brushRef="#br0" timeOffset="-80614.34">18062 9739 2809 0,'-5'4'0'0,"0"3"0"16,1 3 0-16,2-5 0 0,2-1 0 0,0 2 0 0,0-5 0 0,7 4 0 0,11-2 0 0,0 1 0 0,7-2 191 0,-1 0-77 0,1-1 10 16,1-1-43-16,1 2-1 0,-2-2-34 0,7 0-543 15,-4 0 266-15,4 0 134 0,-2 0 67 0,0 0-772 16,2 0 428-16</inkml:trace>
  <inkml:trace contextRef="#ctx0" brushRef="#br0" timeOffset="-80392.73">18869 9531 3221 0,'2'0'0'0,"0"-3"0"0,7 0 0 0,5 0 0 0,2 0 0 0,3-1 0 0,5 2 0 0,6-1 0 0,4 1 0 0,4 0 0 15,5 2 539-15,-6 0-368 0,9 0-171 0,-7 0 0 0,5 4 0 0,-5 4 0 0,-6-1 0 0,5 2 0 16,-5-1 0-16,-4 3 0 0,-3-1 0 15,-5-3 0-15,-5 4 0 16,-2-3-23-16,-3-1-878 0,-4 1 449 0,-3-1 127 0,-2-1 143 16,-2-2-574-16</inkml:trace>
  <inkml:trace contextRef="#ctx0" brushRef="#br0" timeOffset="-80094.83">19316 9534 2222 0,'-15'8'0'16,"-1"5"0"-16,4 0 0 0,-4 2 0 0,4 2 0 0,-4 2 0 0,3 2 0 0,-2 1 0 0,2 2 0 0,-2 0 0 0,-2-1 108 0,-2 2-26 0,-1-2-10 0,-1-1-77 0,-4-1 43 15,4-5-1-15,-2 0 46 0,4-5-36 16,-1-4-10-16,0 1 1 0,3-5-1 0,2-1 238 16,6 0-119-16,1-2 331 0,3 0-270 0,3 0-217 15,0 0 0-15,2 0 0 0,2 0 0 0,13 0 0 16,9-4 0-16,2 1 0 0,6 1 0 0,0 0 0 15,2 2 0-15,4 0 0 0,0 0 0 0,-3 2 0 16,-1 5 0-16,1 1 0 0,-1 2 0 16,-4-2 0-16,-2 2 0 15,-7-2 0-15,0 1 0 0,-4 0-338 0,-6-3-60 0,-1 0 172 16,-3 0 98-16,-3-5-653 0,-2 1 371 0,-1-2 187 16,-1 0 92-16</inkml:trace>
  <inkml:trace contextRef="#ctx0" brushRef="#br0" timeOffset="-79881.08">19317 9645 3044 0,'-9'0'0'0,"0"2"0"0,3 2 0 0,-2 0 0 0,3 1 0 0,3 3 0 0,0 3 0 0,2 2 0 0,0 5 0 0,0 7 0 0,2 3 131 0,4 2 550 16,-1 8-606-16,2 5-75 15,-4 2 0-15,-1 0 0 0,0-1 0 0,0-1 0 0,-1 7 0 16,1-8 0-16,0-6 0 0,0 1 0 0,0-3 0 15,0-9 0-15,-2 5 0 0,0-7 0 16,0-8 0-16,0-3-103 0,0-5-859 0,0-1 453 16,0-6 240-16,0 0 115 0,-2 0-508 15,0-15 313-15</inkml:trace>
  <inkml:trace contextRef="#ctx0" brushRef="#br0" timeOffset="-79693.05">19335 8706 3807 0,'0'-9'0'0,"0"7"0"0,0 0 0 0,0 2 0 0,0 0 0 0,0 9 0 0,0 14 0 0,0 3 0 0,0 13 0 0,-2 5 0 0,-2 7 124 0,-4 12-124 0,3-10 0 16,-1 13 0-16,4-14 0 15,2 5-629-15,0-1 185 0,0-1 240 0,0-2 130 16,2 2 50-16</inkml:trace>
  <inkml:trace contextRef="#ctx0" brushRef="#br0" timeOffset="-78841.08">20353 9630 1704 0,'-2'0'0'0,"0"0"0"0,2 0 0 0,-2 0 0 0,2-1 0 0,0-9 0 0,0-3 0 0,0-3 0 0,0 0 0 0,2-3 0 0,2-2 90 0,-1 0-53 0,3-2 3 16,-4 4-3-16,1-4 0 0,-1 3 0 0,-2-1 2 15,0 2-2-15,0 0 1 0,-4 2 56 0,-3 0-28 16,-2 1 0-16,-3 4 92 16,-1 2-65-16,-2 2-28 0,0 6 1 0,-6-1 78 15,1 3-43-15,-6 4-37 0,-1 15 0 0,-3 9 21 16,2 4-23-16,0 6-1 0,1 1-14 0,3 6 66 16,4 0-37-16,2 0 0 0,8-2 23 0,2 1-30 15,8-9 9-15,0 3 10 0,0-2-88 0,8-4 0 0,6-2 0 16,3-6 0-16,0-3 0 0,7 0 0 15,-1-9 0-15,2-2 0 0,0-6 0 0,-4-4 0 16,0 0 0-16,4-3 0 0,-5-8 0 16,1-7 0-16,-2-5 0 0,-3-3 0 0,-2-3 0 0,-1-2 0 15,-4-1-64-15,1-4 26 16,-3 4-13-16,-3 1 107 0,-2 6-52 0,0 0-9 16,-2 5-19-16,0 3 146 0,0 8-122 0,0 1 0 15,-4 3 0-15,0 2 0 0,-1 3 0 0,-1 0 0 16,0 13 0-16,2 8 0 0,3 0 0 0,1 8 0 15,0-1 0-15,0 0 0 0,0 0 0 0,10 2 0 16,-1-8 0-16,5 6 0 16,2-7 0-16,-4-4 0 0,4 0 0 0,-3-4 0 15,2-3 0-15,-2-3-137 0,-4-3-156 0,3-3 128 16,-1-1 63-16,-2 0-204 0,1-1 125 0,-1-7 77 16,0-6-555-16,1-7 311 0,-2-4 156 0</inkml:trace>
  <inkml:trace contextRef="#ctx0" brushRef="#br0" timeOffset="-78560.03">20546 9048 2520 0,'-4'-29'0'0,"1"9"0"0,1 7 0 0,2-1 0 0,0 0 0 0,0 2 0 0,5 1 0 0,11 2 0 0,2 3 0 0,3 1 0 0,-1 3 484 16,1 2-224-16,0 0-111 0,-3 0-31 0,-1 9-31 0,-4 4-9 15,-1 2-129-15,-6 2 45 16,-5 4-1-16,-1 3 44 0,-5 1-110 0,-12-2 50 0,-3-1 30 15,-5-2 1-15,-2 0 122 16,-1-2-46-16,5-5-14 0,0 0-11 0,2-5-59 0,3-1 0 0,9-3 0 16,0-2 0-16,6-1 0 15,1-1 0-15,2 0 0 0,0 0 0 0,3 0 0 16,16 0 0-16,2 0 0 0,7 0 0 0,-2 0 0 16,4 0 0-16,0 0 0 0,-1 0 0 0,-6 0 0 15,9 0 0-15,-4 0-192 0,1 6-284 0,-3 3 219 16,2 3-688-16,1 3 445 0</inkml:trace>
  <inkml:trace contextRef="#ctx0" brushRef="#br0" timeOffset="-78191.61">21279 9418 2298 0,'0'-8'0'0,"0"3"0"16,-2-3 0-16,-4-4 0 0,3 3 0 0,-4 2 0 0,0-4 0 0,2 3 0 0,-3-2 0 0,-2 5 0 0,3 2 185 0,-6-1-78 0,-2 4 73 0,-2 0-71 0,-6 1-36 16,1 10 0-16,0 4 64 15,-3 1-55-15,1 3-22 0,3-1 0 0,4-2 220 16,2 2-121-16,4 0-53 0,4-4-84 0,5 1-22 16,2 1 0-16,0-2 0 0,2 0 0 0,8 1 0 15,3 0 0-15,8 0 0 0,0 1 0 0,1 0 0 16,1-2 0-16,-2-1 0 0,-3 3 0 0,1 0 0 15,-3 0 0-15,-7-1 0 0,-2 2 0 0,-5-2 0 16,-2-1 0-16,0 1 0 0,-6 0 0 16,-8-1 0-16,-4-3 0 0,-6 2 0 15,-1-3 0-15,2-5 0 0,-2 1 0 0,-1-2 0 16,5-3 0-16,-1-1 0 0,-1 0 0 0,4 0 0 16,6 0 0-16,1 0 0 0,5-5 0 0,1-6 0 15,6-2 0-15,0-6-505 0,13 0 43 0,10-2 212 16,3-3-763-16</inkml:trace>
  <inkml:trace contextRef="#ctx0" brushRef="#br0" timeOffset="-78023.03">21383 9503 3463 0,'10'0'0'0,"0"0"0"0,-7 2 0 0,-1 3 0 0,-2 6 0 0,0 2 0 0,0 1 0 15,0-1 0-15,0 4 0 0,0-2 0 0,0 2 468 0,0 2-468 0,0-3 0 0,0 3 0 0,0-1 0 16,2 0 0-16,1-1 0 0,1-2 0 0,1-2-211 15,-3-4 45-15,-1-2 101 0,1-1-792 0,-2-2 333 16,0-4 260-16,0 0-483 0,0-2 355 0</inkml:trace>
  <inkml:trace contextRef="#ctx0" brushRef="#br0" timeOffset="-77864.84">21486 9083 2863 0,'1'-20'0'0,"1"8"0"16,0 5 0-16,0 3 0 0,-2 3 0 0,0 1 0 0,2 0 0 0,1 0 0 0,3 1 0 0,1 10 0 0,1 5 180 0,-1 2-71 0,1 7 61 0,-1 2-66 0,-1 2-25 16,-2 3-230-16,3 2 95 15,-3 0 46-15,1 1-795 0,2-1 421 0,-3 2 219 16,-1-2 97-16</inkml:trace>
  <inkml:trace contextRef="#ctx0" brushRef="#br0" timeOffset="-77582.61">21608 9662 2245 0,'-5'17'0'0,"0"-1"0"0,-1-1 0 0,4-5 0 0,-3 3 0 0,3-3 0 0,0-1 0 0,0-1 0 0,2-1 0 0,0 1 0 0,0-4 101 16,0-1 157-16,0-1-116 0,0-2-52 0,2 0-27 15,4 0-63-15,3-8 0 0,1-7 46 0,-1-1-179 16,4-7 84-16,0 1 44 0,0-3-1 16,3 1-19-16,-2 3 41 0,3-5-10 0,-4 7 64 15,1 2-43-15,-1 4-53 0,-4 6 0 0,1-1 426 16,-1 6-190-16,-2 2-93 0,2 0-22 0,0 2 167 15,-2 11-209-15,0 4-53 16,0 3 0-16,2 5 0 0,-2 0 0 0,-2 1 0 0,3-2 0 16,0-3 0-16,-1 1 0 0,2-3 0 0,-2-2 0 15,2-2 0-15,-4-6 0 0,1 1-42 0,-3-5-261 16,1-1 151-16,-2 0-5 0,0-4-554 0,-2 0 333 16,0 0 161-16,0 0-393 0,0-2 287 15,0-13 144-15</inkml:trace>
  <inkml:trace contextRef="#ctx0" brushRef="#br0" timeOffset="-76945.8">21930 9328 2325 0,'7'-11'0'0,"4"4"0"0,-1 0 0 0,1 5 0 0,3 1 0 0,2 1 0 0,4 0 0 0,2 0 0 0,-2 7 0 0,1 5 0 0,-1 4 84 16,0 4 289-16,-5 6-168 0,-2-2-84 0,-1 3-43 15,-7 1-61-15,-1-5 28 0,-4 7-8 0,0-3-199 16,-6 1 99-16,-11-3 49 0,-4-3-81 0,3-5 75 15,-9 2 24-15,5-4-1 0,-2-3 181 16,5-5-104-16,-2-2-30 0,4-1-65 16,4-3 246-16,2-1-119 0,2 0-48 0,4 0-8 15,1 0 175-15,4 0-231 0,0 0 0 0,2 0 0 16,12 0 0-16,9 0 0 0,-1 0 0 16,2 0 0-16,8 0 0 0,2 0 0 0,0 0 0 0,1 0 0 15,0 0 0-15,0-1 0 0,-1-1 0 0,0-2-25 16,-1-2-59-16,-1 3-50 0,-3-4-545 15,-7 1 312-15,7-3 170 0,-9-4-454 0,1-2 306 16,-4-7 155-16,-2 2-246 0,-8-1 190 16,3-2 109-16,-8 2 50 0,0 2 124 0,-2-1-37 15,0 5 0-15,0 3-46 0,-9 0 501 0,0 5-246 16,2 2-123-16,-2 2-61 0,-1 3 289 0,4 0-177 16,-1 3-82-16,3 12 611 0,4 3-314 0,0 6-159 15,0 2 206-15,4 2-172 0,9 3-100 0,0 1-46 16,6-2 176-16,2-2-253 0,1-4-4 0,7-2 0 15,-1-4 0-15,4-6 0 0,0-2 0 0,1-6 0 16,1-4 0-16,-2 0 0 16,0-4 0-16,-4-7 0 0,0-6 0 15,-4 1 0-15,-3-5 0 0,-4 2 0 0,2-10 0 0,-6 2 0 16,-2-5 0-16,-2-8 0 0,-4-1 0 0,-1 1-6 16,-4-12-221-16,0 1 95 0,0 0 47 0,-14 1 25 15,-4 3-83-15,-3 11 45 0,-9-2 34 0,0 12 97 16,-8 7-34-16,-4 9-1 0,3 9 368 0,-11 1-194 15,3 4-90-15,13 9-54 0,0 6 109 0,8 1-137 16,8 1 0-16,4 7 0 0,8-2 0 0,6 0 0 16,0 3 0-16,4-3 0 15,11 3 0-15,6-3 0 0,3 0 0 16,3-3 0-16,4-5 0 0,3 0 0 0,0-4 0 0,0-4 0 16,1-2 0-16,-1-6 0 0,0-2-859 0,-3 0 406 15,-4 0 200-15,5-2 112 0,-6-10-657 0</inkml:trace>
  <inkml:trace contextRef="#ctx0" brushRef="#br0" timeOffset="-76671.36">23339 8776 2810 0,'4'-22'0'0,"-2"5"0"0,-1 5 0 0,1 1 0 0,-2 1 0 0,0 5 0 0,0 1 0 0,0 2 0 0,0 2 0 0,0 2 0 0,0 13 95 16,0 7 416-16,0 6-237 0,0 6-109 0,0 12-89 15,0 2-76-15,0 6 0 0,0 9 0 0,0-1 0 16,0-4 0-16,0 20 0 16,0-2 0-16,-7 14 0 0,-2-2 0 15,-3 3 0-15,3-10 0 0,-2 18 0 0,3-26 0 0,0 8 0 16,3-2 0-16,1-6 0 0,3-9 0 0,1-1 0 16,0-6 0-16,0-10 0 0,0-12 0 0,3 1 0 15,3-11 0-15,1 4 0 0,-3-6 0 0,2-3-337 16,-2-2-91-16,-3-6 195 0,-1 4-651 15,0-5 428-15,0-5 211 0</inkml:trace>
  <inkml:trace contextRef="#ctx0" brushRef="#br0" timeOffset="-75947.88">23621 9990 1774 0,'-6'0'0'0,"1"6"0"0,0 4 0 0,0-3 0 0,3 3 0 0,2 1 0 0,0 4 0 0,0 2 0 0,0-1 0 0,2 3 0 0,8 0 234 0,3 1-99 16,-1 1-50-16,6-1-24 0,-4-4 78 0,7 3-56 15,-5-4-23-15,2-2-1 0,-1-2 34 0,1-1-29 16,0-2 10-16,-4-6 6 0,2 1-22 0,-2-3 0 16,-2 0-22-16,1 0 29 0,-1-3-21 0,-1-7-8 15,-2-5-23-15,-1-2 23 0,1-4-1 0,-5 1 1 16,0-5-65-16,-3-2 27 0,-1 2 1 0,0-2 37 15,-1 2-47-15,-10 2 0 16,-3 2 29-16,-4-2 8 0,-1 6 95 0,-6 5-47 16,0 2-11-16,0 8 22 0,-3 0-21 15,-2 2-7-15,1 4-33 0,5 9 12 0,4 0-13 0,4 2-23 16,2 0-104-16,7 2 41 0,2-1 50 0,5-2 24 16,0 1-578-16,3 0 280 0,6-2 105 0,5-3-653 15,1 0 399-15,2-5 201 0</inkml:trace>
  <inkml:trace contextRef="#ctx0" brushRef="#br0" timeOffset="-75597.51">23660 8881 2804 0,'-15'-4'0'15,"2"2"0"-15,2 2 0 0,2 0 0 0,2 0 0 0,5 0 0 0,2 0 0 0,0 0 0 0,7 6 0 0,16 0 0 0,8-1 111 0,2 0-37 0,6-1 448 0,2 1-232 16,6-1-160-16,-4-3-130 0,-2 1 0 0,-6 0 0 16,5 0 0-16,-4-2 0 0,-2 0 0 15,-4 0-31-15,-7 0-666 0,-2 1 367 0,-5 1 183 16,-5 0 41-16,-6 0-767 0,0 1 418 0,-5 2 208 0,0 0 106 16</inkml:trace>
  <inkml:trace contextRef="#ctx0" brushRef="#br0" timeOffset="-75310.22">23938 8901 1515 0,'-15'0'0'0,"2"0"0"0,0 5 0 0,0 0 0 0,-2 4 0 0,2 0 0 0,-1 5 0 0,1 3 0 16,-2 4 0-16,2-3 0 0,-2 2 245 0,-2 5-108 0,-2-2-50 0,3 2-25 0,-2-5 8 16,2 0-33-16,2-5 10 0,2 1 45 15,0-3-27-15,4-4 0 0,1-1-28 0,4-5 72 0,1 1-26 16,2-2-10-16,0-2-36 15,0 0 213-15,2 0-107 0,8 0-53 0,8 0 221 0,4 0-142 16,0-2-65-16,5-2-1 16,1 1-103-16,2 0 0 0,0 0 0 0,0 1 0 0,2 0 0 15,-3 0 0-15,1 0 0 0,-9 2 0 0,4 0 0 16,-4 0 0-16,-2 0 0 0,-2 0-42 0,-6 2-88 16,0 2 17-16,-3 1-680 0,-3-1 378 0,-1 0 188 15,-2 0 96-15,-2-3-470 0,0-1 273 16,0 0 150-16,0 0-285 0</inkml:trace>
  <inkml:trace contextRef="#ctx0" brushRef="#br0" timeOffset="-75113.69">23975 8988 2280 0,'-14'-12'0'0,"3"5"0"0,-1 1 0 0,1 3 0 0,4 1 0 0,0 0 0 0,2 2 0 0,3 0 0 0,2 11 0 0,0 6 0 0,0 7 250 0,2 3-107 0,3 1 364 15,4 3-236 1,-2 4-116-16,-4-1-50 0,1 1 84 0,0 0-158 0,-3 0-31 0,-1-2 0 0,0 1 0 15,0-2 0-15,0-4 0 16,0-5-266-16,0 1 67 0,-1-6 118 0,-1-6 59 16,-2-2-698-16,1-5 358 0,-1-2 85 0,-1-3-295 15,-1 0 267-15,1-3 134 0,-2-10 58 16,2-5-140-16</inkml:trace>
  <inkml:trace contextRef="#ctx0" brushRef="#br0" timeOffset="-74880.34">23605 8431 2785 0,'-20'-16'0'0,"3"5"0"0,0 2 0 0,0-3 0 0,4 1 0 0,8 5 0 0,-1 0 0 16,6 0 0-16,0 3 0 0,11-1 0 0,14 0 183 0,7 3-77 0,7-1 250 0,4 2-160 15,3 0-79-15,-2 0-4 0,-2 0-38 0,8 0-75 0,-6 0 0 16,-8 0 0-16,1 3-19 15,-2 4 20-15,-10-4 10 0,0 4-433 0,-5 1 229 16,-5-1 116-16,-4 1-655 0,-5-1 298 16,0 1 181-16,-4 0 113 0,-2-1-423 0,0-1 264 0,-2-4 130 15</inkml:trace>
  <inkml:trace contextRef="#ctx0" brushRef="#br0" timeOffset="-74722.91">23835 8375 1892 0,'-19'5'0'0,"1"2"0"0,4 2 0 0,1 1 0 0,1-1 0 0,3 2 0 0,4 5 0 0,3-1 0 0,0 0 0 0,2 3 0 0,0 3 76 16,0-3 152-16,0 3-95 0,0 0-48 0,0 0-278 15,2-3 115-15,0-1 67 0,-1 0 19 0,1-1-439 16,2-7 234-16,-2 0 117 0,1-4-483 0,2-1 213 16</inkml:trace>
  <inkml:trace contextRef="#ctx0" brushRef="#br0" timeOffset="-74528.34">23952 8409 2761 0,'1'-3'0'0,"-1"1"0"0,0 2 0 0,0 0 0 0,0 0 0 0,0 0 0 0,0 0 0 0,0 9 0 0,0 4 0 0,1 4 0 0,2 2 362 0,-3 4-153 16,0 5 390-16,0 1-599 0,0-2 0 0,0 3 0 15,0 0 0-15,0 2 0 0,0-4 0 0,-4 3 0 16,1-4 0-16,-1 0 0 0,-1-3 0 0,0 0 0 15,0-1-287-15,1 0 113 16,-1-4 106-16,1-3-1005 0,-1-2 509 0</inkml:trace>
  <inkml:trace contextRef="#ctx0" brushRef="#br0" timeOffset="-73778.56">24663 9381 2832 0,'-1'-6'0'0,"-1"3"0"0,2 3 0 0,0 0 0 0,0 0 0 0,2 0 0 0,8 0 0 0,10 0 0 0,1-1 0 0,2 1 0 0,9-2 330 0,-4 0-147 0,2 1-73 16,0 1-37-16,1-3-48 0,-7 3 20 0,8-2-8 0,-5 2-1 15,-7 0-381-15,2 0 191 16,-4 0 95-16,-2 0-764 0,-2 0 421 0</inkml:trace>
  <inkml:trace contextRef="#ctx0" brushRef="#br0" timeOffset="-73600.24">24787 9645 3345 0,'-21'10'0'0,"5"-1"0"0,2-1 0 0,3-1 0 0,6-5 0 0,-2-1 0 0,7 2 0 0,0-3 0 0,7 0 0 0,13 1 0 0,4-1 129 16,7 0 177-16,0 0-155 0,0 0-151 0,4 0 0 15,-3 0 0-15,0 0 0 0,-2 0-620 0,-2 4 279 16,-7 0 198-16,2 3 86 0,-4 2-1038 0</inkml:trace>
  <inkml:trace contextRef="#ctx0" brushRef="#br0" timeOffset="-67316.69">25535 9518 1843 0,'0'-5'0'0,"-4"2"-2"0,-2 1 1 0,3 0-1 0,-1 1 1 0,2 1 0 0,0-2 1 0,0 2-1 0,2 0 1 0,0 0 0 0,0 0 92 0,11 0 240 0,10 0-146 0,3 0-75 0,8 0-36 15,3 0 319-15,8-4-183 16,1-2-87-16,-2-2 189 0,-1 3-137 0,-5 1-94 0,1-1-82 16,0-1 0-16,-2 3 0 0,-4 1 0 0,-1-1 0 15,-7 2 0-15,1-1 0 0,-2 2 0 0,-4-2 0 16,-1 0 0-16,-4 0 0 0,-1 1 0 0,-3-2-315 16,-2 1-13-16,-2 0 160 15,0 1-572-15,-1-1 351 0,-3-2 175 0,-1 3 78 16,0-3-490-16</inkml:trace>
  <inkml:trace contextRef="#ctx0" brushRef="#br0" timeOffset="-66925.9">25884 9437 2120 0,'-6'0'0'0,"1"0"0"0,5 0 0 0,-2 0 0 0,-1 2 0 0,3 1 0 0,-1 5 0 0,1-1 0 0,-2 4 0 0,-1 4 0 0,-3 2 82 0,-2 2 32 0,-2 2-29 16,-4 5-9-16,-3-2-78 0,-2 3-1 15,-3 0 40-15,-1-3 9 0,-1 0-48 0,-1-1 39 0,1-3 0 16,0-1 48-16,-1 0-24 16,4-6 10-16,-3 2-34 0,5-2 144 0,0-2-71 15,3-1-37-15,2-2 0 0,7-3 194 0,-1 1-119 16,5-3-56-16,1 1 14 0,2-2-106 0,0 2 0 15,2 2 0-15,9-3 0 0,10 1 0 0,2-2 0 16,8-1 0-16,3 1 0 0,4-2 0 0,8 0 0 16,0 0 0-16,0 0 0 0,1 0 0 0,-2 0 0 15,-5 0 0-15,9-2 0 0,-14 1 0 16,1 1 0-16,-5 0 0 0,-7 0 0 0,1 0 0 0,-5 0 0 16,-6 0 0-16,0 0 0 15,-7 0-415-15,-1 0 176 0,-3 0 93 0,-2 0 58 16,2 0-561-16,-3-2 306 0,0 0 153 0,-3-3 77 15,-7-5-490-15</inkml:trace>
  <inkml:trace contextRef="#ctx0" brushRef="#br0" timeOffset="-66668.79">25938 9553 2579 0,'-9'0'0'0,"0"0"0"0,1 0 0 0,1 0 0 0,0 0 0 0,4 0 0 0,0 4 0 0,3 7 0 0,0 4 0 0,0 6 0 0,0 4 602 0,0 1-282 16,2 5-142-16,2 5-70 0,4 2 36 0,0 5-144 16,-1-3 0-16,-1 0 0 0,2 2 0 0,-5-6 0 15,3 3 0-15,-2 1 0 0,-2-2 0 0,-1-3 0 16,2-4 0-16,-3-1 0 0,0-5 0 16,0 0 0-16,0-5-159 0,-4-6-61 0,2-4 102 0,-2-3-38 15,0-4-325-15,0-3 222 16,1 0 111-16,-1 0-312 0,1-11 211 0,1-6 97 15,-2-9 62-15,2-5-370 0</inkml:trace>
  <inkml:trace contextRef="#ctx0" brushRef="#br0" timeOffset="-66433.74">25926 8695 3002 0,'-8'-23'0'0,"0"11"0"0,1 2 0 0,1 3 0 0,3 1 0 0,1 4 0 0,0 0 0 0,0 2 0 0,2 0 0 0,0 19 0 0,0 3 518 0,0 4-232 15,2 5-161-15,0 1-125 0,1 3 0 0,0 1 0 16,2 1 0-16,-2-1 0 0,-1-1 0 16,0-2 0-16,0-1 0 0,-2-2 0 15,0-2-90-15,0-4 57 0,0-1 31 0,2-3-815 16,-1-1 306-16,2-2 237 0,0-2-546 0</inkml:trace>
  <inkml:trace contextRef="#ctx0" brushRef="#br0" timeOffset="-65644.95">26844 9483 1717 0,'0'0'0'0,"2"0"0"0,-2 0 0 16,2 0 0-16,-2-1 0 0,1-5 0 0,1-2 0 0,0 2 0 0,2-6 0 0,0 1 0 0,-1 0 207 0,-1-5-86 0,2 3-42 0,0-4 33 15,-2 2-43-15,0-2 0 0,-1 0-32 0,2 1 81 0,-3-4-41 16,0 4 10-16,0-1-51 0,0 0 77 16,-8 0-38-16,-2 2-1 0,-3 2 63 0,0-1-41 0,-4 3-34 15,-3 4 0-15,-1 1 81 0,-3 5-52 0,-1-2-28 16,0 3 44-16,-3 0-40 16,4 8 0-16,-1 5-31 0,3 2-27 0,-1 4-9 15,5 2 0-15,-2 3 0 0,5 3 0 0,3 3 0 16,1 3 0-16,1 9 0 0,3-6 0 0,2 8 0 15,4-3 0-15,1 3 0 0,0-2 0 16,0-1 0-16,4-9 0 0,7 6 0 0,4-8 0 0,1-1 0 16,4-5 0-16,1-5 0 0,-3-3 0 0,8-5 0 15,-5-6 0-15,1-1 0 0,0-4 0 16,2 0 0-16,0-5 0 0,-3-9 0 0,-3-4 0 16,0-3 0-16,-4-2 0 0,2-4 0 15,-3-2 0-15,-1-1 0 0,-2-4 0 0,-2 2 0 16,-1 2 0-16,-3 8 0 0,-2-3 0 0,-2 6 0 15,0 5 0-15,0 4 0 0,0 2 0 0,0 3 0 16,0 3 0-16,-2 2 0 0,-2 0 0 0,-1 0 0 16,3 13 0-16,0 7 0 0,-1 1 0 15,3 3 0-15,0 5 0 0,0-1 0 0,0 2 0 0,3 3 0 16,1-4 0-16,7-1 0 0,0-2 0 16,2-1 0-16,-1-3 0 0,1-2 0 0,0-4 0 15,0 0 0-15,1-3 0 0,2-4 0 16,-2-2 0-16,2-3 0 0,-2-2-519 0,2 0 153 15,-3-2 165-15,1 0 83 0,-1 0-505 0,-3-10 285 16,4-3 155-16,-1-5 73 0,-1-5-200 0,0-7 136 16</inkml:trace>
  <inkml:trace contextRef="#ctx0" brushRef="#br0" timeOffset="-65334.13">27182 9031 2794 0,'-10'-24'0'0,"2"7"0"0,1-2 0 0,2 0 0 0,3 2 0 0,2 0 0 0,0 5 0 0,0-2 0 0,9 4 0 0,6 3 0 0,5 1 536 0,6 5-250 0,0-1-124 0,0 2-63 16,0 0-45-16,-5 3-54 0,5 9 0 0,-9 1 0 15,0 3 0-15,-4 0 0 0,-5 2 0 16,-6 3 0-16,-2 4 0 0,0-3 0 16,-14 3 0-16,-4-5 0 0,-5 0 0 0,-1-3 0 15,-5 1 0-15,3-5 0 0,0-4 0 0,4-1 0 16,-1-1 0-16,5-1 0 0,6-3 0 0,1-1 0 15,4 1 0-15,2-2 0 0,5-1 0 0,0 2 0 16,0 4 0-16,10-2 0 0,12 1 0 0,1 1 0 16,9 0 0-16,1-3 0 0,2 1 0 0,3-1 0 15,2 0 0-15,-3-2 0 0,3 2 0 16,-2-3 0-16,-3 3 0 0,0-1 0 0,2 4 0 0,-5-1-199 16,-6 1 24-16,4 4-1159 15</inkml:trace>
  <inkml:trace contextRef="#ctx0" brushRef="#br0" timeOffset="-63476.4">7385 11142 1574 0,'0'-6'0'0,"0"2"0"0,-3 1 0 0,1-1 0 0,2 0 0 0,-3 2 0 0,0-2 0 0,1 3 0 0,0-1 0 0,2 0 0 0,0 2 287 0,0 0-124 15,0 0-53-15,0 0 94 0,0 0-82 0,0 0-42 0,0 0-1 16,0 9 170-16,0 6-96 0,0 2-62 16,0 7 186-16,-3 6-119 0,-6 12-60 0,-5 2 188 15,2 4-286-15,-8 12 0 0,5 2 0 0,-7 3 0 16,3 3 0-16,0 3 0 0,5-7 0 16,-4 16 0-16,6-13 0 0,3-4 0 0,0-9 0 15,6 0 0-15,-1-11 0 0,4 6 0 0,0-13 0 16,0 0 0-16,0-5 0 0,0-4 0 0,0-5 0 0,0-1 0 15,0-1 0-15,0-4 0 0,0-5 0 0,0-2 0 16,-1-4 0-16,1 0 0 0,-3-4 0 0,2-1 0 16,1 0 0-16,-2 0 0 0,0 0-270 0,2-7-34 15,0-10 133-15,0-8 66 16,2-4-651-16,5-13 358 0,4-1 171 0,0-9 99 16</inkml:trace>
  <inkml:trace contextRef="#ctx0" brushRef="#br0" timeOffset="-63234.95">7285 11214 2998 0,'0'-18'0'0,"0"9"0"0,1 1 0 0,1 4 0 16,-2 3 0-16,0 1 0 0,4 0 0 0,3 0 0 0,9 19 0 0,1 2 0 0,3 8 73 0,8 9 556 0,2 3-398 0,1 12-231 0,-1 1 0 0,0 3 0 0,-5-5 0 15,9 14 0-15,-1-6 0 0,-3 2 0 0,-3-1 0 16,3-2 0-16,-5-7 0 0,3 3 0 15,-1-4 0-15,-3-5 0 0,-4 0 0 0,-3-13 0 0,-4 2 0 16,-1-6 0-16,-5-8 0 0,-3-3 0 0,-2-6 0 16,-2-2 0-16,0-5-217 0,0-3 15 0,-11-2-523 15,-5 0 343-15,2-2 171 16,-5-13-577-16,-1-5 365 0</inkml:trace>
  <inkml:trace contextRef="#ctx0" brushRef="#br0" timeOffset="-63073.7">7350 11849 3396 0,'-17'3'0'0,"4"2"0"0,2 2 0 0,1-5 0 0,8 3 0 0,-3-4 0 0,5-1 0 0,0 2 0 0,5-2 0 0,16 0 0 0,3 0 164 16,4 0-63-16,4-3 169 0,2-2-270 0,1 0 0 0,0-1 0 16,2 0 0-16,2 1 0 0,-4-1 0 0,-2 1-533 0,-1 0 162 15,0-3 204-15,2 2-975 0</inkml:trace>
  <inkml:trace contextRef="#ctx0" brushRef="#br0" timeOffset="-62907.51">8055 11546 3371 0,'0'1'0'0,"0"3"0"0,0-2 0 0,0-1 0 0,3 2 0 0,3-3 0 0,7 0 0 0,4 0 0 0,6 0 0 0,0 2 0 0,4 0 209 0,3-1-77 0,3 1-76 0,-2 1-18 15,1-1-1-15,0 1-730 0,-1 3 366 16,-6-1 191-16,5 5 82 0,-13-1-925 0</inkml:trace>
  <inkml:trace contextRef="#ctx0" brushRef="#br0" timeOffset="-62738.3">8206 11876 2774 0,'-20'10'0'0,"4"-2"0"0,7 1 0 0,2-6 0 0,3 1 0 0,4-2 0 0,0 0 0 0,6-2 0 0,10 0 0 0,9 0 0 16,-2 0 95-16,7 0 300 0,-4 0-179 0,2 0-90 0,1-2-208 0,-4-1 59 16,-2-2 40-16,2 4-10 0,-3-4-630 0,0 4 330 15,-1-2 165-15,-2 2 83 16,1-1-861-16</inkml:trace>
  <inkml:trace contextRef="#ctx0" brushRef="#br0" timeOffset="-62410.49">8940 11268 2926 0,'0'0'0'0,"0"0"0"0,-1 8 0 0,-3 7 0 0,-3 1 0 0,-2 8 0 0,-1 2 0 0,-3 3 0 0,1-1 0 0,-3 4 0 0,1 0 187 0,-2-1-79 15,2-4-36-15,-4-1-59 0,1-3 1 16,4-6 23-16,-1 0 9 0,0-4 90 0,1-3-50 0,3-5-24 15,1 1 118-15,4-5-116 0,1 2-64 0,2-3 0 16,2 0 0-16,0 0 0 0,0 0 0 0,0 0 0 16,8 0 0-16,13 0 0 0,0 0 0 15,4 0 0-15,1 2 0 0,5 1 0 16,0-1 0-16,3 3 0 0,0-1 0 0,3 2 0 16,2-2 0-16,-4-1 0 0,3 2 0 0,-3-2 0 15,-3-1 0-15,-2 0 0 0,-2-1 0 0,-7 1 0 16,-3 1-229-16,-2-2-90 0,-6 1 140 0,-4-2 71 15,1 2-544-15,-5-2 297 0,-2 0 164 0,0 0-502 16</inkml:trace>
  <inkml:trace contextRef="#ctx0" brushRef="#br0" timeOffset="-62223.29">9080 11364 2885 0,'-12'-2'0'0,"5"2"0"0,-2 0 0 0,0 0 0 0,-1 5 0 0,4 8 0 0,1 8 0 0,3 6 0 0,2 2 0 16,0 7 0-16,0 9 627 0,0-4-296 0,2 5-243 0,2-2-88 0,1 1 0 0,0-7 0 16,2 11 0-16,-4-6 0 0,1-7 0 15,0 1 0-15,1-3-176 0,-1-7-136 16,1-1 168-16,2-4 88 0,-2-7-422 0,2-2 109 16,1-8 170-16</inkml:trace>
  <inkml:trace contextRef="#ctx0" brushRef="#br0" timeOffset="-61989.79">9659 11153 3931 0,'2'-15'0'0,"1"7"0"0,-1 3 0 0,-2 1 0 0,0 2 0 0,0 2 0 0,0 0 0 0,-9 19 0 0,-5 10 0 0,0 8 0 0,-4 8 0 15,-1 13 0-15,3 0 0 0,1-1 0 0,-6 15 0 16,2-4 0-16,1 0 0 0,1 1 0 0,4-1 0 15,1-7 0-15,1 9 0 0,6-15 0 0,-4 3 0 16,6-4 0-16,-1-4 0 0,2-12 0 0,0-3-285 16,1-9 69-16,-1-5 89 0,2-10-694 0,0-3 392 15,0-8 187-15,0 0 107 16,0-21-574-16</inkml:trace>
  <inkml:trace contextRef="#ctx0" brushRef="#br0" timeOffset="-61764.18">9617 11162 3931 0,'0'-13'0'0,"0"6"0"0,0 3 0 0,0 2 0 0,0 2 0 0,3 0 0 0,6 19 0 0,0 5 0 0,2 7 0 0,4 10 0 0,1 4 0 0,4 3 0 0,-1 4 0 0,1 1 0 16,3 2 0-16,1 0 0 0,5 5 0 0,-9-11 0 15,6 3 0-15,2 7 0 0,-7-10 0 16,-1-1 0-16,-1-3 0 0,-6-12 0 0,1 6 0 15,-7-7-13-15,-3-4-347 0,-1-2 174 0,-1-6-803 16,-2-4 477-16,0-3 237 0,0-5 118 0,-7-1 51 16</inkml:trace>
  <inkml:trace contextRef="#ctx0" brushRef="#br0" timeOffset="-61588.96">9585 11790 3493 0,'-28'0'0'0,"8"-3"0"0,0 3 0 0,8 0 0 0,-2 0 0 0,7 0 0 0,1 0 0 0,6-1 0 0,0 1 0 0,8 0 0 0,16 0 438 0,3-2-438 16,3 2 0-16,5 0 0 0,1 0 0 0,0 0 0 15,1 0 0-15,-2 0 0 16,-2 0 0-16,-1 0-245 0,-5 0 136 0,-1 6-1003 16,-1 1 554-16,-4-2 275 0</inkml:trace>
  <inkml:trace contextRef="#ctx0" brushRef="#br0" timeOffset="-61416.36">10208 11743 3931 0,'0'0'0'0,"0"0"0"0,-3 0 0 0,-3 7 0 0,2 7 0 0,3 4 0 0,-1 7 0 0,2 1 0 0,0 6 0 0,0 4 0 0,0-4 0 0,2 7 0 0,-1-3 0 15,3-1 0-15,2 1 0 0,-3-4 0 0,5-4 0 16,-4-6 0-16,3 1 0 0,-3-5 0 0,0-4 0 15,-3-3-114-15,1-1-179 0,1-1 165 0</inkml:trace>
  <inkml:trace contextRef="#ctx0" brushRef="#br0" timeOffset="-60857.95">10703 11509 2926 0,'-12'0'0'0,"5"0"0"0,3 0 0 0,4 1 0 0,0-1 0 0,0 2 0 0,0 1 0 0,4 0 0 0,10-2 0 0,9-1 0 0,4 0 459 0,3 0-211 16,3 0-97-16,5-1-61 16,-1-5-76-16,3-2 23 0,-2 1-31 0,-1-1-6 0,0 2-446 15,0 1 203-15,-3 3 139 0,-4 2 71 16,-4 0-946-16,-8 0 485 0</inkml:trace>
  <inkml:trace contextRef="#ctx0" brushRef="#br0" timeOffset="-60683.63">10935 11852 3001 0,'-10'1'0'0,"-1"3"0"0,8 0 0 0,-1-4 0 0,2 0 0 0,2 0 0 0,0 0 0 0,8 0 0 0,14-2 0 0,5-5 0 0,3 1 471 0,4-2-218 16,-1 3-107-16,5 0-86 0,0 0-155 0,-1 4 60 15,6-1 32-15,-1 2-713 0,-1 0 377 0,-2 0 187 16,5 6-931-16,-5 0 514 0</inkml:trace>
  <inkml:trace contextRef="#ctx0" brushRef="#br0" timeOffset="-60188.33">12220 11701 2599 0,'0'-18'0'0,"0"0"0"0,0-3 0 0,0 0 0 0,0-4 0 0,0 3 0 0,0-3 0 0,-1 0 0 0,1 0 0 0,-2 2 0 0,-2-2 112 0,-2 3-37 16,-2 3 55-16,-2 3-47 0,-4 0-23 0,-4 5 9 15,-5 6 51-15,-4 5-41 0,-3 0-1 0,-9 11-42 16,7 11 86-16,-10 10-47 0,7 4 0 0,-1 8 143 16,3-2-218-16,2 6 0 0,5 2 0 0,8 0 0 15,4 1 0-15,9 0 0 0,5 0 0 0,0-2 0 16,1-8 0-16,17 4 0 0,2-7 0 0,1-9 0 15,5 0 0-15,4-7 0 0,0-5 0 0,2-6 0 16,2-5 0-16,-2-6 0 0,0 0 0 16,-2-4 0-16,-2-13 0 0,-3-5 0 0,-2-7 0 0,-2 0 0 15,-1-11 0-15,-6 1 0 16,-2 3 0-16,-1-11 0 0,-4 6 0 0,-3-2 0 16,-1 7 0-16,0 2 0 0,-3 6 0 0,0 2 0 15,0 5 0-15,0 8 0 0,-6 4 0 16,0 1 0-16,3 6 0 0,-3 2 0 0,1 0 0 0,-2 10 0 15,6 9 0-15,1 10 0 0,0 3 0 0,0 7 0 16,6 1 0-16,5 4 0 0,6-1 0 0,0-2 0 16,4-7 0-16,5 9 0 15,-1-9 0-15,0-7 0 0,3 2 0 0,-1-4 0 16,-1-5 0-16,-1-1 0 0,-5-8 0 0,3-1 0 16,-4-3-129-16,-1-5-251 0,-1-2 163 0,0 0 95 15,-4-2-669-15,2-11 377 0,-1-9 189 0,-3 1 95 16,-2-7-263-16</inkml:trace>
  <inkml:trace contextRef="#ctx0" brushRef="#br0" timeOffset="-59891.53">12669 11132 3350 0,'-6'-11'0'0,"3"5"0"0,1-1 0 0,0 0 0 0,2-1 0 0,0 1 0 0,0 0 0 0,7 4 0 0,9 1 0 0,-2 2 0 0,2 0 78 0,-2 0 225 0,2 12-134 15,-1 6-138-15,-6 1-31 0,1 9 0 0,-7 0 0 16,-1 0 0-16,-2 3 0 0,0-1 0 16,-9 0 0-16,-5-4 0 0,0-2 0 0,-4-5 0 0,4-2 0 15,-5-2 0-15,1-4 0 16,4-1 0-16,5-4 0 0,-1-3 0 0,2-1 0 16,3 0 0-16,3-2 0 0,2 0 0 15,0 0 0-15,0 0 0 0,7 0 0 0,14 0 0 0,4 0 0 16,3 0 0-16,4 0 0 0,4 0 0 0,8 0 0 15,-2 0 0-15,-4 0 0 0,10 0 0 0,-6 0 0 16,1 0 0-16,-10 0 0 0,5 0 0 0,-5 0-1217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2:46:58.4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8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01T12:48:07.761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1889 8577 1558 0,'0'0'0'0,"0"0"0"0,0 0 0 0,0 0 0 0,0 0 0 0,0-2 0 0,0-1 0 0,0 0 0 0,0-1 0 0,0 2 0 0,0 1 81 0,0-1 252 15,0 2-135-15,0 0-82 0,0 0-37 0,0 0 121 16,0 0-78-16,0 0-40 0,0 0 11 0,0 0 178 0,0 0-114 16,0 0 102-16,0 0-109 0,0 0-53 15,0 0-16-15,0 0-27 16,0 2-54-16,0-1 0 0,3 3 0 0,0 0 0 0,0 0 0 0,2-1 0 15,-1 1 0-15,1 2 0 16,3-1 0-16,-2-1 0 0,-1 0 0 0,1-1 0 16,-1 1 0-16,3 2 0 0,0-4 0 0,-3 2 0 15,4-2 0-15,-4 1 0 0,2-1 0 0,-1 2 0 16,2-2 0-16,-1 0 0 0,-2 0 0 0,3 0 0 16,-1-2 0-16,0 1 0 0,-1 2 0 0,1-2 0 15,3 1 0-15,-5 0 0 0,3 0 0 0,-1-2 0 16,3 2 0-16,0 0 0 0,0-2 0 0,1 2 0 15,0 0 0-15,1-2 0 0,2 0 0 0,0 2 0 16,-1-2 0-16,2 0 0 16,-2 0 0-16,4 0 0 0,-2 0 0 0,2 0 0 15,1 0 0-15,0 0 0 0,4 0 0 0,1 0 0 16,2 0 0-16,-6 0 0 0,4 0 0 0,2 0 0 16,-2-2 0-16,1 0 0 0,-3 0 0 0,2 0 0 15,4 2 0-15,-5 0 0 16,3-2 0-16,0 2 0 0,-2 0 0 0,0 0 0 0,4 0 0 15,-2 0 0-15,2 0 0 0,-1 0 0 0,-1 0 0 16,-2 0 0-16,3 0 0 0,2-2 0 0,-3 2 0 16,3 0 0-16,2-2 0 0,-8 2 0 0,9 0 0 15,-7 0 0-15,3 0 0 0,-3 0 0 0,1 0 0 16,-2 0 0-16,4 0 0 0,-3 0 0 16,-1 0 0-16,2 0 0 0,0 0 0 0,-3 0 0 15,4 0 0-15,1 2 0 0,-2 0 0 0,0 0 0 0,3 0 0 16,-6 0 0-16,5-2 0 0,-1 2 0 0,1 0 0 15,-1-2 0 1,2 1 0-16,-4-1 0 0,3 2 0 0,-2-2 0 16,0 2 0-16,-4-2 0 0,1 2 0 0,1-2 0 0,0 2 0 15,1 0 0-15,-2-2 0 0,3 0 0 0,-2 1 0 16,0-1 0-16,3 0 0 0,-2 2 0 0,-1-2 0 16,-1 0 0-16,5 0 0 0,-7 2 0 0,3-2 0 15,-1 0 0-15,3 0 0 0,0 0 0 16,-2 0 0-16,0 0 0 0,4 0 0 0,-7 0 0 0,2 0 0 15,3 0 0-15,-2 2 0 0,-1-2 0 16,1 0 0-16,-1 0 0 0,4 0 0 16,-7 0 0-16,7 0 0 0,-4 0 0 0,1 0 0 15,-1 0 0-15,0 0 0 0,2 0 0 0,1 0 0 16,-4 0 0-16,2 0 0 0,0 0 0 0,0 0 0 0,-1 0 0 16,5 0 0-16,-7 0 0 0,8 0 0 15,-3 0 0-15,-1 0 0 0,1 0 0 0,-3 0 0 16,7 0 0-16,-6 0 0 0,2 0 0 0,-3 0 0 15,0 0 0-15,2 0 0 0,-2 0 0 16,1 0 0-16,3 0 0 0,0 0 0 16,-1 0 0-16,-6 0 0 0,7-2 0 0,-1 2 0 15,0-2 0-15,-1 0 0 0,1 1 0 0,-4-1 0 16,9 0 0-16,-5 0 0 0,3 2 0 0,-2-2 0 16,0 2 0-16,-1 0 0 0,3 0 0 0,-3 0 0 15,-3 0 0-15,2 0 0 0,-1 0 0 0,0 0 0 16,-3 0 0-16,7 0 0 0,-7 0 0 15,3 0 0-15,3 0 0 0,-6 0 0 16,9 0 0-16,-3-2 0 0,1 1 0 0,-1-1 0 16,0 0 0-16,-1-2 0 0,6 0 0 0,-1 2 0 15,-1 0 0-15,2 1 0 0,-2-2 0 0,-3 2 0 16,4-1 0-16,-2 0 0 0,-3 2 0 0,-2-2 0 16,0 0 0-16,0 2 0 0,0-2 0 0,0 0 0 15,-2 2 0-15,2-2 0 0,0-1 0 0,-3 2 0 16,2 0 0-16,-2-1 0 0,-2 2 0 0,2-2 0 15,0 0 0-15,-5 2 0 0,0-1 0 16,0-2 0-16,1 3 0 0,-2 0 0 16,-1-2 0-16,2 2 0 0,0 0 0 0,0-1 0 15,0 1 0-15,2 0 0 0,1 0 0 0,-4 0 0 16,5-3 0-16,-2 3 0 0,2 0 0 0,-1 0 0 16,3-1 0-16,-2-1 0 0,-1 2 0 0,0-2 0 15,-2 0 0-15,2 2 0 0,-1-2 0 0,-6 2 0 16,3-2 0-16,-2 2 0 0,-1-1 0 0,-4 1 0 15,4 0 0-15,-6 0 0 16,0 0 0-16,-1 0 0 0,-1 0 0 0,-2-2 0 16,-1 2 0-16,0 0 0 0,0 0 0 0,0 0 0 15,0 0 0-15,0 0 0 0,0 0 0 0,0-2 0 16,0 0 0-16,0-2 0 0,0-1 0 0,-4 0 0 16,0 0 0-16,1 1-225 0,1 1-1 0,0-3 92 15,2-3-847-15,0-3 471 0</inkml:trace>
  <inkml:trace contextRef="#ctx0" brushRef="#br0" timeOffset="251.23">6855 8276 2758 0,'0'0'0'0,"0"0"0"0,0 0 0 0,0 0 0 0,0 0 0 0,2 0 0 0,5 4 0 0,5 8 0 0,6 0 0 0,0 4 0 0,5 1 654 0,1-1-307 0,1 1-175 0,0 0-172 16,-2 0 0-16,0 0 0 0,0 0 0 0,-7-4 0 16,3 2 0-16,-3-2 0 0,-5-2 0 0,-2 0 0 15,-6-1 0-15,-1 3 0 0,-2 2 0 0,0 3 0 16,-16 2 0-16,-3 2 0 0,-6 1 0 0,-9 9 0 16,-2-3 0-16,-16 9 0 15,-2 1 0-15,-7 3 0 0,-15 9 0 0,1 2-537 0,8-7-97 0</inkml:trace>
  <inkml:trace contextRef="#ctx0" brushRef="#br0" timeOffset="1365.16">4249 6256 1439 0,'0'0'0'0,"0"0"0"0,0 0 0 0,0 0 0 0,0 0 0 16,0 0 0-16,0 0 0 0,0 0 0 0,0 0 0 0,0 0 0 0,0 0 75 0,0 3 141 0,0 6-89 0,0 1-35 0,0 1 146 0,0 2-100 16,0 2-50-16,0 2-24 0,3 2 154 15,-1 1-80-15,0 5-54 0,1 0 50 0,-2 1-47 16,1 2 0-16,0 4-49 0,1 0 134 0,-2 4-71 16,-1 1-31-16,2 6-1 0,-2-1 75 15,0-1-53-15,0-2-70 0,0 12-21 0,0-2 0 16,0 4 0-16,0 0 0 0,0 2 0 15,0 1 0-15,0 10 0 0,0-6 0 0,-2 1 0 16,1-1 0-16,-2-8 0 0,-1 7 0 0,3 7 0 16,1-14 0-16,-3 14 0 0,3-7 0 0,-2 2 0 15,2-9 0-15,0 7 0 0,0-3 0 16,0 0 0-16,-2-1 0 0,2-3 0 0,-3 5 0 0,1-4 0 16,0 0 0-16,1 2 0 0,-3-3 0 0,2 1 0 15,-2-7 0-15,2 8 0 0,-1-8 0 0,-2 1 0 16,5 5 0-16,-5-2 0 15,1 1 0-15,2-1 0 0,1 1 0 0,1-2 0 16,-2-2 0-16,2-6 0 0,0 8 0 0,0-8 0 16,0 1 0-16,-2-6 0 0,2 7 0 0,0-6 0 0,0 8 0 15,-3-1 0-15,0 0 0 0,0 1 0 16,-2 2 0-16,3 3 0 0,-1-2 0 0,-3-1 0 16,3 2 0-16,1-4 0 0,-1 2 0 0,-1-6 0 15,4 8 0-15,-5-6 0 0,3 1 0 0,2-3 0 16,0 2 0-16,0-7 0 15,-2 9 0-15,2-6 0 0,0-3 0 0,0 3 0 16,0-1 0-16,0-3 0 0,0 3 0 0,-3-4 0 16,1-3 0-16,0 0 0 0,0-2 0 0,1-6 0 15,-1 7 0-15,-1-9-30 0,1 2-237 0,-2-4 115 16,4-2 56-16,-2-4 19 0,-1-2-407 0,-1-2 223 16,2-3 111-16,1-2 56 0,-3-4-273 0,-1 0 155 15</inkml:trace>
  <inkml:trace contextRef="#ctx0" brushRef="#br0" timeOffset="1684.58">4229 5940 2038 0,'-7'-2'0'0,"0"-2"0"0,5 4 0 0,-1 0 0 0,-5 0 0 0,-2 0 0 0,0 0 0 0,-1 9 0 0,-5 3 0 0,2 4 0 0,-5 6 136 0,-1 5-48 0,2-2-1 0,1 3-134 16,-1 2 39-16,3 1 0 16,-2 1-457-16,5-2 250 0,1-3 126 0,3-4 71 0</inkml:trace>
  <inkml:trace contextRef="#ctx0" brushRef="#br0" timeOffset="1849.27">4136 6032 3574 0,'0'0'0'0,"0"0"0"0,-2 0 0 0,2 2 0 0,0-1 0 0,0 7 0 0,5 1 0 0,9 4 0 0,4-1 0 0,3 8 0 0,2 1 142 0,6 6-32 0,1-1-35 16,1 3-45-16,1-2-812 0,8 11 384 0,3-3 219 0,0 11 109 16</inkml:trace>
  <inkml:trace contextRef="#ctx0" brushRef="#br0" timeOffset="4833.85">6161 8650 609 0,'0'0'0'0,"0"0"-1"0,0 0 0 0,0 0 0 0,0 0 1 0,0 0-1 0,0 0 1 0,0 0-1 0,0 0 1 0,0 0 0 0,0 0 40 0,0 0 10 0,0 0-10 16,0-2-35-16,2 0 1 0,1 0 34 0,-3 2-41 16,0 0 10-16,0-1 26 0,0 1 30 15,0 0-1-15,0 0-29 0,0-3 0 0,0 3 42 16,0-1-5-16,0-1-38 0,0 0-2 0,2 0 51 0,-2 0 13 16,2 0-56-16,-2 0 1 0,3 0-42 0,-2-1 0 15,1 1 41-15,-2 0-42 0,3-2 16 16,-2 3-2-16,1-2-21 15,0 1-7-15,-2-2 48 0,0 3-11 0,2-1 16 16,-2 0-20-16,1 0 7 0,-1 0-12 0,0-1 14 16,2 1-2-16,-2-2-4 0,0 2 4 0,2-1-30 15,-2-1 1-15,2-1 26 0,-2 2-45 0,3 1-5 16,-3-2 44-16,0 3-46 0,0-4 42 0,0 4 2 0,2-3-7 16,-2 2 32-16,0-1-33 0,0 1 4 15,0-1-7-15,0 0 26 0,0-1-20 16,0 1 0-16,0-2 2 0,0 2 26 0,0-1-20 15,0 1 26-15,0-1-23 0,0 1-5 16,2 0 5-16,-2-1-21 0,3 2 18 0,-3-2-1 0,0 1 5 16,1 1-40-16,-1-2 33 0,0 1 1 0,3 0-3 15,-3 0-20-15,0-4 22 0,0 5-1 0,2-2-3 16,-2-1-10-16,1-2 8 0,-1 2 3 0,2-1-19 16,-2 1 17-16,0-1-3 0,0 0 13 15,0 1-11-15,0-1 1 0,0 2 1 16,0-1 32-16,0-1-32 0,2 2-1 0,-2-2 2 15,0 3 27-15,0-3-23 0,0 2-1 0,2-1-17 16,-2 1 18-16,0-1-2 0,0 0-1 0,0 0-30 16,0 2 31-16,0-4-1 0,0 2 3 15,0-1-4-15,0 1-2 0,0 2 5 0,0-3-14 0,0 0 10 16,0 0-2-16,0 0 1 0,0 1-38 0,0-1 39 16,1 1-3-16,-1-2-37 0,0 2 36 15,0 0 1-15,0 2-1 0,2-4-17 0,-2 4 13 16,0-2 3-16,0 0-21 15,0 0 18-15,0 1-4 0,0 0 4 0,0-2 26 16,0 2 0-16,0 1-26 0,0-3 0 0,0 2 53 16,0 0-50-16,0 1 4 0,0 0-5 0,0-3 5 15,0 2-1-15,0 0 6 0,0-2-9 0,0 3 7 16,0-3-3-16,0 2-15 0,0-2 15 0,0 3 2 16,0-3-2-16,0 1-5 0,-2-1 4 0,2 0-4 15,0 0 3-15,0 1 8 0,-1 0-8 0,1-1 0 16,0-1 24-16,0 2-22 0,0 0-1 0,0 1-5 15,0-1 6-15,0-1 0 16,-2 2 0-16,2 0-3 0,0 0 3 0,0-1 3 16,-2 1-3-16,2 0 8 0,-2 1-8 0,2-3 1 15,-1 3-1-15,1-1-2 0,-2-2 2 0,2 0-1 0,-3 2-1 16,3-1 1-16,-1-1 1 0,1 1 2 0,-3 1-27 16,3-2 25-16,-2 3-1 0,2-1-9 15,-2-2 9-15,2 2 0 0,0 0-1 16,-3 3-17-16,3-3 17 0,-2 0-4 0,0 2 3 15,0-2-17-15,1 2 16 0,1 1-3 0,-2-3-10 16,0 2 10-16,0-2 1 0,2 3 1 16,-1-3-15-16,-2 0 14 0,1 2-1 0,1-2-35 15,-2 1 34-15,1-2-1 0,0 1-1 0,2-1-11 16,-3 2 10-16,1-1 1 0,0 0 0 0,0-1-13 0,-1 1 10 16,-1 1 1-16,3-3 15 0,-2 5-15 15,0-2 1-15,-2-2-3 0,3 4 20 0,-1-3-17 16,-1 3 1-16,2-3 24 15,-1 2-23-15,1 0-1 0,-1-2 4 0,0 2 14 16,1 1-13-16,-4-1-3 0,2 0 4 0,3 0 20 0,-3-2-20 16,1 2-1-16,-1 0-10 0,1 0 10 15,-2-2 2-15,1 3-2 0,0-1 43 0,-1 0-42 16,1 0 2-16,0 0 35 0,2 0 2 0,-3 1-35 16,3-2 1-16,-4 2 8 0,2 0-5 0,1-2-2 15,-1 3 9-15,0-2-42 0,2 2 38 0,-1-2-4 16,-1 2-45-16,0-2 44 15,2 2 4-15,0-2-4 0,-1 2-24 0,1-1 22 16,-2-2-7-16,0 2 7 0,2-1-3 0,-1 0 0 16,-1 1-5-16,1-2 33 0,-2 1-28 0,2 2 1 15,-1-1 3-15,-2-1 6 0,4 0-5 0,-3 0-3 16,-1 0-24-16,2 2 24 0,-2-1 4 0,4-2-35 16,-3 1 30-16,3 1 0 0,-3 1-1 0,0-2-20 0,3 1 20 15,-4-2-1-15,2 1-4 0,0 1-4 16,-2-2 4-16,3 1 2 15,-2 0-2-15,-2 0 12 0,1 1-12 0,1-1 1 16,-2 2 2-16,2-2 24 0,-2 2-23 0,1-1 11 16,-1 1-11-16,0-2 0 0,0 2 1 0,0 0 22 15,0-3-19-15,1 3-1 0,0 0-1 0,-5-2-4 16,4 2 6-16,0 0-2 0,-3 0 4 0,0 0-23 16,2 0 19-16,1 0 0 0,-4 0-4 0,2 0 3 15,2 0 1-15,-3 0-1 16,2 0 8-16,1 0-8 0,1 0 0 0,-3 0-13 15,1 0 14-15,1 0-3 0,1 0 1 0,-3 0-17 16,3 2 16-16,-3 1 1 0,1-1 1 0,-1-1-34 16,0 3 32-16,-1-3-2 0,-1 3-19 0,4-2 17 15,-3 2 2-15,-1 1-6 0,3-4 2 0,0 2 0 16,-2 2 1-16,1-4 9 0,0 3-9 0,2-2-1 16,0 0 2-16,-3 1 20 0,2 0-20 0,1 0 1 15,0-1-1-15,0 2 9 16,-2-3-8-16,2 3 3 0,0 0-8 0,-2 1 7 15,-3-1-1-15,3 2 0 0,-3-1-12 0,1 1 12 16,0-2 0-16,1 2-14 0,-2-1 13 0,0 1-2 16,1 0 1-16,1-3 17 0,1 1-17 0,-1 0 0 15,2 1 0-15,-2-1 33 0,2 0 0 0,0-1-29 16,-1 2 14-16,2-2-11 0,-3 2-2 0,4 0-3 16,-4-2 4-16,1 4 5 0,-2-2-5 0,2 1-14 15,-2-1 14-15,3 1 2 0,-3-1-1 16,3 2-29-16,-3-1 28 0,2 0-3 0,-1-1 2 15,-1 1-22-15,2-2 20 0,2 1-4 0,-1 1 16 16,-4 0-13-16,4-1 0 0,-2 1 0 16,0-2 44-16,3 1-42 0,-1 0 0 0,-3 0 20 15,4 1-20-15,-3-1 4 0,3-1-3 0,-1 0-8 16,-1-1 9-16,3 3 6 0,-1-2-5 0,-1 0-27 16,1 2 26-16,-1-3 2 0,-1 2-32 0,1 1 0 15,0 0 25-15,0-3 2 16,-4 4-30-16,4 0 28 0,-1 1-1 0,2-3-3 15,-5 0-2-15,5 1 3 0,-2 2-4 0,0-3 23 16,2 1-19-16,-2 1-2 0,2 0 1 0,-1-1 50 16,-1-2-45-16,1 2-2 0,2-2 31 0,-2 1 1 15,-1 1-23-15,1-1-5 0,1 1 23 0,-2-2-20 16,0 2 3-16,1-1-2 0,1 1 3 0,-3 2-2 0,2-1 4 16,1-2-10-16,-3 3 9 0,2 0-2 0,1-1-1 15,-1-1-20-15,0 1 18 0,1-1 1 0,0 1-22 16,2-1 21-1,-4 0-3-15,3 0-4 0,-1 0 5 0,1-1 0 16,-1-2 1-16,-1 3-10 0,3-1 8 0,-3 2 1 16,1-3-2-16,0 2-6 0,-1 0 7 0,0 0 0 15,1-1-1-15,0 1-7 0,-1 0 7 0,0 0 0 16,1-1 15-16,0 1-15 0,1-1 1 0,-3-1-1 16,2 2-9-16,2-1 9 0,-4 0 0 15,4 0-9-15,-2 1 9 0,0-2 0 0,2 1 0 16,-6 2-5-16,4-1 5 0,-2 1 0 15,1-1-2-15,-3 2 4 0,4-1-4 0,-3 0 2 16,0-2 22-16,3 4-22 0,-1-2-2 0,-2-1 2 16,2 1 32-16,1-1-1 0,-3 2-25 0,2-3 32 15,1 0 2-15,-1 1-34 0,-1 2 6 0,-1-1 3 16,4-1 0-16,-6 2-6 0,2 1 7 0,-3-2-23 16,2 3 22-16,-3-1-4 0,0 1 0 0,-4-1-4 15,3-1-9-15,-3 1 0 0,0 0 0 0,4-1 0 16,-4-1 0-16,4-1 0 15,1 1 0-15,0-1 0 0,1 0 0 0,1-3 0 16,2 2 0-16,1-1 0 0,1-1 0 0,2-1 0 16,2 0 0-16,1-1 0 0,0 1-80 0,1 3-75 15,1-2 74-15,0 4-664 0,3 4 353 0,14-1 175 16,6-1 79-16</inkml:trace>
  <inkml:trace contextRef="#ctx0" brushRef="#br0" timeOffset="5778.5">6084 7915 851 0,'0'0'0'0,"0"-1"0"0,0-4 0 0,0 0 0 0,0 2 0 0,0-2 0 0,0 2 0 0,0-1 0 0,0 1 0 0,0 1 0 0,0 0 82 0,0 0-42 16,0-1 10-16,0 3 79 0,0 0-44 0,0 0-1 0,0 0-44 15,0 0 115-15,0 0-48 0,0 0-38 0,0 0 75 16,0 0-51-16,2 0-27 0,1 0 103 16,0 0-55-16,-1 0-41 0,1 0-1 0,1 0 17 15,-1 0 1-15,1 3-50 0,3-1 10 0,-3 1-6 16,-1-2-4-16,1 2 0 0,-1 1 0 0,1-2 8 16,-1 2 2-16,1-1-10 0,1 1-1 15,-1 2 1-15,-3-1 0 0,3 2 27 16,-2-2 10-16,1 2-37 0,-1 0 0 0,3 3 26 0,-3-1 0 15,0-1-26-15,2 1 10 0,-2 2-20 16,4 0 10-16,-2-3 0 0,-1 2 0 0,4 1-13 0,-5-2 23 16,4 5-10-16,-1-3-36 0,0 0 36 15,-2 2 0-15,1 0-27 0,1 1-5 0,0 0-8 0,-2 2 0 16,0-2 0-16,0 2 0 0,1-1 0 0,0-1 0 16,-1 2 0-16,2-1 0 15,-4 0 0-15,3 0 0 0,-1 0 0 0,-1 0 0 16,2 2 0-16,-2 0 0 0,0 0 0 15,0 0 0-15,1 0 0 0,-3-1 0 0,2 1 0 0,-2-2 0 16,2 0 0-16,1-4 0 0,-3 1 0 0,1-2 0 16,1-4 0-16,0 2 0 0,-2-4 0 0,1-1 0 15,-1-1 0-15,0 0-17 0,0-2 4 0,0 0-91 16,0 0 40-16,0 0 25 0,0 0-120 0,0 0 69 16,0 0 21-16,0 0 1 15,0 0-141-15,0 0 85 0,0 0 32 0,0 0 10 16,0 0-389-16,0 0 215 0,0-2 108 0,0 0 54 15,0-1-524-15,0-3 293 0,0-1 143 0</inkml:trace>
  <inkml:trace contextRef="#ctx0" brushRef="#br0" timeOffset="5935.46">6274 8417 1846 0,'0'2'0'0,"0"0"0"0,0-1 0 0,0 1 0 0,0 0 0 0,0 0 0 0,2 2 0 0,1 2 0 0,-3-1 0 0,2 3 0 0,4 2 136 0,-2 0-48 0,1 0 246 0,-1 1-147 15,0 0-63-15,1 3-48 0,-3-2-136 0,0 4 50 16,1-4 1-16,-2 3 49 0,-1-1-513 0,0-1 252 16,0 2 130-16,0-2-680 0</inkml:trace>
  <inkml:trace contextRef="#ctx0" brushRef="#br0" timeOffset="9810.25">4180 8699 371 0,'-5'0'0'0,"1"0"0"0,-1 0 0 0,1 0 0 0,4 0 0 0,-3 0 0 0,3 0 0 0,0 0 0 0,0 0 0 0,0 0 0 16,0-2-8-16,0 0 34 0,0-1 0 0,0 0 0 0,0 1 46 16,0 0 0-16,0 2-36 0,0-2 81 15,0 2-41-15,0 0 1 0,0 0-41 16,0 0 88-16,0 0-48 0,0 0 1 0,0 0-37 15,0 0 51-15,0 0-26 0,0 0 21 0,0 0-10 0,0 0 26 16,3 0-62-16,-3 0 0 0,0 0 0 16,2 0 57-16,0 0-57 0,1 0 0 0,-1 0 0 0,-2 0 42 15,4 0-41 1,-2 0 9-16,-1 2 10 0,1 0-20 0,1 0 0 0,1 1 0 0,-2-2-8 16,1 3 18-16,1-1-10 0,0-1 0 0,1 2-39 15,-2 0-1-15,1 0 40 0,-1 2 10 0,1-2-60 16,1 1 0-16,-3 0 42 0,2 1 4 0,0-1-51 15,0 1 48-15,0 0-5 0,-1 0-11 0,1 1 10 16,1-1-2-16,0-1-5 16,-2 1 4-16,2-3 4 0,0 3-8 0,0 0 2 0,0-1 7 15,0 1-6-15,0 2 9 0,1-3-8 0,0 1-24 16,-1 0 24-16,1-1 1 0,1 1-1 0,-1-1-28 16,1 1 26-16,0 0-3 0,-2 0 3 0,0 1-52 15,3 1 49-15,-1-3 1 0,-2 3-38 0,0-1 32 16,2 3 1-16,1-3-36 0,-2 1 35 15,1-1-1-15,0 0-30 0,1 1-2 0,0 1 28 16,1-1-32-16,0-3-1 0,0 3 28 0,-2-2 1 16,1-1-36-16,1 3 1 15,0-3 27-15,-2 1-3 0,0 1 4 0,1-1-1 16,-2 0-3-16,0 1 24 0,1-1-18 0,-2 2-5 0,0-2 33 16,1 1-31-16,-3-2-1 0,1 0 71 15,1 3-62-15,0-1-5 0,-3 0 3 0,3 0 7 16,1-1-7-16,-3 1 1 0,1-1 4 0,1 1-18 15,1-1 16-15,0 1 1 0,1-1 1 16,-1 1-29-16,2-1 26 0,-4 2 2 0,4-1-17 16,-2-1 15-16,1 2-2 0,1-1 2 0,-1 0-21 15,1 1 19-15,-1 1-4 0,1-1 2 0,-3 2-6 16,2-1 5-16,3-2 0 0,-5 3 0 0,3 1 0 16,2-2 0-16,-3 0-1 0,1 1-3 15,1 0 4-15,2-1 0 0,-1 0 0 0,1 0 0 16,0 1 0-16,-1-1-1 0,2 0 1 0,-1 3 1 15,1-3-1-15,-3-2-1 0,2 3 7 16,-1-2-6-16,0 2 0 0,0-5 0 16,0 4 28-16,-2-3-1 0,2 2-26 0,2-2 30 0,-4 0 2 15,0-2-27-15,3 2-2 0,-1-1 1 0,1-1 18 16,1 2-16-16,-2-2 4 0,3-1 4 0,-1 2-13 16,1-2 13-16,-1 2-5 0,-2-3-46 15,3 2 46-15,-3-2 2 0,1 5-2 0,3-4-39 16,-5 0 1-16,1 1 28 0,3 1 5 0,-3 0-40 15,3-2 36-15,-3 3-15 0,2-2 13 0,1-1-3 16,-1 3 1-16,-1-4-21 0,-1 2 20 16,1 1-3-16,1-3-20 0,-3 2 22 0,0-1-1 15,3 0 8-15,-3 0-7 0,0 0-1 0,1 0 17 16,1-1-14-16,-1 1-2 0,-1 0-2 16,2-2-1-16,-1 1 1 0,3 0 2 0,-4 0 0 0,2 0-47 15,-1-2 41-15,-1 2 5 0,2-2 0 16,1 0-10-16,-1 0 9 0,-2 0 0 0,4 0 4 15,-5 0-5-15,1 1-2 0,1-1 2 0,0 0 32 16,0 0-32-16,-3 0-4 0,0 0 4 0,0 0 48 16,2 0-46-16,-5 0 1 0,5 0-1 0,-4 0 23 15,0 0-19-15,2 0 3 0,0 0-2 0,-1 0 5 16,3 0-4-16,-4 0 4 0,3 0-3 0,0-1-2 16,-1-1 1-1,3-2 2-15,-3 0-31 0,2 0 29 0,0 1-1 16,-1-1 1-16,-1 0-1 0,3 1-1 0,-3-1 0 0,1 0 7 15,1 2-7-15,0-2 17 16,-2 1-14-16,-1-1-2 0,2 2 0 0,1-2 0 0,-1 1 0 0,-1-2 9 0,3 0-9 16,-2 1 3-16,-1 0-2 15,5-1 2-15,-3-1-1 0,-2 3 2 0,7-3-8 16,-5 0 6-16,0 0 1 0,3 1-1 0,-1-3 4 16,-2 3-5-16,-2-1 1 15,2 0 14-15,-2 1-13 0,0-1-1 0,0 0 0 0,-1 2 6 16,2-2-6-16,-1 0 1 0,-2 3 1 0,2-4 27 15,-2 2-26-15,3-1 17 0,-3 1-17 16,2-1 2-16,-1 1 3 0,1 0-3 0,-2 2-29 16,0-2 28-16,-3 4 1 0,2-3-1 0,0 2-47 15,-2 1-1-15,-1-1 42 0,1 0-27 16,0-1 23-16,0 3 3 0,-2-1-1 0,2-1-2 16,0 1-7-16,0-4 6 0,0 1 27 0,2 1-26 15,-3-3-4-15,3 1 38 0,0 1-32 0,-2 0 0 16,-1 0 3-16,1 2-3 0,-2 1-46 15,0-2 1-15,0 3 46 0,0 0-193 0,0 0 88 16,0 0 45-16,0 0 10 0,0 0-181 0,0 0 85 16,0 0-494-16,0 0 302 0,0 0 150 0</inkml:trace>
  <inkml:trace contextRef="#ctx0" brushRef="#br0" timeOffset="10707.67">6346 8471 908 0,'0'0'0'0,"0"0"0"0,0 0 0 0,-3 0 0 0,3 0 0 0,0 0 0 0,0 0 0 0,0 0 0 0,0 0 0 0,-2 0 0 0,2 0 65 0,0 0 39 16,0 0-33-16,0 0 1 0,0 0-23 0,0 0 6 15,0 0-15-15,0 0-1 0,0 0 0 0,0 0 20 16,0 0-10-16,0 0-9 0,0 0 26 15,0 0-27-15,0 0 1 0,0 0 66 16,0 5-38-16,0 1 0 0,0 0-29 0,0 3 0 16,0-2 92-16,0 4-36 0,-1-2-9 15,1 0-47-15,0 1 63 0,0-3-32 0,0 5 0 16,-1-3 23-16,1-2-10 0,0 3 13 0,-3-1-56 16,3 1 0-16,-2-1 48 0,2 0-39 0,-2 1-10 15,2 1 1-15,-2-1 39 16,0-1 1-16,0 0-41 0,0 0 10 0,2 1 23 0,-2-1-33 15,1 1 1-15,-1-1-1 0,0 1-29 0,1-2 9 16,-2 2 20-16,1-2 1 0,2 1-36 0,-5 1 0 16,3-1 35-16,-2 0 10 0,0 3-55 15,2-1-1-15,-1-2 33 0,-2 3 7 0,0 1-42 16,3-2 32-16,-5 2-9 0,1 0-14 0,1 0 0 16,0 1 0-16,-2-2 0 0,2 0 0 0,0 1 0 15,0-5 0-15,-1 3 0 0,4-1 0 0,-3-1 0 16,0-2 0-16,-1 3 0 0,3-1 0 0,-4 0 0 15,3-1 0-15,1 1 0 0,-3-1 0 16,5 2 0-16,-5-2 0 0,0 1 0 0,2 1 0 0,0 2 0 16,-3-3 0-16,2 4 0 15,-3-2 0-15,0 2 0 0,1-1 0 16,0 1 0-16,-1 0-2 0,-2-2 4 0,1 2-2 16,3-2 0-16,-5 3-6 0,2-1 12 0,0 0-6 0,-3 0 0 15,3 3 0-15,-1-3 0 0,-5 4 0 16,5-2 0-16,-2-1 0 0,1 0 0 0,-1 1 0 15,1-5 0-15,0 4 0 0,3-3-63 16,-2 0 22-16,-1 0 41 0,2-3-1 0,2 2-536 16,-3-3 490-16,4 1 1 0,-4-2 11 0,0-1-263 0,0-1 129 0,-1-1 65 15,-1 1 32-15,-4-4-675 16,0 0 358-16</inkml:trace>
  <inkml:trace contextRef="#ctx0" brushRef="#br0" timeOffset="14030.03">4129 8592 958 0,'-2'0'0'0,"2"0"0"0,-2 0 0 0,1 0 0 0,-3 0 0 0,1 0 0 0,1 0 0 0,-4 0 0 0,6 0 0 0,-5 0 0 0,3 0 146 0,-1 0-54 0,1 1-26 0,0 5-1 16,1-1 37-16,-1 1-21 0,0 2-11 0,0-4-31 16,-2 3 59-16,2 1-29 0,-1-1 0 0,-2 1 34 15,1 0-36 1,-1-1-1-16,-1 0 11 0,1 2 1 0,-3 1-40 0,1 1 11 16,0-1 8-16,-3 3-18 0,0-1 0 0,2 0-1 15,-2 0-14-15,0 1 24 0,0 0-9 0,0 0 0 16,0 0-9-16,1-2 9 0,-1 1 0 0,1-1-28 15,-1-2 28-15,1 2 0 0,0-1-48 0,0 1 41 16,-1-1 3-16,-1 0 2 0,-1-2-23 0,1 3 13 16,-1-1 5-16,0-1-5 0,1 3-23 15,-3-3 4-15,3 1 20 0,0-1-12 0,-2 0 10 16,2 1-3-16,-1-3 2 16,3 0-7-16,-1 3 6 0,-3-2-1 0,4-1-39 0,-1 1 38 15,-3-1 1-15,3 0 3 0,-2 2-40 0,1-1-1 16,-3 0 34-16,3-1-2 0,-1 3-39 0,-2-3 35 15,0 3 3-15,2-3-29 0,-1 1 0 16,1-1 17-16,0 1 9 0,-1-1 19 0,1-1-23 16,1 1-5-16,-1-1 36 0,2 1-31 0,-1-1 2 0,-1 1 0 15,-1 1-5-15,2-1 6 16,0 1-1-16,-2-1 4 0,2 2-2 0,-2-1 2 16,0 0-2-16,3-2 2 0,-5 1-20 0,5 1 17 15,0-3 2-15,-3 0 20 0,1 1-22 16,3 0-1-16,-2 0 2 0,3-2-1 0,-3 2 3 15,3-1-3-15,0-1-13 0,-2-1 14 0,-1 3-1 16,4-2 2-16,-2 1-25 0,1-1-3 0,0 2 25 16,-1-2-2-16,2-1-23 0,1 2 19 0,-2 0-2 15,-1-1-24-15,2 0 27 0,1-1-5 0,-2-1 4 16,-1 2-12-16,3 0 8 0,-3-1 2 0,0 1 7 16,2 2-8-16,-3-3 1 15,3 1-2-15,-3 2 6 0,2-3-5 0,-1 4 3 16,0-3-2-16,0 1 2 0,-1-2-1 0,3 1 1 15,-4 2 2-15,4-2-2 0,-3-2-1 0,0 2 7 16,3-1-6-16,-3 0-1 0,3-1 0 0,-2 1 19 16,2-2-18-16,-1 1 0 0,1 0 0 15,-1 0-18-15,1 0 18 0,-1 0 1 0,1-1-30 16,-1 1 28-16,1 0 0 0,-1 0 0 16,1-1-23-16,-4 4 20 0,4-3 1 0,0 0-46 15,-4-1 44-15,4 2-5 0,0-1 4 0,0-1-10 16,-2 1 8-16,0 0-3 0,2 1 3 0,1-3-35 15,-4 0 33-15,3 2-2 0,0-2 17 0,1 0-16 16,-4 3 1-16,3-3-3 0,0 0-22 0,1 0 24 16,-4 0 0-16,3 0-7 0,2 0 4 0,-5 0 1 15,2 0 1-15,1 0-20 0,1 0 19 0,-3 0-2 16,0 0-1-16,2 0 18 16,-3 0-16-16,3 0 1 0,-1 0 11 0,1 0-12 15,-1 0-1-15,1 0 2 0,-1-3-2 0,3 1 4 16,-2 2-2-16,-2-5 17 0,4 2-17 0,-2-2 2 15,3 4 0-15,-4-3 31 0,2-1-30 0,1 4 0 16,-2-3-1-16,0 2-3 0,2 1 4 0,0-3 2 16,-1 2 3-16,-1 0-3 0,0 0-1 0,2 1 1 15,0-4 13-15,1 4-13 0,-1-1 0 0,-1 1 8 16,-1-4-9-16,2 4 1 16,2-3 0-16,-2 2 16 0,1-1-15 0,-2 0 1 15,1-1 2-15,1 1 5 0,-1 1-7 0,2 0 2 16,0-2-6-16,-1 0 5 0,-4 0 0 0,5 1 6 15,-1-2-6-15,-1 4-1 0,2-1 1 0,-2-1 2 16,3-1-2-16,-4 0 0 0,3 0 0 0,-1 1-7 16,-1 1 7-16,2-6-36 0,-2 5 34 0,0 0 1 15,1-2-1-15,-2 0-22 0,3-1 21 0,-3 1 0 0,3 2-3 16,-4-3 3-16,2 3 12 16,-1-5-13-16,1 2 16 0,0 1-15 15,3-1-3-15,-3 1 2 0,2-1 0 0,-1-4 10 16,0 2-7-16,2 1-3 0,-1 0-40 0,-2 0 40 0,3-1 3 15,-3-2-43-15,3 2 39 0,-1-2 0 16,-1-1-27-16,0 0 25 0,0 1-2 0,1-2-14 16,-2 1 11-16,0 0 3 15,1 0-6-15,1-2 5 0,0 5 0 0,-4-4-1 16,1 4-3-16,2-1 23 0,-1 1-23 0,0-2 4 16,2 3 44-16,-2-1-43 0,2 1 1 0,-2-1-3 15,1 1 5-15,1-1-2 0,1-3 41 0,-1 1-39 16,-1 1 3-16,3-2 16 0,-5 0-15 0,4-3-1 0,2 3-26 15,-5-2 26-15,3 0 2 0,0 1-13 16,1-2 12-16,-3 2 0 0,2-1 0 0,1 2-23 16,-3 0 21-16,3-2-1 0,-5 0-2 0,4 1-38 15,0 1 37 1,-3 0 2-16,2-1-4 0,1 3-24 0,-2-4 23 0,3 5 7 16,-4-3-6-16,5 2 0 0,-5-1-2 0,2 1-33 15,1-1 32-15,2 1 2 0,-3-2-3 0,1-1 3 0,0 3-4 16,1 0-37-16,-1-2 0 0,0 1 38 15,2 1-8-15,-1-1 5 0,-1 1-4 0,0 0-8 0,2 1 59 16,-3 2-2-16,3 1-44 16,0-1 97-16,-2 2-44 0,2 1-21 15,0 0 37-15,-3 2-28 0,3-1 11 0,0 0-35 0,0 2 24 16,0-2-4-16,0 2-12 0,0-2-28 16,0 2 29-16,0-1 6 0,0-1-45 0,0-2 40 15,0 0-2-15,0 0-4 0,0-1-27 0,0-1 24 16,0-2 3-16,0 3-15 0,0-4 12 15,0 1-1-15,0-3-3 0,0 2 3 0,0-2 0 16,3-1 0-16,-1-1-35 0,-2 0 34 0,3-3 0 0,1 3-30 16,-3-1 1-16,1-1 25 0,1 1 1 15,-1 1 8-15,0 0-9 0,1 0-2 0,-3 0 1 16,2 1-5-16,1 2 44 0,0-2-39 16,-1 3 1-16,-2 2 45 0,0-1 1 15,3 1-42-15,-3 0 0 0,2 1 6 0,-2 3 6 0,1-3-3 16,1 3-5-16,-2-3-8 0,2 2 9 0,0-2 7 15,-1 2-56-15,3-1 0 0,-1-2 47 0,1 1-47 16,2-2 44-16,-3 1-4 0,0 1 2 0,3-3-5 16,-3 1 1-16,2 3-4 0,-3-3 17 15,4 0-16-15,-3 3 1 0,1-2-1 0,-1 1 11 16,-1 0-9-16,1 0 1 0,1 3-13 0,1-5 13 16,1 3 3-16,-3-1 1 15,1 1-3-15,1-3 0 0,-2 0 1 0,4 3 1 16,-4-2-2-16,2-2-2 0,0 2 19 0,-2 0-12 15,1-1-5-15,1 1 0 0,0-1-1 0,-2 2 12 0,1-1-10 0,-2 1-1 16,2 3 4-16,-1-3-3 0,-1 2 21 16,3-2-20-16,-3 1 4 0,3 2-2 0,-2-1-22 15,1-2 21-15,0 2 1 16,0 0-17-16,-1-1 16 0,2 2-1 0,-3-1 0 0,0 1 6 16,3 0-7-16,-2 1-2 0,-1-2 7 15,2 2-6-15,0 0 2 0,-1-1 15 16,2-2-15-16,0 2 0 0,-1 2 0 0,1-6 14 0,3 4-13 15,-3-2 0-15,1 2-10 0,1-2 11 0,0 1 0 16,1-2 0-16,-1 3-13 0,-1-3 12 16,0 2 0-16,0-2 3 0,1 2-3 0,-1-1-1 0,-1-1 0 0,4 1 6 15,-3 1-6-15,1-2-1 0,0 0 14 16,-2 1-13 0,2-1 1-16,2 1 0 0,-2 0 17 0,0-1-16 0,0 0 0 0,2 0 14 15,-4 0-13-15,2 3 1 0,0-2 4 16,1 0-4-16,-3 2 0 0,0-1 1 0,0 0 8 15,2 1-7-15,-2-1-2 16,3 0 3-16,-3 0 15 0,5 1-16 0,0-1 0 0,-2 0 1 16,1-2 10-16,5 2-9 0,-7-1-1 0,7 1 1 15,-5 0-1-15,0 0-8 0,1 1 10 0,-2 1-1 0,2 0-1 0,-1 1 3 16,-3-1-3-16,1 2 0 16,3 0 15-16,-4 0-15 0,1 0 32 15,2 0-1-15,-1 0-29 0,0 0 2 0,1 0 0 0,2 0 45 16,-3 0 1-16,1 2-37 0,1-2 38 15,-2 1-36-15,0 1 1 0,3 0 5 0,-2 0-18 16,0-1 15-16,-2 2-3 0,4-2-23 16,-3 1 28-16,-1 0-4 0,3 2-43 0,0-2 41 15,0-1 0-15,-1 1-5 0,0 1-32 16,5-2-8-16,-6 0 40 0,4-1-21 0,-2 3 18 16,2-3-4-16,-4 2-21 0,2 0 21 15,-2-2 0-15,0 2-2 0,1-1 1 0,-1 4-1 0,1-4 2 16,2 5-3-16,1-3 1 0,-2 1-1 0,3 2 31 15,-3-2-27-15,5 1 2 16,-3 1 26-16,4-2-28 0,-4-1 3 0,2 4 36 16,0-4-36-16,1 3 4 0,-2-3 12 0,3 1-13 0,-3 2-1 0,-3-3 5 15,5 3 1-15,-7-2 0 0,6 3-4 16,-1-3 43-16,-3 3-41 0,0-1-1 0,3 0 20 16,-3 0-14-16,0 1-4 0,2-1 1 15,0 1 14-15,-4 1-13 16,5-1 0-16,-3 1 7 0,2-1-6 0,-1 0 4 0,-2 1-34 0,4 0 32 15,-3 0-2-15,-3-1-29 0,6 2-5 0,-3-2-9 16,-1 1 38-16,2-1-4 0,-3 3 3 0,1-4 32 16,2 3-34-16,-2-2-4 15,-1 4 46-15,1-5-42 0,0 2-12 0,-2-1 0 16,5 1 0-16,-4 0 0 0,2-1 0 0,0-1 0 16,-3 0 0-16,4 1 0 0,-1-1 0 0,-1 1 0 0,2-3 0 15,-1 1 0-15,-1 3 0 0,2-1 0 0,-2 1 0 16,-1 0 0-16,2 1 0 0,0-2 0 0,-3 3 0 15,3-1 0-15,0 2 0 0,1 1 0 0,1-1 0 16,-1 1 0-16,0-2 0 0,3 2 0 16,-2 1 0-16,3-2 0 0,-1 1 0 0,-2-3 0 15,4 2 0-15,-1 0 0 0,0 1 0 0,-2-3 0 16,2 3 0-16,0-1 0 16,0 0 0-16,-3 0 0 0,1 1 0 0,-1-2 0 15,-2 2 0-15,3-1 0 0,-3 0 0 0,-1 2 0 16,2-2 0-16,-3 2 0 0,1-2 0 0,1-2 0 15,-2 1 0-15,0-1 0 0,1-2 0 0,2 0 0 16,-2 1 0-16,3 0 0 0,-3-1 0 0,3-2 0 16,-3 1 0-16,2 3 0 0,-1-4 0 15,-2-2 0-15,4 3 0 0,0 1 0 0,-4-1 0 16,2-3 0-16,-3 3 0 0,4 2 0 16,-3-4 0-16,1 1 0 0,-2 1 0 0,3 0 0 15,-2 0 0-15,2-3 0 0,-2 3 0 16,2 1 0-16,-3 3 0 0,1-5 0 0,1 5 0 0,-1-4 0 0,-1 3 0 15,-1-2 0-15,3 2 0 0,-1 1 0 16,-1-3 0-16,-1 1 0 0,1 0 0 16,1-1 0-16,0 0 0 0,-1 0 0 0,0-1 0 0,0 0 0 15,2 0 0 1,-4 0 0-16,2-1 0 0,0 1 0 0,-2-3 0 0,1 1 0 16,-2 0 0-16,-1-2 0 0,1 1 0 0,-3-3 0 0,1 3 0 15,0-2 0-15,1-1 0 0,-3 0-64 16,0 0-96-16,0 0 62 0,0 0 23 0,0 0-619 15,0 0 332-15,0 0 162 0</inkml:trace>
  <inkml:trace contextRef="#ctx0" brushRef="#br0" timeOffset="14583.2">4379 8643 2290 0,'-4'-3'0'0,"2"2"0"0,2-1 0 16,-1 2-1-16,1-2-5 0,-3 2 1 0,3 0 1 0,0 0 0 0,-2 0 2 0,2 0-1 0,0 0 74 0,0 2-31 0,0 5-45 0,0 5 45 0,0-1 0 0,0 0 10 15,0 4-543-15,0 0 267 0,0 4 133 16</inkml:trace>
  <inkml:trace contextRef="#ctx0" brushRef="#br0" timeOffset="29954.87">6376 8794 330 0,'0'-11'0'0,"0"0"0"0,0-4 0 0,1-2 0 0,3 1 0 0,-1-2 0 0,4 4 0 0,-4-4 0 0,2 2 0 0,-4 1 0 0,3 1 80 0,-2 1-52 16,-1 1 0-16,-1 3 114 0,2 0-51 0,-2 0 0 15,0 1-40-15,0 2 163 0,0 0-87 0,0 3-43 16,0-1 0-16,0 2 197 0,0 1-110 0,0 1-70 16,0 0-31-16,0 0 142 0,0 0-86 0,0 9-42 15,0 6 1-15,-2 2-10 0,1 3-34 0,-3 1 39 16,2 2 1-16,1-1-41 0,-2-1 11 0,1-2-45 15,2-2 0-15,0-1 35 0,0-3-1 16,0-5-53-16,0 0 36 0,0-5-9 16,0-1 27-16,0 0-73 0,0-2 33 0,0 0-24 15,0 0 191-15,-2-4-77 0,-2-9-30 0,2-4-105 16,0 0 36-16,-1-3-1 0,1 0 44 0,0-1-126 16,-2 2 57-16,2 2 29 0,1 4 0 0,0 4 3 15,-2-1 22-15,3 6-10 0,0 0 4 0,0 2 184 16,0 2-89-16,0 0-43 0,0 2-5 15,0 13-74-15,0 0 38 0,0 6 11 0,0 4 39 16,0-4 10-16,0 7-10 0,0-8-14 16,0 4-61-16,0-3 0 0,0-2 0 0,0-6 0 15,0-2 0-15,0-1 0 0,0-6 0 0,0-1 0 16,0-3 0-16,0 0 0 0,0 0 0 0,0 0 0 16,0-11 0-16,0-6 0 0,-2-2 0 0,-1 2 0 15,-2-4 0-15,1 5 0 0,1-1 0 0,0 5 0 16,-2 1 0-16,4 6 0 0,0-1 0 0,1 5 0 15,0-2 0-15,0 1 0 16,0 2 0-16,0 0 0 0,0 5 0 0,0 5 0 16,0 6 0-16,0 0-483 0,0 7 136 0,0-3 143 15,1 9 86-15,0-3-336 0,1 2 206 0,2 0 104 16</inkml:trace>
  <inkml:trace contextRef="#ctx0" brushRef="#br0" timeOffset="30472.6">6706 9354 1967 0,'0'-10'0'16,"0"9"0"-16,0-5 0 0,0-3 0 0,0-2 0 0,0 0 0 0,0-3 0 0,0 0 0 0,0-2 0 0,3-1 0 0,-2-2 95 0,0-1-10 0,-1 1-17 16,0-2 0-16,0-2-28 0,0 2 10 0,-1 1 59 15,-7-2-34-15,-3 3-1 0,0 2-34 0,-3 4 58 16,-1 3-19-16,-4 5-11 0,-5 5 205 0,0 0-117 16,-8 21-57-16,2 7 187 0,-2 7-113 0,2 7-145 15,2 4-28-15,0 4 0 0,6 4 0 0,4-3 0 16,6 1 0-16,7-5 0 0,5-2 0 0,0-11 0 15,2 0 0-15,11-4 0 0,2-11 0 16,8 3 0-16,1-8 0 0,-2-7 0 16,3-3 0-16,1-4 0 0,-3 0 0 0,6-9 0 15,-6-11 0-15,3-3 0 0,-5-8 0 0,-1 0 0 16,-4-1 0-16,-1-5 0 0,-4 6 0 0,-1 1 0 16,-2 7 0-16,-5 2 0 0,-1 8 0 0,0 2 0 15,-2 5 0-15,0 2 0 0,0 3 0 0,0 1 0 16,0 0 0-16,0 16 0 0,0 7 0 0,0 0 0 15,3 0 0-15,5 6 0 0,7 1 0 16,0-2 0-16,5 1 0 0,-1-3 0 16,9-3 0-16,-3-5 0 0,5-3 0 0,0-4 0 15,0-4 0-15,2-4 0 0,-2-3 0 0,3 0 0 16,-4-2-429-16,0-7 153 0,-3-2 117 0,-2-3-945 16</inkml:trace>
  <inkml:trace contextRef="#ctx0" brushRef="#br0" timeOffset="33981.78">5525 8545 1193 0,'0'-2'0'0,"0"1"0"0,0-2 0 0,0 1 0 0,0 0 0 0,0 0 0 0,0 1 0 0,-3 1 0 0,3 0 0 0,0 0 0 0,0 0 139 0,0 0-48 16,0 0 60-16,0 1-45 0,0 11-37 0,0-1 0 15,0 4 100-15,0 2-64 0,-2 3-32 0,0 1 118 16,2 2-80-16,-5-1-35 0,3-1 1 0,0-1 60 16,1 2-38-16,1-6-10 0,-2-1-47 0,2-4 41 15,0-1-41-15,0-3-1 16,0-3 11-16,0-2 8 0,0 0-18 0,0-2 33 0,0 0 0 0,0 0-33 15,0-2 10-15,-2-6 2 16,2-5-13-16,-1-2 0 0,-1 0 1 0,2 1-122 16,-3-2 72-16,3 1 19 0,-2 2 0 0,2 3-24 15,0 1 15-15,0 2-1 0,0 3-53 0,0 1 34 16,0 1 4-16,0 0 1 0,0 2 13 0,0 0 9 16,0 0-31-16,0 0 1 0,0 0 15 0,0 7 6 15,2 2 9-15,1 2 95 0,-1 1-42 0,-1 3-2 16,1-1-37-16,0-1 70 0,-1-3-32 0,1 0-58 15,-2-1-3-15,2-3 0 0,-2-1 0 16,0-1 0-16,0-4 0 0,0 2 0 16,0-2 0-16,0 0 0 0,0 0 0 0,0 0 0 15,0-7 0-15,0-6 0 0,0-1 0 0,2-3 0 16,-2 0 0-16,3 1 0 0,-3 0 0 0,2 2 0 16,0 5 0-16,-2-1 0 0,0 4 0 15,0 2 0-15,0 1 0 0,3 1 0 16,-3 2 0-16,0 0 0 0,0 0 0 0,0 0 0 0,1 0 0 15,-1 9 0-15,0-1 0 0,0 3 0 16,0-2 0-16,3 1 0 0,-3-3 0 0,0 1 0 16,0-3 0-16,0-1 0 0,0-2 0 0,0-2 0 15,0 0 0-15,0 0 0 0,0 0 0 0,0 0 0 16,0-6 0-16,0-7 0 0,2 0 0 0,-1-3 0 16,3-1 0-16,-2-1 0 0,1 3 0 0,-1 4 0 15,0 0 0-15,1 4 0 0,-1 3 0 0,-2 2 0 16,0-1 0-16,0 2 0 15,2 1 0-15,-2 0 0 0,3 0 0 0,-2 4 0 16,-1 3 0-16,2 3 0 0,-2-1 0 0,3 0 0 16,-3 1 0-16,1-1 0 0,-1-1 0 0,0-1 0 15,0-3 0-15,0 0 0 0,0 0 0 0,0-4 0 16,0 0-4-16,0 0-650 0,0 0 306 0,0 0 143 16,0 2 87-16,0 1-411 0</inkml:trace>
  <inkml:trace contextRef="#ctx0" brushRef="#br0" timeOffset="36348.51">2806 6644 1430 0,'-5'-2'0'0,"0"-2"0"0,2 2 0 0,1 1 0 0,-1-1 0 0,0 0 0 0,3 0 0 0,0 0 0 15,0 0 0-15,0 0 0 0,0 2 243 0,0 0-100 0,0 0-51 0,0 0 0 0,0 0 2 16,0 0-10-16,0 0-42 0,6 0 0 0,-1 0 158 16,0 0-79-16,0 0-29 0,4 0-11 0,-3 0 116 15,1 0-78-15,-2 0-39 0,2 0 120 0,1 0-69 16,2 0-49-16,-2 0 90 0,4 0-65 0,-2 0-32 16,2 0-63-16,2 0-12 0,0 0 0 0,0 0 0 15,3 0 0-15,0 0 0 0,0 0 0 16,1 0 0-16,-1 0 0 0,4 0 0 15,1 0 0-15,-3 2 0 0,4-2 0 0,0 0 0 16,0 0 0-16,3 0 0 0,0 0 0 0,-1 0 0 16,-2 0 0-16,0 0 0 0,4 0 0 0,0 0 0 15,1 0 0-15,1 0 0 0,-1-2 0 0,3 0 0 16,3-1 0-16,3-3 0 0,0 3 0 0,-1-3 0 16,4 3 0-16,2-2 0 0,-8 1 0 0,4 3 0 15,4-1 0-15,-1 0 0 16,-4 2 0-16,9 0 0 0,-2 0 0 0,0 0 0 15,1 0 0-15,1 0 0 0,4 0 0 0,-3 0 0 16,3 2 0-16,-2 1 0 0,-1 3 0 0,2-3 0 16,-5 4 0-16,8-2 0 0,-7 1 0 0,3-1 0 15,-3 3 0-15,-1-3 0 0,-2 1 0 0,9 2 0 16,-5-2 0-16,-1-1 0 0,2 1 0 16,0-2 0-16,-2-3 0 0,11 1 0 0,-5 0 0 0,2-2 0 15,3 0 0-15,1 0 0 16,6 0 0-16,3 0 0 0,-2-2 0 0,-2-1 0 15,1-1 0-15,-2 2 0 0,-5 0 0 0,10 0 0 16,-13 2 0-16,5 0 0 0,1 0 0 0,6 2 0 16,-15 3 0-16,5 3 0 0,0-2 0 0,-1 1 0 15,-1-1 0-15,0-1 0 0,0-3 0 0,-6 2 0 16,2-2 0-16,-2-2 0 0,0 0 0 16,-2 0 0-16,-7 0 0 15,1 0 0-15,-3-2 0 0,-6-4 0 0,-2 1 0 0,-5 1 0 16,-3 1 0-16,-3-1 0 15,-1 2 0-15,-7-1 0 0,0 2 0 0,-2-1 0 0,-2 2 0 16,-1-2 0-16,-2 2 0 0,-1 0 0 0,1 0 0 16,-2 0 0-16,0 0 0 15,0 0 0-15,0 0 0 0,0 0 0 0,0 0 0 0,0 0 0 0,0 0 0 0,0 0 0 16,0 0-438-16,0 2 139 0,-5 13 127 16</inkml:trace>
  <inkml:trace contextRef="#ctx0" brushRef="#br0" timeOffset="52633.84">4314 7429 1066 0,'0'0'0'0,"0"0"0"0,0 0 0 0,0 0 0 0,0 0 0 0,0 0 0 0,0-2 0 0,0 0 0 0,0 1 0 0,0-2 0 0,0 0 74 0,1 1 9 16,1 0-42-16,0 0 45 0,-1 0-45 0,1 1 0 16,0-1 10-16,-1-1 4 0,2 2-14 0,-3-1 0 15,2 0 45-15,-2 2 0 0,2-2-35 0,-2 2 20 16,3-2-1-16,-1 2-29 0,-2-1 0 0,2-2 29 15,1 2 10-15,-2-1-39 0,3 0 0 0,-1-2 29 16,1 1-1-16,2-1-28 16,-1 0 10-16,-1 0 12 0,0 1-22 0,2-2 0 15,-1 3-27-15,-2-1 27 0,5 1 11 0,-4 1-42 16,0-1 0-16,2-1 31 0,-1 2 0 0,1-1-37 16,-1 0 9-16,0 2 14 0,0 0 9 15,0-2-56-15,1 2 0 0,0-3 38 0,2 3 16 0,-1 0-59 16,-2-1-1-16,2 1 40 0,4-2-43 0,-4 2 41 15,0 0 8-15,0-1-46 0,2 1-1 16,-2 0 30-16,0 0 7 0,-1 0-32 16,2 0 2-16,-3 0 19 0,1 0 5 0,-1 0-24 15,3 0 22-15,-2 0-6 0,-1 0 5 0,4 0-5 16,-4 0 4-16,0 0-3 0,3 1 5 0,-1 1-2 16,-1-1-1-16,1 2 1 0,1-1 0 0,-1 0 0 15,1 0 0-15,-3 2-2 0,2-2 2 0,0-1 0 16,1 3 0-16,-1-1 0 0,0-1 0 0,1 2-1 15,0-1 1-15,-1 1 39 0,0 1-38 0,1 0 0 16,2-1 38-16,-4 1-35 0,3-1 0 0,-1 2 2 16,0 0-2-16,-1-3 4 15,3 5-3-15,-2-2-9 0,-1-1 11 0,0 1 1 16,0-1-2-16,4 1-7 0,-4 2 7 0,0-3-1 16,2 1-2-16,-2 0 28 0,3-1-26 0,-3 2-2 15,1 0 29-15,-2-2-25 0,3 2 0 0,-1-1 8 16,0 0-6-16,-1 0-2 0,2-1 1 0,-3 2 2 15,2-1 1-15,-1-1-2 16,1 3 3-16,-1-2-41 0,3 3 37 0,-3-3 2 16,-1 0-6-16,3 2-24 0,-1-1 24 0,-1 0 1 15,-1-1-25-15,1 1 24 0,1 1-4 0,1-2-13 16,-4 0 14-16,1 2 0 0,0-2-2 0,2 1-12 16,-2 1 12-16,1 0 1 0,-2-1-1 0,1 2-4 15,0-1 3-15,0 0 1 0,-1-1-2 0,1 1 3 16,-1-1-2-16,3 1 0 0,-2-1 3 0,1-1-2 15,-2 2 0-15,4-2 2 0,-2 3-2 16,0-3 0-16,2 0 1 0,-2 0-15 16,2 0 14-16,-2 0 0 0,0 0-1 0,4 2-26 15,-2-1 23-15,-2-1 2 0,1 2-3 0,0-1 10 16,-1 2-9-16,1-2 1 0,-4 0 11 0,4 1-12 16,0-2 1-16,-3 2 36 0,2 2-34 0,-1-4 0 15,0 1 1-15,0 0 36 0,-1 2-33 0,2-2-1 16,-1 0 4-16,0 1 12 0,0-1-11 0,0 0-2 15,0 3 3-15,-1-3-5 0,0 2 4 0,1 1-2 16,1 0-21-16,-5-3 21 16,4 4-1-16,-1 1-15 0,1-1 13 15,-2 0 0-15,3 1 20 0,-5-1-19 0,4 2-1 0,-1 0 23 16,-1 0-21-16,1 0 0 0,3 0 0 16,-3 0 1-16,-2 3 1 0,2-3 1 0,1 0 1 15,0 0-3-15,-1-2-23 0,0 3 25 0,0 1-1 0,0 0-50 16,-3 0 47-16,3 0 1 0,-4 0-30 15,4 0-2-15,-3-1 28 0,1 3-37 16,-1 0-1-16,-1-1 35 0,1-2-5 16,0 1-3-16,0-1-29 0,1 1-7 0,-3 0 37 15,2-2 0-15,0-2-101 0,-2 3 43 0,0-3-97 16,0 1 64-16,0 4 35 0,0-3-15 0,0-2 38 0,0-1-126 16,0 1 66-16,0-4-236 0,0 2 151 15,-2 1 74-15,0-3 29 0,2 1 9 16,0 0-336-16,0-5 186 0</inkml:trace>
  <inkml:trace contextRef="#ctx0" brushRef="#br0" timeOffset="52935.61">5515 8524 1641 0,'3'5'0'0,"-1"1"0"0,0 1 0 0,1-4 0 0,-2 2 0 0,-1 1 0 0,0-2 0 15,0 1 0-15,0 1-2 0,3 1 0 0,-1 1 73 0,-1-1 1 0,-1 1-25 0,2 1-50 0,-2 2 41 0,2 1-10 16,0-1 11-16,-2 3-30 0,0-1 11 0,1-1 18 16,-1 4 1-16,0-1-46 0,0 0 0 0,0 1 45 15,0 3-104-15,0 0 27 0,0 0 32 0,-3 5-87 16,-1 1 53-16,1-5 14 0,-4 3 2 0,3 0-185 15,-3-1 100-15,2-3 34 0,-3-1 31 16,2-2-191-16,2-5 91 0,-1 0 52 16,1-4 27-16,1-1-159 0,-2-6 93 0</inkml:trace>
  <inkml:trace contextRef="#ctx0" brushRef="#br0" timeOffset="53735.35">5488 8836 1181 0,'0'0'0'0,"0"0"0"0,0 2 0 0,0 0 0 0,0 0 0 0,0-1 0 0,0 1 0 0,0 2 0 0,0-2 0 0,0 1 0 0,2 3 62 0,-2-2 11 0,2 1-34 0,-2 1 9 15,3 0-10-15,-3 1 52 0,0-1-25 0,0 1-1 16,0 2-26-16,0-2 44 0,0-2-9 0,0 2-35 15,0 1 1-15,0-1 47 16,0-1-48-16,0 2 10 0,0-1-37 0,0 0 0 16,0 0 27-16,0 0-75 0,0 0 38 0,-3 1 10 15,1 1 27-15,0-1-85 0,2 1 32 0,-3-1-1 16,1 1 19-16,0 1-15 0,-1-3 6 0,1 3 21 16,-1-1-32-16,-2-2 55 0,2 3-39 0,-2-1 11 15,1 0 17-15,1 1-19 0,-1-1 2 0,-1 0-7 16,2 1 9-16,-3 0 0 0,-1 1 3 15,4 0-22-15,-4 0 18 0,2-1 0 16,-2 1 0-16,1-2-38 0,-1 4 34 0,2-1 2 16,0-3-6-16,-2 2 15 0,-1-1-14 0,3-2 4 15,-3 4 32-15,3-2-1 0,-1-2-30 0,-2 5 28 16,3-5-25-16,-3 2 2 0,1 3 1 0,1-1-8 16,-2-3 8-16,4 2-2 0,-4 1 4 0,2-2-42 15,0 1 39-15,-1 0-1 0,1-2 1 0,-1 0-27 16,2-1 24-16,-2 1-9 0,1 0-20 15,-3-2 27-15,2 3-8 0,0-2 1 16,0 2 3-16,-3 0-2 0,0-1 2 0,0-1 28 16,1 2-27-16,1 1-1 0,0-3 3 0,-2 1 31 15,1 1 1-15,0-3-29 0,0 0 4 0,2 1-2 16,0-1 1-16,1 0 2 0,-4 0-31 0,3-1 31 16,1-1-4-16,-4 1-40 0,3-2 2 0,0 1 34 15,1-1 1-15,-3 1-37 16,1-1-1-16,-3 0 27 0,4-1 6 0,-3 1-23 0,0 0 19 0,-2 0-8 15,4 0 6-15,-5 1 31 16,4-1 1-16,-2 0-30 0,-1 2 29 0,1-3-26 16,-1 3-1-16,1 0 11 0,3-3-9 0,-5 2 6 15,1 1-5-15,-2 0 0 0,3-2 1 0,1 1 3 16,-4-1 0-16,1 2-23 0,-1-2 19 0,0 0 0 16,-2-2 1-16,1-1-29 0,0 3 28 0,-1-2-5 15,-2 0-5-15,0 0 5 0,-2-1 2 0,-2 3-1 16,0-2-8-16,-6 2 7 0,2 1 1 0,-4 1-21 15,-2-1 20-15,-3 4-1 16,0-2 0-16,-10 1-9 0,7 1 9 0,-7-1-1 16,5-3 1-16,-5 3-20 0,4-5 19 0,-7 3-2 15,4-6-62-15,4 0 29 0,-2 0-1 0,2 0-64 16,7-6 42-16,-2-7 19 0,0-2 1 0,1 0-341 16,6-4 172-16,3 0 85 0,10 3 33 0</inkml:trace>
  <inkml:trace contextRef="#ctx0" brushRef="#br0" timeOffset="55886.45">4493 7465 730 0,'0'-2'0'15,"-1"0"0"-15,-1 0 0 0,-2 0 0 0,0 1 0 0,1-1 0 0,1 0 0 0,-3 0 0 0,2 2 0 0,-1-2 0 0,1 0 90 0,1 1-25 0,-1-2-1 0,-2 1 40 0,2 0-23 0,0 0-9 16,-1 1-33-16,2-2 37 15,-1 2-1-15,-1-1-35 0,1 0 9 0,0 0 3 16,-2 1-13-16,3-2 1 0,-4 2 6 0,1-1-6 16,1 0 9-16,-2 0-22 0,2 0 12 0,-1 2 1 15,-1-2-1-15,1 2-26 0,-1 0 36 0,0-1-9 16,-1 1-1-16,1 0-49 0,1 0-1 0,-1 0 40 16,0-2 14-16,-1-1-46 0,1 3 1 0,-1-1 25 15,2 1-26-15,-2-2 23 0,0 0 12 16,1 2-25-16,-2-2 16 0,3 0-7 0,-2 1 6 15,-1 1-22-15,0-3 25 0,4 3-7 16,-4-1 2-16,1-1-26 0,-1 0 24 0,1 2 0 16,-2-2-1-16,1 2 1 0,-3-2-1 0,4 2-1 15,-2-2-24-15,2 2 23 0,-2 0 6 0,0 0-11 16,1 0 6-16,-3 0-3 0,4 0 2 0,-2 0 7 16,0 0-4-16,0 0-2 0,3 0-1 0,-4 0-12 15,0 0 12-15,1 0-3 0,1 0-17 16,-3 0 18-16,4 2 0 0,-3 0 1 0,-2-2-39 0,5 2 37 15,-1 0 3-15,-2 0-22 0,0-1 17 16,2 3-3-16,1-2 3 0,-4 0-5 16,4 2 6-16,-5 0-6 0,5-1 2 0,-4 3-9 15,1-1 9-15,1-1-1 0,0 2 4 0,-1-1-3 16,-1 1-1-16,3-2 1 0,-3 2 8 0,2-1-7 16,-1 1 1-16,0-1 0 0,2-1-1 0,1 0 0 15,-4 2 0-15,2-3-6 0,1 2 5 0,0 0 1 16,-1-1 2-16,1 1-21 15,1-1 17-15,-4 2 3 0,4 0-18 0,-2-1 16 16,-2 1-3-16,4-1 2 0,-4 2-19 0,4-3 19 16,-3 5-4-16,3-4 2 0,-1 0-2 0,-3 3 2 15,4-4-2-15,0 1-14 0,-1 1 14 0,0 0 1 16,1-1-2-16,0 1-47 0,-1-1 45 0,1 1 2 16,-1 1-4-16,1-1-24 0,0-1-4 0,0 3 28 15,0 1 7-15,-2-3-10 0,2 3-2 0,0-2 34 16,0 0-31-16,-2 0 0 0,4 1 0 15,-2-1 21-15,-2 3-18 0,4-3-2 16,0 1 6-16,-1-1 44 0,-1 1-41 0,0-3-4 16,2 3 10-16,1-1-17 0,-1 4 12 0,0-5-3 15,0 2-13-15,-3 2 13 0,3-1 0 0,0 0 23 16,-2 0-23-16,2 1 0 0,-3-1-1 0,3-1 41 16,0 1-38-16,0 1-1 0,0-1 1 0,-2-3 6 15,1 4-3-15,2-2-1 0,-1 2 5 0,0-3-19 16,0 1 17-16,0 1-2 15,-1-1 6-15,2 0-4 0,-1 2-1 0,0-2-7 16,0 1 4-16,0 0 2 0,-1 2-3 0,2-3-18 16,-2 2 18-16,4-2 1 0,-5 1-1 0,4 0-13 15,-1 0 13-15,0 1 2 0,0 0-2 0,1 1 0 16,0-2-2-16,-2 1 2 0,1 1 26 0,1-2-26 16,-1 3-1-16,-2-2 28 0,3 1 0 0,-2 1-25 15,3 0 3-15,-3-3 45 0,0 2-45 16,1 0 6-16,1-2-5 0,-2 3-4 0,4-3 9 0,-1 0 4 15,-3 4-6-15,5-5-22 16,-3 5 22-16,3-5 1 0,-2 3-33 0,2-1-5 16,-2 1 33-16,2-1-50 0,0 2 47 0,-2-1-6 15,2 1 7-15,0-1-34 0,-1 3 29 0,1-3-5 16,-2 2 4-16,0-1-12 0,1-1 11 0,-1-2-2 16,-2 2 1-16,4-1 22 0,0 0-22 0,-1 0 2 15,1-1 37-15,-1 3-34 0,1-3-3 0,0 1-1 16,0 0 3-16,0 0 2 0,0 0-1 15,0 0-15-15,0 2 14 0,0-1 1 16,0 1 0-16,0-1 26 0,0-2-25 0,0 4-2 16,0-1 1-16,0-1 31 0,0 2-31 0,0-2 1 15,0 1 8-15,0 1-6 0,0-1-1 0,0-2-16 16,0 0 17-16,0 0 2 0,0 0 0 0,0 2-38 16,0-3 35-16,1 0-1 0,0 1 1 0,3-1-34 15,-4 0 32-15,2 1-6 0,-2 0 15 0,1 1-14 16,-1 0 2-16,2-3-2 0,-2 5 37 0,2-4-35 15,-2 3 0-15,1-3 51 16,-1 3-48-16,2-2 4 0,-2-1-1 0,2 5-7 16,0-5 6-16,1 1 6 0,-3-1-5 0,2 2-37 15,1-2 39-15,-1 2-1 0,-1-1-34 0,0 1 30 16,3 0 1-16,-2 1-6 0,-1-3 31 0,3 2-29 16,-3 0 1-16,1 1 18 0,0-3-17 0,3 3-1 15,-5-2 2-15,5-2 15 0,-3 2-14 0,1-1 3 16,-1 1-3-16,1-1-9 0,0-2 14 0,-1 3-4 15,1-3-30-15,-1 3 29 16,0-1 0-16,3 1 14 0,-5-1-14 0,3 0-1 16,0 1-2-16,-1-2 5 0,0 1-3 0,2-1-1 15,0 0-1-15,-1 1-4 0,-1-2 6 0,0-1 0 16,3 3 2-16,-2-2-13 0,0 1 11 0,1-1 0 16,-3 1 2-16,4 1-2 0,0-1-1 0,-5-1 31 15,5 1-30-15,-2-1 0 0,1 1-1 16,-1-3 16-16,-1 3-14 0,1-2 2 0,2 2 1 15,0-3-4-15,-3 0 5 0,4 1-2 16,-2 0 4-16,1 0-29 0,-2-1 25 0,4 1 0 16,-2 1-14-16,-2-2 13 0,2 1-3 0,-1 2 40 15,-1-2-38-15,2 1 0 0,0 1-1 0,0-1 8 16,0 1-13-16,0-1 0 0,-2 1 0 0,4-1 0 16,-2-1 0-16,1-1 0 0,-2 1 0 0,2 0 0 15,0-1 0-15,-1 1 0 0,2-2 0 0,-1 2 0 16,-1-3 0-16,0 2 0 15,2-1 0-15,-1 0 0 0,-1 2 0 0,0-3 0 16,0 3 0-16,-1-2 0 0,1-1 0 0,1 4 0 16,-1-4 0-16,0 1 0 0,0 0 0 0,2-1 0 15,1 1 0-15,-3 0 0 0,0-2 0 0,2 1 0 16,0 4 0-16,0-4 0 0,-1 1 0 0,-1-1 0 16,0 1 0-16,1 2 0 0,0-1 0 0,0-1 0 15,-3 2 0-15,4-2 0 0,-2 1 0 0,0-1 0 16,1 0 0-16,1-1 0 0,0 1 0 0,-2-1 0 15,2 0 0-15,1 0 0 16,-1-1 0-16,1 2 0 0,-1-2 0 0,1 0 0 16,-1 2 0-16,1-1 0 0,-1 1 0 0,1-2 0 15,-2 4 0-15,1-2-12 0,0-1 2 0,0 1 5 16,2 0-9-16,0-1-15 0,-2-1 14 0,4 2 5 16,-1-2-48-16,-1 0 46 0,4-2-9 0,2 0-191 15,3 0 90-15,1 0 49 0,4 0 16 16,7-2-722-16,1-6 359 0</inkml:trace>
  <inkml:trace contextRef="#ctx0" brushRef="#br0" timeOffset="60708.41">6524 7014 1355 0,'0'-4'0'0,"0"3"0"0,1-1 0 0,1-1 0 0,-2 0 0 0,0 2 0 0,0-2 0 0,0 1 0 0,0 1 0 15,0-2 0-15,0 2 164 0,0-1-68 0,-2 0-27 0,-1 2-1 0,0 0 87 16,-1 0-57-16,0 0-19 0,-1 0-10 0,0 0 29 16,-1 0-29-16,-3 2-1 0,-1 7 3 0,-1 4-21 15,-3 4-9-15,-3 4-37 16,-3 1 1-16,0 3 35 0,-5 9 1 0,2-6-51 15,-10 12 20-15,1-3 0 0,-7 10 30 0,1 0-48 16,-7 4 10-16,5-5 8 0,-13 12-11 0,1-1-55 16,0 1 26-16,1 1-1 0,0-2 2 0,2 3 3 15,-1-7 19-15,5-3 40 0,0 2-5 0,2-6-24 16,1 1-4-16,6-7 30 0,1 1-25 0,-1-2 0 16,6-5 3-16,4-3 11 15,-1-3-7-15,11-7-3 0,-1-3 9 0,4-3 29 16,5-4 7-16,2-3-41 0,5-4 21 0,-1-2-14 15,2-2 0-15,0 0-116 0,0 0 52 0,0 0 28 16,0 0-6-16,3 0-229 0,3-5 117 0,2 0 61 16,-3 1 20-16,3-1-370 0,-3 3 192 0,3-2 85 15,-6 2 58-15,4 0-150 0,-2 1 99 0,-1-1 49 16</inkml:trace>
  <inkml:trace contextRef="#ctx0" brushRef="#br0" timeOffset="61031.88">5323 8198 1602 0,'-5'0'0'0,"-1"0"0"0,2 0 0 0,1-3 0 0,-1 1 0 0,1 2 0 0,0 0 0 0,1 0 0 0,2 0 0 0,0 0 0 0,-3 0 166 16,1 10-63-16,0 3-31 0,-1 2 10 0,-2 3 12 15,-1 0-27-15,-1 7 1 0,0-2-28 0,-5 4 31 16,3-4 10-16,-5 5-41 0,1-6 0 0,-3 1 57 16,4-4-28-16,1-4-1 0,4 0 40 0,0-5-39 15,0-4 0-15,4 1 124 0,1-6-76 0,2 1-39 16,0-2 11-16,0 0 17 0,0 0-33 16,10 0 0-16,3-2-33 0,4-8-25 0,1-1 9 0,5 0 16 15,-3 0 0-15,4 0-277 16,-1 1 139-16,4-1 69 0,-1 1-666 0,4 1 319 15,0 1 180-15,2 1-351 0,1-2 254 0</inkml:trace>
  <inkml:trace contextRef="#ctx0" brushRef="#br0" timeOffset="61652.8">7019 6888 2117 0,'0'-5'0'0,"0"3"0"0,0-4 0 0,0 2 0 0,0 3 0 0,0-1 0 0,0-1 0 0,0 3 0 0,0 0 0 0,0 0 0 0,0 0 93 0,-1 0 184 0,0 13-119 0,-4 0-58 16,0 9-31-16,-3-1 223 0,-2 10-131 0,-1 1-60 15,-3 7-31-15,-2 1 38 0,2 0-34 0,-2-3 10 16,-3 8-66-16,2-4 22 0,0-1 0 0,5-6-167 16,-4 4 83-16,6-7 52 0,-3-1-10 0,4-4-229 15,4-5 122-15,2-2 72 16,-1-4-9-16,3-6-378 0,-3-1 170 0,4-4 111 0,0-3 28 16,0-1-110-16,0 0 93 0,0-13 37 15,0-9-289 1,9-6 173-1,-1-3 85-15,1-8-327 0,1-2 207 0</inkml:trace>
  <inkml:trace contextRef="#ctx0" brushRef="#br0" timeOffset="61846.35">6957 6920 2263 0,'4'-13'0'0,"2"2"0"0,-1 3 0 0,1 5 0 0,-4 1 0 0,5 0 0 16,-3 2 0-16,2 0 0 0,4 5 0 0,0 7 0 0,0 3 325 0,3 6-143 0,0 1-61 0,0 8 462 0,3 5-272 15,-4 7-165-15,2 1-146 0,-3 7 0 16,2-2 0-16,-3-1 0 0,0 0 0 0,2 0 0 15,-1-6 0-15,-2-6 0 0,2 3 0 0,-2-2 0 16,-2-4 0-16,-2-2 0 0,2-4-168 0,-5-5 53 16,-2-3 82-16,0-5-649 0,0-1 320 0,0-6 158 15,-6-2-277-15,-6-4 220 0,0 0 101 0,-4-10 64 16,-2-9-380-16,-1-3 219 0,-1-6 108 0</inkml:trace>
  <inkml:trace contextRef="#ctx0" brushRef="#br0" timeOffset="61980.71">6918 7399 2395 0,'-26'-9'0'0,"5"5"0"0,3 2 0 0,0 0 0 0,10 0 0 0,-3 2 0 0,9 0 0 0,-1 0 0 0,3 0 0 0,0 0 0 0,5 0 283 16,11-1-113-16,3 1-69 15,1 0-32-15,8 0 215 0,-1 0-122 0,-1 0-61 0,0 0-21 0,6 1-394 16,-3 7 177-16,-2-1 89 0,1 2 43 0,0 3-850 16,-3-4 456-16</inkml:trace>
  <inkml:trace contextRef="#ctx0" brushRef="#br0" timeOffset="62148.53">7404 7329 3765 0,'6'0'0'0,"-4"0"0"0,1 3 0 0,-2-2 0 0,1 1 0 0,0 2 0 0,0 6 0 0,3 0 0 0,0 6 0 0,4 6 0 0,-4-1 166 0,4 9-166 0,-2-2 0 15,1 4 0-15,-2 1 0 0,-2 4 0 0,3-2 0 16,-2 9 0-16,-1-5 0 0,1 3 0 0,-1-2-250 15,-3 2 71-15</inkml:trace>
  <inkml:trace contextRef="#ctx0" brushRef="#br0" timeOffset="63000.18">11129 6548 2283 0,'0'-7'0'0,"-2"5"0"0,0-2 0 0,-2 1 0 0,1-1 0 0,-1 2 0 0,4 0 0 0,-4 0 0 0,4 2 0 0,-3 0 0 0,3 2 234 0,-4 15-97 0,0 3 75 0,0 10-91 16,-5 8-39-16,0 1 72 0,-3 7-55 0,3-7-19 15,-7 15-10-15,2-5 5 0,1 1-1 0,-1 0-32 16,1-2-1-16,3-6-18 0,0 7-10 0,2-11 29 16,3-1-1-16,-2-3-195 0,4-10 94 0,-1 1 59 15,2-7-450-15,2-6 228 0,0-1 75 0,0-7 70 16,0-3-450-16,0-1 232 0,0-3 132 0,0-19-305 16,0-5 214-16,6-13 107 15,2-3 54-15,1-5-265 0,-5-9 164 0</inkml:trace>
  <inkml:trace contextRef="#ctx0" brushRef="#br0" timeOffset="63184.68">11047 6572 2500 0,'3'-26'0'0,"1"9"0"0,1 1 0 16,-3 3 0-16,0 9 0 0,0-1 0 0,3 5 0 0,2 0 0 0,4 5 0 0,6 12 0 0,-1 8 101 0,9 4 244 0,0 7-152 0,-2 5-66 0,2 4 402 16,1 4-393-16,-1 1-136 0,-2-3 0 15,-1 3 0-15,0-1 0 0,-1-4 0 0,-1 0 0 16,-1-2 0-16,-1-2 0 0,-2-2 0 0,-4-7 0 15,-3 2 0-15,-2-4-49 0,-3-8 18 0,-2 1-727 16,0-5 304-16,-2-10 196 0,0 0-165 0,-6-6 188 16,-6-2 97-16,-2-2-483 0</inkml:trace>
  <inkml:trace contextRef="#ctx0" brushRef="#br0" timeOffset="63342.78">10997 6945 3465 0,'-14'4'0'0,"2"4"0"0,3-4 0 0,3 0 0 0,5-1 0 0,1 1 0 16,0 3 0-16,3-6 0 0,15 4 0 0,9-4 0 0,-3 1 170 0,8-2-64 0,2 0-86 0,0 0 30 0,0 0-9 15,2 0-1-15,0 0-718 16,-3 0 359-16,1 0 179 0,0 0-367 0,-2 0 268 0</inkml:trace>
  <inkml:trace contextRef="#ctx0" brushRef="#br0" timeOffset="63517.64">11681 6700 3647 0,'0'0'0'0,"0"0"0"0,0 0 0 0,0 0 0 0,2-1 0 0,0-2 0 0,8 0 0 0,1-1 0 0,4 1 0 0,3 1 0 0,7 0 284 0,-2-1-284 0,5 3 0 0,0 0 0 15,-1 0-72-15,4 0 7 0,-3 0 53 16,0 5-392-16,-2 0 223 0,-5 2 110 0,-2 3 66 0,-4 2-1071 15</inkml:trace>
  <inkml:trace contextRef="#ctx0" brushRef="#br0" timeOffset="63685.53">11807 6909 3211 0,'-36'7'0'0,"2"1"0"0,8-3 0 0,-6-2 0 0,14 0 0 0,2-3 0 0,7 1 0 0,4-1 0 0,1 0 0 0,4 0 0 0,0 3 582 0,11-3-444 16,7 2-138-16,7 0 0 0,-2-2 0 0,5 3 0 15,0-3 0-15,0 3 0 0,1-1 0 0,-3 1 0 16,-2-3 0-16,6 2-410 0,-4-2 25 0,-1 0 213 16,1 0-1-16,1 0-815 0</inkml:trace>
  <inkml:trace contextRef="#ctx0" brushRef="#br0" timeOffset="64022.7">12541 6370 3497 0,'-3'-2'0'0,"1"0"0"0,2 2 0 0,-4 0 0 0,2 0 0 0,0 0 0 0,2 7 0 0,-1 5 0 0,-1 3 0 0,-2 3 0 0,-2 9 264 0,0-1-113 0,-3 0-132 16,0 5-19-16,-3-5 0 0,1-2 0 15,-6 5 0-15,2-5 0 0,-2-3 0 0,3-6 0 16,-6 0 0-16,6-2 0 0,-4-6 0 0,6 1 0 15,2-4 0-15,1-1 0 0,1-2 0 0,6-1 0 16,1 0 0-16,-1 0 0 0,2 0 0 0,0 0 0 16,16 0 0-16,9 0 0 0,5 0 0 0,2 0 0 15,9 0 0-15,1 0 0 16,1 0 0-16,-4 0 0 0,14 0 0 0,-6 0 0 16,-2 0 0-16,0 3 0 0,-11-1 0 0,3 2 0 15,-3-2 0-15,-4 0 0 0,-7 1 0 0,-1-1 0 16,-5 0-334-16,-6 0-630 0,-1-2 469 0,-4 0 228 15,-5 0 115-15</inkml:trace>
  <inkml:trace contextRef="#ctx0" brushRef="#br0" timeOffset="64214.75">12776 6411 3585 0,'-12'-2'0'0,"5"1"0"0,0 1 0 0,0 0 0 0,3 0 0 0,-1 10 0 0,4 7 0 0,1 2 0 0,0 6 0 0,0 3 0 0,4 4 346 0,3 4-346 15,-1 1 0-15,-1 7 0 0,-1-9 0 0,0 10 0 16,0-4 0-16,-2-6 0 0,-2 4 0 16,0-2 0-16,0-1 0 0,0-3 0 15,0 1 0-15,0-4-204 0,0 1-146 0,0-11 104 0,0-6 127 16,0-1-865-16,6-8 472 0</inkml:trace>
  <inkml:trace contextRef="#ctx0" brushRef="#br0" timeOffset="64432.34">13272 6389 3931 0,'4'-14'0'0,"-1"7"0"0,-1-1 0 0,-2 5 0 0,0 2 0 0,0 1 0 0,0 0 0 0,-7 12 0 0,-6 8 0 0,-2 5 0 0,-2 12 0 0,-2 3 0 0,0 5 0 16,1 2 0-16,-1 4 0 0,-1 0 0 15,4 1 0-15,-1 0 0 0,4-5 0 0,2-1 0 16,1-7 0-16,3 1 0 0,1-5-81 0,3-3-32 15,1-7 76-15,-2-5-566 0,4-8 272 0,-3-3 152 16,3-6 70-16,0-3-629 0,0 0 350 0,0-18 176 16,0-8 77-16</inkml:trace>
  <inkml:trace contextRef="#ctx0" brushRef="#br0" timeOffset="64634.35">13217 6299 3505 0,'4'-21'0'0,"0"6"0"0,2 4 0 0,-2 1 0 0,-2 6 0 0,-1 2 0 0,5 2 0 0,1 0 0 16,3 6 0-16,3 13 0 0,1 5 426 0,4 9-426 0,1 6 0 0,1 2 0 0,3 4 0 16,0 3 0-16,1 4 0 0,0-4 0 15,0 1 0-15,1-3 0 0,-4-7 0 16,3 8 0-16,-3-10 0 0,-6-5 0 0,0 5 0 16,-4-8 0-16,-3-4 0 0,-3-1 0 0,-3-8-768 15,0-3 253-15,-2-4 238 0,0-3 120 0,-13-5-624 16,-2-1 376-16,-10 0 184 0</inkml:trace>
  <inkml:trace contextRef="#ctx0" brushRef="#br0" timeOffset="64778.3">13180 6773 3566 0,'-30'-6'0'0,"7"1"0"0,3 3 0 0,3 1 0 0,8-2 0 0,0 0 0 0,6 3 0 0,3-1 0 0,0 1 0 0,15 0 0 0,8 0 218 0,4 0-95 0,4 0-99 15,5 0-24-15,7 4 0 0,-2 0 0 0,-1 0 0 16,6 0 0-16,-4 1-325 0,-1 4-59 0,-5-3 211 15,1 1 105-15,-1 0-984 0</inkml:trace>
  <inkml:trace contextRef="#ctx0" brushRef="#br0" timeOffset="64951.09">13961 6657 3931 0,'2'-5'0'0,"1"3"0"0,0-1 0 0,-1 2 0 0,-2-1 0 0,0 2 0 0,2 0 0 0,0 2 0 0,0 13 0 0,3 8 0 0,-3 3 0 15,0 5 0-15,-1 3 0 0,1 4 0 0,0 8 0 16,-2-6 0-16,2-5 0 0,0 3 0 0,1 2 0 16,-2-1 0-16,1-5 0 0,0-1 0 0,-2 1-366 15,0-7-177-15</inkml:trace>
  <inkml:trace contextRef="#ctx0" brushRef="#br0" timeOffset="68864.14">4289 8731 948 0,'0'0'0'0,"0"0"0"0,0 0 0 0,-2 0 0 0,2 0 0 0,-3 0 0 0,3 0 0 0,-2 0 0 0,-1 0 0 0,-1 0 0 0,4-2 47 0,-1 0 7 0,-1 2-10 0,0-2-1 16,0 2 86-16,2-1-43 0,-1-2 0 0,1 3-32 0,0-1 46 16,-3-1-29-16,3-1 0 0,0 3 99 15,0 0-64-15,0 0-20 0,0-1-12 0,0 1 81 0,0-2-56 16,0 2-28-16,0-2 0 0,0 2 19 0,0-2-10 15,0 0-37-15,0 0 0 0,0 0 53 16,0-1-53-16,0 1 11 0,3-2-11 0,0 0 0 0,1 0 0 16,-1 2 1-16,4-1-25 0,-2-1 35 0,0 0-10 15,-1 1-1-15,2 1-29 16,2-2 1-16,-3 2 28 0,2-1-2 0,-1 1-15 16,1 0 9-16,-2 0 4 0,2 0-50 0,-2 0 47 15,3 0 5-15,-1 0-55 0,1 1 45 0,-1-2 2 16,4 2-1-16,-4-1-30 0,1 0 31 0,2 2-3 15,0-2-4-15,-3 0-47 0,0 2 42 0,4-2 5 16,-4 2-7-16,1 0-16 0,1 0 16 0,-2 0 3 16,0 0-33-16,0 0-1 15,2 0 32-15,-3 0-33 0,1 0 28 0,-2 0 1 0,2 0-3 0,0 0-3 16,0 0-5-16,0 0-5 16,2 0 0-16,-3 0 0 0,2 0 0 0,-1 0 0 15,1 0 0-15,-1 0 0 0,1 0 0 0,-1 0 0 16,1 0 0-16,-1 0 0 0,1 0 0 15,-1 0 0-15,1 0 0 0,-1 0 0 0,3 0 0 0,-3 0 0 16,3 2 0-16,-2 0 0 0,2 0 0 16,-2 2 0-16,1-3 0 15,1 2 0-15,0-2 0 0,2 1 0 0,0 2 0 16,0-2 0-16,3 0 0 0,-3 0 0 16,2 0 0-16,2 0 0 0,2-2 0 0,-1 0 0 0,-1 0 0 0,2 0 0 15,0 0 0-15,-2 0 0 0,1 0 0 0,-2 1 0 16,0 1 0-1,-2 0 0-15,2 2 0 0,-3-2 0 0,1-1 0 0,-4 3 0 0,2-2-21 16,-1 0 16-16,0-2-5 16,-2 0 25-16,4 0-24 0,-4 0 3 0,3 0-6 0,-1 0 20 15,1 0-16-15,-4-2 1 0,3 0 0 0,-2-3-105 16,-1-3 50-16,0 3-3 0,-2 1-121 16,0 0 82-16,-2 2 35 0,0 0-795 0,0 2 411 0</inkml:trace>
  <inkml:trace contextRef="#ctx1" brushRef="#br0">4849 14959 0,'0'0'15,"0"0"1,0 0-16,0 0 16,0 0-1</inkml:trace>
  <inkml:trace contextRef="#ctx1" brushRef="#br1" timeOffset="2276.51">16011 14704 0,'0'0'16,"0"0"0</inkml:trace>
  <inkml:trace contextRef="#ctx0" brushRef="#br1" timeOffset="73561.92">4295 8683 1015 0,'0'0'0'0,"0"0"0"0,-1 0 0 0,-1 0 0 0,0 0 0 0,1 0 0 0,-1 0 0 0,2 0-1 0,-3 0 1 0,3 0-1 0,0 0 82 0,0 0-1 0,0 0-36 16,0 0 71-16,0 0-36 0,0 0 11 15,-2-1-45-15,2-1-1 0,-3 2 55 0,3-2 0 0,-2 2-55 16,0-2 128-16,2 0-70 0,-1 0-28 0,1 2 98 15,0 0-64-15,0 0-32 16,-2 0 77-16,2-1-60 0,0 1 0 0,0 0-49 0,0-2 0 16,0 0 10-16,0-2 1 0,0 2-11 0,0-1 0 15,0-1-7-15,0 2 7 0,2-2 11 0,-1 2-11 0,1-1-16 16,0 0 16-16,1 2 0 0,-1-1 2 16,-2 0 9-16,3 0-11 0,-1 2 0 0,-1-2-34 15,3 0 0-15,0 0 23 0,-2 0 17 0,2-1-45 16,-1 2 0-16,-1 1 34 0,1-1-2 0,-1 1-43 15,-1-2 8-15,1 2 21 0,0 0 19 0,-2 0-17 16,0 0-15-16,0 0-10 0,1 0 0 0,-1 0 0 16,2 0 0-16,0 0 0 15,-1 0 0-15,2 0 0 0,-1 0 0 0,3 0 0 16,-3 0 0-16,3 0 0 0,-2-2 0 0,1 2 0 16,-3 0 0-16,5 0 0 0,-2 0 0 0,1 0 0 15,-1 0 0-15,0 0 0 0,2 0 0 0,-3-2 0 16,2 2 0-16,3 0 0 0,-4 0 0 0,0 0 0 15,3-1 0-15,-1 1 0 0,0 0 0 0,0-3 0 16,-1 1 0-16,1 2 0 0,-1 0 0 16,0-1 0-16,1 1 0 0,-3 0 0 15,2 0 0-15,-1 0 0 0,-1 0 0 0,1 0 0 16,1 0 0-16,1 0 0 0,-1 0 0 0,0-3 0 16,2 3 0-16,0 0 0 0,-1-1 0 0,-1 1 0 15,0 0 0-15,-1 0 0 0,1 0 0 0,0 0 0 16,-3 0 0-16,5 0 0 0,-3 0 0 0,-1 0 0 15,4 0 0-15,-2 0 0 0,0 0 0 0,1 0 0 16,1 0 0-16,0 0 0 0,-2 0 0 0,3 1 0 16,-1-1 0-16,1 0 0 15,-4 0 0-15,2 0 0 0,0 0 0 0,0 0 0 16,-1 0 0-16,0 0 0 0,-3 0 0 0,4 3 0 16,-4-3 0-16,1 0 0 0,2 1 0 0,0-1 0 15,-3 0 0-15,3 0 0 0,-2 0 0 0,0 0 0 16,3 0 0-16,0 0 0 0,0 0 0 0,0 0 0 15,-3 0 0-15,2 0 0 0,3 0 0 0,-6 0 0 16,4 0 0-16,-2 0 0 0,-1 0 0 16,1 0 0-16,-3 0 0 0,3 0 0 15,1 0 0-15,-2 0 0 0,2 0 0 0,-2 0 0 16,2 0 0-16,-1 0 0 0,1 0 0 0,0 0 0 16,3 0 0-16,-5 0 0 0,2 0 0 0,1 0 0 15,-3 0 0-15,3 0 0 0,1 0 0 0,-4 0 0 16,0 0 0-16,3 2 0 0,-3-2 0 0,4 0 0 15,-1 3 0-15,-1-3 0 0,0 1 0 0,2-1 0 16,-3 0 0-16,5 2 0 0,-2-2 0 16,0 0 0-16,0 2 0 0,2-2 0 15,-2 0 0-15,3 0 0 0,-3 0 0 0,0 0 0 16,2 0 0-16,-1 2 0 0,-1-2 0 0,1 0 0 16,1 1 0-16,-1-1 0 0,-1 1 0 0,1-1 0 15,-1 3 0-15,1-1 0 0,-1-2 0 0,3 2 0 16,-3-2 0-16,1 0 0 0,1 2 0 0,0-2 0 15,-2 0 0-15,1 2 0 0,2-2 0 0,-2 0 0 16,-1 0 0-16,0 0 0 0,0 2 0 16,2-2 0-16,-4 0 0 0,1 0 0 15,2 0 0-15,0 0 0 0,-3 0 0 0,2 0 0 16,0 0 0-16,1 0 0 0,0 2 0 0,-3-2 0 16,2 0 0-16,1 0 0 0,-2 2 0 0,0-2 0 15,-1 0 0-15,0 0 0 0,1 1 0 0,-2-1 0 16,0 0 0-16,2 3 0 0,-3-3 0 0,2 0 0 15,-2 1 0-15,1-1 0 0,-1 2 0 0,2 0 0 16,0-2 0-16,0 2 0 16,2-2 0-16,-1 0 0 0,0 2 0 0,2-2 0 15,0 0 0-15,-3 0 0 0,2 0 0 0,1 0 0 16,-1 0 0-16,-1 0 0 0,1 0 0 0,1 0 0 16,-1 0 0-16,-2 0 0 0,2 0 0 0,-2 0 0 15,3 0 0-15,-2 2 0 0,-1-2 0 0,1 2 0 16,1-2 0-16,-1 2 0 0,2-2 0 0,-3 0 0 15,2 0 0-15,0 0 0 0,1 0 0 0,-3 0 0 16,2 0 0-16,-2 2 0 16,3-2 0-16,-2 0 0 0,-1 1 0 0,1-1 0 15,-1 2 0-15,1 0 0 0,0 0 0 0,-2 0 0 16,-1-2 0-16,1 2 0 0,1-2 0 0,-3 1 0 16,3-1 0-16,-4 0 0 0,1 0 0 0,1 0 0 15,-2 0 0-15,-1 0 0 16,0 0 0-16,0 0 0 0,0 0 0 0,0 0 0 0,0 0 0 0,0 0 0 15,0 0 0-15,0 0 0 0,0 0 0 16,0 0 0-16,0 0 0 0,0-1 0 16,0-3 0-16,0-2 0 0,-4 1-149 0,-4-5-136 0</inkml:trace>
  <inkml:trace contextRef="#ctx0" brushRef="#br1" timeOffset="74588.39">4249 8680 164 0,'0'0'0'0,"0"0"0"0,0 0 0 0,0 0 0 0,0 0 0 0,0 0 0 0,0 0 0 0,0 0 0 0,0 0 0 0,0 0 0 0,0 0 51 0,0 0-5 0,0 0-28 0,0 0 0 16,0 0 39-16,0 0-1 0,-2 0-29 0,0 0 74 15,1 0-36-15,-1 0 0 0,0 0 33 16,0 0-31-16,2 0 24 0,-1 0-52 16,1 0 64-16,-3 0-30 0,3 0 1 0,0 0-31 0,0 0 45 15,0 0-10-15,0 0-35 0,0 0 0 16,0-2-1-16,0 0 1 0,0-3 11 0,0-1-10 0,3 1-1 15,2-3 0-15,0 2 39 0,2 0-39 16,-1-1 11-16,2 1-11 0,-2 0 19 16,2 1-19-16,-1-1 0 0,-1 0 0 0,1 1 11 15,0-1-11-15,1 1 0 0,-1-2 1 0,-1 1-40 16,1-2 49-16,-1 3-9 0,1-3-30 0,-1 2 29 16,3 0 0-16,-2-1-40 0,-2-1 9 0,2 3 18 15,-1-2 7-15,2 2-37 0,-3-4-1 0,4 2 27 16,-1 1 13-16,-1-1-31 0,-1-2 20 0,3 5-5 15,-2-3 5-15,2-3-46 0,-2 5 50 0,5-5-9 16,-1 0-31-16,-2 1-1 0,3-1 31 16,-1 1-52-16,1 0 54 0,-4 1-9 15,4-1 3-15,-2 0-41 0,3-1 0 0,-3 0 30 16,-1 2 9-16,3 0-39 0,-1-1 0 0,0 0 22 16,1 0 7-16,0 2-32 0,-2-2 30 0,0 1-5 15,1 1 24-15,0-1-22 0,1 1 1 0,0-1 14 16,0 1-13-16,0 1 1 0,0-2-1 0,0 3 2 15,0-3-2-15,3 3 3 0,-3-4 2 16,0 1 14-16,-1 1-17 0,1-1 3 16,1-2-3-16,-3 2 31 0,1-1-27 0,0 0-2 15,-1-1 46-15,2 1-43 0,-3 0-1 0,2-1 8 16,-1 1-3-16,1-1-3 0,-2 2 3 0,2 1-14 16,-1-2 11-16,-3 2 5 0,3 1 1 0,-1-1-55 15,2 1 49-15,-5 0-1 0,3 1-32 0,1-1 0 16,-3 0 26-16,2 1 3 0,-1-1-41 0,3 1 37 15,-3-3-6-15,1 0-3 0,-1 3 5 0,3-3 2 16,-2 1-5-16,-2 1 17 16,2 1-15-16,-2-1 1 0,0 1-1 0,1 1 10 15,-2 0-7-15,-2 2-1 0,1-2 3 0,-3 3-2 16,0-2 1-16,1 1-1 0,-3 2 0 0,2 0 1 16,1 0-1-16,-3 0 53 0,0 0-50 0,0 0-2 15,0 0 2-15,0 0 26 0,0 0-25 0,0 0 1 16,0 0 1-16,0 0 14 0,0 0-11 0,0 0-3 15,0 0 6-15,0 0-25 16,0 0 23-16,0 0-3 0,0 0-63 0,0 0 30 16,0 0-3-16,0 0 34 0,0-1-193 0,0 1 88 15,0 0 35-15,0 0-433 0,2 0 221 0,-1 0 105 16,1 0 70-16,2 6-271 0</inkml:trace>
  <inkml:trace contextRef="#ctx0" brushRef="#br1" timeOffset="76064.53">5228 7857 718 0,'0'0'0'0,"-2"0"0"0,2 0 0 0,0 0 0 0,-2 0 0 0,2 0 0 0,0 0 0 0,0 0 0 0,0 0 0 0,0 0 0 0,0 0 93 0,0 0-52 15,0 0 1-15,0 0 47 0,0 0 10 0,0 0-58 16,0 0 1-16,0 0 64 0,0 0-33 0,0 0 1 16,0 0 58-16,0 0-50 0,0 0 0 0,0 0-41 15,0 0 85-15,2 0-43 0,0 0 11 16,1 0-23-16,1 0-30 0,1 0 1 0,-3 0-1 0,2 0 25 15,0 0-15-15,0 0-9 0,0 0-1 0,-2 0-4 16,1 0 5-16,2 0-1 16,-3 0 11-16,0 0-33 0,1 2 23 0,-2-2-1 15,1 2 15-15,0 0-14 0,1-2 10 0,-2 2-11 16,1 0 16-16,0 0-17 0,0 0 2 0,1-2 8 16,-1 1 2-16,1 1-11 0,-1-2 1 0,0 2-47 15,1-1-1-15,-2 2 48 0,3-1-72 0,-2 0 27 16,2-1 1-16,-2 0 28 0,0 2-48 0,1 1 19 15,-3-2-7-15,2 2 42 0,1-1-17 0,-1 1 2 16,-1-1 1-16,1 2 19 16,0-2-23-16,-1 1 1 0,1 0-1 0,0 0 17 15,0-2-15-15,0 2 6 0,0-1-31 0,0-1-4 16,0 1 34-16,1 1-3 0,-2-1-50 0,3-2 47 16,-2 2 0-16,-1 0-5 0,1-2 0 0,0 3 2 15,1-2-8-15,-1 2 8 0,0 0-5 16,2-1 2-16,-2 1-3 0,0 0 39 0,2-1-34 0,-3 1-1 15,3 1 28-15,-2-2-26 0,0 1 5 0,1 0-3 16,1-3-26-16,-2 3 26 16,2 0 3-16,-4-2-13 0,4 2 8 0,-1-1 1 15,-2 0-2-15,0 2 15 0,2-1-15 0,-2-1 2 16,3 1-4-16,-2 0 45 0,-1 0 0 0,1-1-41 16,0 1-13-16,0 0 0 0,1 1 0 0,-3-4 0 15,3 2 0-15,0 1 0 0,-1 0 0 0,1-2 0 16,-1 2 0-16,-1-3 0 0,1 3 0 0,2-2 0 15,-3 2 0-15,1-1 0 0,0-1 0 0,3 1 0 16,-3 0 0-16,-1 1 0 16,4 0 0-16,-4 0 0 0,3-3 0 0,-1 3 0 15,-1 1 0-15,3-1 0 0,-3-1 0 0,0 3 0 16,2-2 0-16,1 0 0 0,-2 2 0 0,-1-3 0 16,1 3 0-16,-1-2 0 0,2 1 0 0,-1-3 0 15,-3 3 0-15,2-3 0 16,0 1 0-16,1-1 0 0,-2 2 0 0,2-1 0 0,-1 1 0 15,-1 0 0-15,1 0 0 0,-2-3 0 16,2 5 0-16,0-2 0 0,-2-1 0 0,1 1 0 16,1 2 0-16,0-1 0 0,0-1 0 0,1 2 0 15,-1-1 0-15,-2 0 0 0,2 0 0 0,-2 1 0 16,3-2 0-16,-2-1 0 0,1 3 0 0,-2-2 0 16,0-1 0-16,3 2 0 0,-3-2 0 0,0 2 0 15,1-1 0-15,-1 0 0 16,0 0 0-16,0 2 0 0,0-3 0 0,0 1 0 0,0 2 0 0,0-2 0 15,0-1 0-15,0 1 0 16,0 1 0-16,2-1 0 0,-2 2 0 0,0-3 0 16,0 3 0-16,0-2 0 0,0 0 0 0,0-1 0 15,0 1 0-15,0 0 0 0,0 0 0 0,2 0 0 16,-2-1 0-16,0 1 0 0,0-2 0 0,0 2 0 16,0-3 0-16,0 1 0 0,0 2 0 0,0-2 0 15,0 2 0-15,0-2 0 0,0 1 0 0,0 1 0 16,0 0 0-16,0 0 0 0,0-1 0 0,0 4 0 15,0-4 0-15,0 2 0 0,0 2 0 0,0-4 0 16,0 3 0-16,0-4 0 16,0 3 0-16,0-1 0 0,0 0 0 0,0-1 0 15,0 1 0-15,0 0 0 0,0-1 0 0,0 1 0 16,0 0 0-16,0 0 0 0,0 2 0 0,0-1 0 16,0-1 0-16,0 2 0 0,0 1 0 0,0-1 0 15,0-1 0-15,0 1 0 0,0 0 0 16,0-1 0-16,0 0 0 0,0 1 0 0,0 0 0 0,0 0 0 15,0-1 0-15,0 1 0 16,0 1 0-16,0-1 0 0,0 1 0 0,0 1 0 16,0-2 0-16,-2-1 0 0,2 1 0 0,-2 0 0 15,2-4 0-15,0 2 0 0,0-2 0 0,0-2 0 16,0 1 0-16,0-1 0 0,0 0 0 0,0 0 0 16,0 0 0-16,0 0 0 0,0 0 0 0,0 0 0 15,0 0 0-15,0 0 0 0,0 0 0 0,0 0 0 16,0 0 0-16,0 0 0 0,0 0 0 0,0 0 0 15,0 0 0-15,0 0 0 16,-1 0 0-16,1 0-5 0,-3 0-243 0,1 0 117 16,1-1 40-16,-2-1-441 0,-1-2 245 0</inkml:trace>
  <inkml:trace contextRef="#ctx1" brushRef="#br1" timeOffset="7386.08">4892 15766 0,'0'0'16,"0"0"0,0 0-16,0 0 15,0 0-15</inkml:trace>
  <inkml:trace contextRef="#ctx1" brushRef="#br0" timeOffset="32273.99">25626 12378 0,'0'0'16,"0"0"-16</inkml:trace>
  <inkml:trace contextRef="#ctx0" brushRef="#br0" timeOffset="102097.13">15612 5831 3139 0,'-10'-2'0'0,"3"2"0"0,5 0 0 0,2 0 0 0,0 0 0 0,0 0 0 0,0 0 0 0,0 0 0 16,4 0 0-16,17 0 0 0,3 0 164 0,5 0-62 0,3 0 359 0,1 0-396 0,3 0-65 15,-1 0 0-15,-1 0 0 0,0 0 0 0,1 0 0 16,-4 0 0-16,1 0 0 0,-3 0 0 0,-2 0 0 16,-4 0 0-16,-1 0 0 0,-2 0 0 0,-8-2 0 15,1 2-25-15,-3-1-140 0,-3 1 89 0,-5 0-853 16,0 0 446-16,-2 0 213 0,0 0 120 0</inkml:trace>
  <inkml:trace contextRef="#ctx0" brushRef="#br0" timeOffset="102291.47">15663 6062 3278 0,'-10'9'0'0,"3"6"0"0,2-4 0 0,1-3 0 0,0 2 0 0,3-3 0 0,1 2 0 0,0-1 0 0,0 1 0 0,0 3 0 0,0-4 90 0,3 5 110 15,3-1-82-15,1 2-30 0,-2-1-9 0,1-2-425 16,-2 2 193-16,2-1 95 0,-4-3-575 0,0 0 331 15,-1-4 170-15,1 0-641 0,-2-4 345 0,0-1 195 16,0 0 88-16,0-7-78 0</inkml:trace>
  <inkml:trace contextRef="#ctx0" brushRef="#br0" timeOffset="102553.87">15637 6131 2764 0,'-5'-9'0'0,"-2"2"0"0,4-1 0 16,-1 1 0-16,2 4 0 0,2 2 0 0,0-3 0 0,2-2 0 0,12 1 0 0,6-1 0 0,4-1 170 0,4 1-65 0,4 0-34 0,2 0 444 0,3 1-229 0,7-1-266 15,-5 1-20-15,1-1 0 0,2 2 0 0,-7 1 0 16,2-1 0-16,-3 2 0 0,-2 1 0 0,-9 1 0 16,1 0 0-16,-4 0 0 0,-6 0 0 0,-1 3 0 15,-6 3 0-15,1-3 0 0,-4 3 0 0,-2 0 0 16,0-3 0-16,-2 3 0 0,0-1 0 0,0 2 0 16,0 0 0-16,0 0 0 0,0 3 0 0,0-1 0 15,0-1 0-15,0 2 0 16,0 2 0-16,0-3 0 0,0 1 0 0,0-1 0 15,0 1-112-15,0-3-49 0,0-2 46 0,-4 4-662 16,0-2 360-16,-4 1 194 0,-1-4 93 0,-2 3-248 16,-3-2 171-16</inkml:trace>
  <inkml:trace contextRef="#ctx0" brushRef="#br0" timeOffset="102741.13">15756 5916 3360 0,'-11'0'0'0,"6"0"0"0,0 0 0 0,1 2 0 0,-2 5 0 0,5 0 0 0,1 4 0 0,0 3 0 0,0-1 0 0,0 3 0 0,7 2 357 0,4 1-165 0,1-1-170 15,-1 3-22-15,1 2-135 0,-2-8 1 0,1 7 96 16,-2-6-307-16,2 0 191 0,-4-3 96 0,-2-4 48 16,1-1-740-16,-3-4 243 0,1-2 246 0,-1-2-441 15</inkml:trace>
  <inkml:trace contextRef="#ctx0" brushRef="#br0" timeOffset="103046.27">15917 5829 2636 0,'3'-6'0'0,"3"4"0"0,-2 1 0 0,-1 1 0 0,4 0 0 0,-4 9 0 0,1 6 0 0,0 0 0 16,-3 4 0-16,3 6 0 0,-2-1 235 0,0 2-98 0,-2-1-40 0,0 5-347 0,0-3 144 15,0 0 72-15,-9 0-161 16,-2-6 116-16,1 0 69 0,-5-2 19 0,-4-1-269 15,2-5 150-15,-4-4-3 0,-1-3 62 0,2-3-142 16,-1-2 83-16,2-1 35 0,2 0 1 0,3 0 312 16,4 0-138-16,2 0-78 0,0 0 553 0,6-1-262 15,0 1-156-15,2-2 236 0,0 1-177 0,10-3-80 16,7 0-53-16,6-2 161 0,1 2-244 0,0 1 0 16,4-4 0-16,0 5 0 0,2-4 0 0,-1 1 0 15,-3 2 0-15,-5 1 0 0,4 0 0 0,-5 0 0 16,-3 1-610-16,-2 1 230 15,-3-2 197-15,-5 2-651 0,-2 0 398 0,-1 0 189 16,-2 0 109-16,-2 0-187 0,0 0 143 0</inkml:trace>
  <inkml:trace contextRef="#ctx0" brushRef="#br0" timeOffset="103323.76">15911 6146 1804 0,'-15'8'0'0,"4"-1"0"0,-1 0 0 0,1 3 0 0,6-2 0 0,-1 2 0 0,1 3 0 0,5-2 0 0,-3 0 0 0,3 4 0 0,0-2 192 0,0 2-77 15,0 0-38-15,0 0 133 0,0-1-77 0,0 2-52 16,0-1-16-16,0-1-26 0,-6-4-1 0,3 0 52 16,-3 0-16-16,3-5-10 0,-1 0-26 0,1-2 221 15,1-1-111-15,-1-1-55 0,3-1-18 0,0 0 106 16,0 0-71-16,0 0-65 0,3 2-45 0,9 0 0 16,1 0 0-16,4 1 0 15,0 3 0-15,4-2 0 0,0 2 0 0,2 1 0 16,-3-1 0-16,1 3 0 0,0-1 0 0,-5 1 0 15,3 1 0-15,-4-2 0 0,-2 1 0 0,-4 0-227 16,1-2-13-16,-2-3 114 0,-5 2-23 0,1-4-526 16,-2-1 308-16,0-1 170 0,-2 0-387 0,0-3 273 15,0-14 136-15,0-8-266 0</inkml:trace>
  <inkml:trace contextRef="#ctx0" brushRef="#br0" timeOffset="103624.24">16069 6274 2772 0,'-2'-6'0'0,"2"5"0"0,-3 1 0 0,1 0 0 0,-3 3 0 0,1 12 0 0,3 2 0 0,-1 4 0 0,-2 5 0 0,1 0 0 0,-3 5 195 16,-2 1-78-16,-1 1 214 0,0 3-147 0,-5 0-73 16,-1-2-26-16,0-1-122 0,-3-1 38 15,-1-3 0-15,-1-4 38 0,-1-3-134 0,0-4 77 0,-6-1 23 16,4-8-390-16,-2-3 212 0,-2-4 106 16,3-2-517-16,3 0 212 0,-3-10 163 0,1-7 85 0,4-5-245 15,1-8 165-15,1-5 74 16,2-9 50-16,3 2-112 0,5 6 77 0,2-1 38 15,1 6 1-15,2 8 267 0,2 1-109 0,0 5-61 16,0 6 311-16,6 1-185 0,6 2-93 0,6 3 771 16,4 1-404-16,2 1-151 0,4 0-115 0,4 2 403 15,0-1-259-15,5 1-257 0,-2 1-42 0,2 0 0 16,1 0 0-16,7 0 0 0,-5 0 0 0,-5 0-70 16,11 0-193-16,-11 0 150 0,3-3-331 15,-1-1 241-15,0-3 120 0,2-4-980 0</inkml:trace>
  <inkml:trace contextRef="#ctx0" brushRef="#br0" timeOffset="103792">16524 5827 3685 0,'0'-7'0'0,"0"4"0"0,0 0 0 0,0 1 0 0,0 1 0 0,0 1 0 0,0 0 0 0,0 0 0 0,0 0 0 0,3 0 0 0,3 7 145 0,-1 2-148 16,1 4 16-16,-1 2 0 0,0 2-683 0,-3 3 355 15,0-2 176-15,-1 3 98 0,-1-2-421 0,0 2 240 16,-3 1 121-16,-9-4-706 0</inkml:trace>
  <inkml:trace contextRef="#ctx0" brushRef="#br0" timeOffset="103910.1">16452 6068 2022 0,'-6'0'0'0,"4"0"0"0,-1 0 0 0,3 0 0 0,0 0 0 0,0 0 0 0,0 0 0 0,0 0 0 0,5 0 0 0,3 0 0 0,3 0 76 16,2 0-10-16,-2 2 3 0,3 3-31 0,-3 5 1 15,1-1-1-15,-3 6-541 0,-4 2 266 0,-3 2 138 16</inkml:trace>
  <inkml:trace contextRef="#ctx0" brushRef="#br0" timeOffset="104041.32">16476 6424 2503 0,'-7'15'0'0,"2"0"0"0,-2-9 0 0,2 2 0 0,1-6 0 0,4-1 0 0,-2-1 0 0,2 0 0 0,0 0 0 0,0-3 0 16,6-11 266-16,4 1-114 0,3-4-57 0,1-3-28 0,2-1-110 15,-2 1 50-15,7-5-10 0,-2-1 41 0,-1-1-530 16,3-1 265-16,4-8 133 0</inkml:trace>
  <inkml:trace contextRef="#ctx0" brushRef="#br0" timeOffset="104208.9">16866 5656 2994 0,'0'-2'0'0,"0"2"0"0,0 0 0 0,0 0 0 0,0 0 0 0,0 0 0 0,1 0 0 0,5 4 0 0,5 0 0 0,1 4 0 0,-1-1 132 16,1 2-47-16,2 1-367 0,-3 1 169 0,-2 2 71 16,-1 3 40-16,-3-2-319 0,-1 2 180 0,-2-1 90 15,-2 0 53-15,0 1-806 16,-9-2 391-16,-7-2 196 0</inkml:trace>
  <inkml:trace contextRef="#ctx0" brushRef="#br0" timeOffset="104348.88">16854 5882 1993 0,'-20'3'0'0,"0"4"0"0,3-2 0 0,1-4 0 0,0 4 0 0,9-3 0 0,-2 1 0 0,5-3 0 0,1 2 0 0,3-2 0 0,0 2 295 0,1-1-128 0,10-1-65 16,5 0 301-16,2 0-182 0,3 0-82 0,5 0 124 16,-2 0-113-16,4 0-55 0,-1 0-29 0,-3 0-342 15,-3-1 167-15,1 1 69 0,-1 0 39 0,-4 0-695 16,-2 0 367-16,-6 0 137 0,-1 4-402 0,-6 7 247 16</inkml:trace>
  <inkml:trace contextRef="#ctx0" brushRef="#br0" timeOffset="104516.25">16807 6122 2742 0,'-26'13'0'0,"7"-2"0"0,-1-2 0 16,8-3 0-16,3-1 0 0,3-3 0 0,6 1 0 0,0-2 0 0,2 2 0 0,14-3 0 0,4 0 236 0,4 0-99 0,3 0-49 0,1 0 53 16,2 0-56-16,2 0 0 0,-2-3-47 0,-3-1-416 0,-5 2 208 15,1-1 113-15,-5 1 43 0,-4 1-644 16,-3-2 346-16,-3 1 78 0,-2 1-255 0,-4-1 208 15</inkml:trace>
  <inkml:trace contextRef="#ctx0" brushRef="#br0" timeOffset="104812.93">16931 5938 2478 0,'-10'-4'0'0,"3"4"0"0,0 0 0 0,1 0 0 0,2 4 0 0,3 8 0 0,1 4 0 0,0 3 0 0,0 4 0 0,3 3 0 0,5 2 158 16,-3 2-60-16,-1 4 105 0,-1-3-82 0,-1 4-32 15,-2-1-10-15,0-1-312 0,0 0 136 16,-4-3 67-16,-6-3-229 0,-3-5 158 0,-5 3 65 0,6-8 37 16,-6-2-59-16,1-4-27 0,1-3 50 0,0-5-50 15,2 0 33-15,-2-3-33 0,5 0-1 0,2 0 392 16,2 0-167-16,0 0-76 0,6 0 3 16,-1 0 559-16,0 0-296 0,2 0-134 15,0 0 28-15,9 0-223 0,7 0 0 0,-2 0 0 16,5 6 0-16,2-1 0 0,1 2 0 0,8 3 0 15,-3-2 0-15,-1-3 0 0,0 1 0 0,-1 1 0 16,-4-3 0-16,4-2 0 0,-2 0 0 0,0-2-908 16,-3 0 405-16,4 0 233 0,-5-9-547 0</inkml:trace>
  <inkml:trace contextRef="#ctx0" brushRef="#br0" timeOffset="105138.34">17509 5392 2800 0,'-4'0'0'0,"4"0"0"0,0 0 0 0,0 0 0 16,0 1 0-16,2 9 0 0,2 1 0 0,2 0 0 0,-3 2 0 0,1 1 0 0,-2 2 166 0,1 1-64 0,-1 3-387 0,0 2 156 0,-2-1 83 0,0 2-509 16,-9-2 295-16,-4 1 149 0,-2-6 83 15,-8 4-448-15,-1-4 227 0,0-3 113 16,-5-2 12-16,3-3 13 0,3-3 28 0,-2-1 9 15,5-2 37-15,3-2 183 0,8 0-92 0,-2 0-46 16,6 0 474-16,4 0-255 0,1 0-132 0,0-2 551 16,12-2-274-16,9-1-167 0,2-1-75 15,9 2 237-15,0 1-164 0,2-1-84 0,4 0-41 0,7 0 122 16,-12 2-72-16,5 1-50 0,-2 1-49 0,-4 0-37 16,-4 0-2-16,-6 0 23 15,-1 0-592-15,-6 0 303 0,-3 0 156 0,-7 3-803 16,-3 3 404-16,-2 1 241 0,-7 3 111 0</inkml:trace>
  <inkml:trace contextRef="#ctx0" brushRef="#br0" timeOffset="105272.86">17479 5741 2264 0,'-19'6'0'0,"4"1"0"0,2-1 0 0,4-3 0 0,0 4 0 0,6-5 0 0,3 4 0 0,0 0 0 0,0-1 0 0,0 3 0 15,6-1 92-15,3 1 67 0,2 1-65 0,1-1-29 0,1-2-471 0,-2 1 221 16,3-2 112-16,-4 0 63 0,6-2-327 0,-3-3 183 15,-1 0 93-15</inkml:trace>
  <inkml:trace contextRef="#ctx0" brushRef="#br0" timeOffset="105508.17">17659 5788 1793 0,'2'-6'0'0,"2"5"0"0,-4-2 0 0,0 3 0 0,-4 0 0 0,-9 0 0 0,-6 0 0 0,-3 6 0 0,1 3 0 0,-2 1 0 0,-7 4 87 0,4-2 82 0,-5 1-66 0,4-2-33 16,-1 3 0-16,3-3-56 0,-5 3-8 0,6-6 31 15,4 0 65-15,4-3-32 0,5 0-1 0,3-3-23 16,2-1 190-16,5 1-100 0,1-2-49 0,0 0 60 16,7 0-55-16,14 0-19 0,7 0-8 0,2-2 128 15,4-3-78-15,7-3-39 16,1 4-1-16,-7 0-78 0,12-1 6 0,-12 2-3 0,2 0-169 16,-2 2 91-16,-4 1 58 0,-7 0 38 15,-2 0-638-15,-5 0 284 0,-2 5 168 0,-7 0-345 16,-4 7 238-16,-4-1 110 0</inkml:trace>
  <inkml:trace contextRef="#ctx0" brushRef="#br0" timeOffset="105692.95">17364 6028 2838 0,'-11'4'0'0,"1"3"0"0,5 1 0 0,1-1 0 0,3 4 0 0,1 1 0 0,0 1 0 0,0 0 0 0,1 2 0 0,5 2 0 0,1 0 206 0,1-1-89 0,-2 2 30 0,1-4-54 15,-1 2-29-15,-3-1-496 0,1-5 244 0,-2 1 108 16,2-4 59-16,-2-1-303 0,0-4 180 0,-2-1 91 16,0-1 54-16,0 0-770 0,0-5 352 15,0-8 191-15</inkml:trace>
  <inkml:trace contextRef="#ctx0" brushRef="#br0" timeOffset="105908.2">17363 6079 2073 0,'-4'-11'0'0,"4"5"0"0,0-2 0 0,0 4 0 0,0-1 0 0,0 3 0 0,11 0 0 0,6 0 0 0,1 1 0 0,9 1 0 0,-1 0 234 0,4 0-90 0,0 0-57 16,1 0 254-16,0 0-151 0,-1 0-77 0,-1 0 62 16,-7 0-59-16,0 1-44 0,1 1-1 0,-6 2 6 15,-4 0-40-15,-4-1 0 0,0 1 9 16,-4 0 35-16,-1 2-44 16,-2-1-37-16,-1 7 0 0,-1-1 0 0,0 2 0 0,0 2 0 15,0 1 0-15,0 0 0 0,0 1 0 0,0 0 0 16,0 2-182-16,0-3 99 0,0-1 35 0,0-1-783 15,0-1 395-15,0-4 200 0,0 2 90 0,-5-1-638 16</inkml:trace>
  <inkml:trace contextRef="#ctx0" brushRef="#br0" timeOffset="106078.31">17391 6163 2850 0,'-4'0'0'0,"4"0"0"0,0 0 0 0,2 0 0 0,7 0 0 16,7 0 0-16,4 0 0 0,2 0 0 0,7 0 0 0,1 0 0 0,0 0 203 0,2 0-73 0,0-2-51 0,-4 1-399 0,-6-2 180 0,1 1 88 15,-6 2-838-15,-8 0 438 0</inkml:trace>
  <inkml:trace contextRef="#ctx0" brushRef="#br0" timeOffset="106236.67">17445 6279 2771 0,'-6'3'0'0,"4"-1"0"0,2-2 0 0,0 0 0 0,0 0 0 0,12 0 0 0,5 0-1 0,4-2 1 0,3-1-1 15,0 2 1-15,0 0 392 0,1-2-178 0,-4 1-78 0,-1 2-54 0,-1 0-391 16,-8 0 174-16,1 0 86 0,-5 0-663 0,-5 6 384 16,-2 5 178-16,0 2-735 15</inkml:trace>
  <inkml:trace contextRef="#ctx0" brushRef="#br0" timeOffset="106390.72">17349 6391 2474 0,'-15'5'-1'0,"6"3"1"0,1-1 0 0,1-1 0 0,1 3 0 0,1 4 0 0,3-2 0 0,0 1 0 0,2 1 0 0,0 1 0 0,0-3 187 0,0 4-80 0,4-6-151 15,3 1 40-15,0-3 1 0,2-3-585 0,5-4 322 16,-1 0 148-16,1-2 77 0,-2-7-723 0</inkml:trace>
  <inkml:trace contextRef="#ctx0" brushRef="#br0" timeOffset="106650.58">17445 6426 2874 0,'0'-2'0'0,"0"1"0"0,0 1 0 0,0 0 0 0,4 3 0 0,2 12 0 0,1 0 0 0,6 6 0 0,2-2 0 0,2 1 0 0,0-1 214 0,8 2 334 0,-3-2-256 0,0-3-289 15,3 0-3-15,1-3 0 0,-7-6 0 0,5 1 0 16,-3-5 0-16,-2-3 0 0,-2 0 0 0,-4 0 0 15,-2-3-231-15,-4-9-13 0,-3-1 140 0,-2-2 71 16,-2-2-646-16,0-1 323 0,-9-3 137 0,-9-5-205 16,0 2 193-16,1-3 96 0,-5 3 50 0,1 3-147 15,2 7 88-15,-3 2 58 0,3 2 25 0,2 4 97 16,2 4-36-16,6 0 0 0,-1 2 471 0,3 0-249 16,3 7-130-16,4 6 320 15,0 0-170-15,0 0-121 0,0 2 31 0,4 2-191 16,5-4 39-16,4 2-1 0,0-3 38 0,6-2-651 15,-1-3 335-15,2-4 154 0</inkml:trace>
  <inkml:trace contextRef="#ctx0" brushRef="#br0" timeOffset="106783.1">17896 6424 3084 0,'3'0'0'0,"1"0"0"0,0 0 0 0,-3 0 0 0,2 0 0 0,-3 2 0 0,0 4 0 0,0 1 0 0,2 1 0 0,2 1 0 0,1 3 140 16,1-1-51-16,-1 0-268 0,-1-2 108 0,4-1 54 15,-1 0 37-15,1-5-802 0,3 1 410 0,0-4 204 16</inkml:trace>
  <inkml:trace contextRef="#ctx0" brushRef="#br0" timeOffset="107115.67">18236 5850 3915 0,'0'-3'0'0,"1"3"0"0,5 0 0 0,0 6 0 0,2 9 0 0,-1 6 0 0,2 3 0 0,1 6 0 0,-1 6 0 15,0 6 0-15,0 3 16 0,-4-1-16 0,-1 3 0 0,-3-7 0 0,1 10 0 0,-2-5 0 0,0-12 0 0,0 5 0 16,0-8 0-16,-3-8 0 16,-3-2 0-16,3-8 0 0,-4-5 0 0,3-2 0 15,-1-5 0-15,0 0 0 0,1-16 0 0,4-10 0 16,0-6 0-16,0-10 0 0,7-1 0 0,8-1 0 15,4-5 0-15,4 2 0 0,1 0 0 16,6 4 0-16,0 1 0 0,-4 13 0 0,10-7 0 0,-7 13 0 16,3 3 0-16,-5 4 0 0,1 7 0 0,-3 3 0 15,-1 5 0-15,1 1 0 0,-3 0 0 0,-3 0 0 16,0 9 0-16,-4 2 0 0,-2 2 0 0,-2 4 0 16,-3-5 0-16,-3 4-246 0,1 2-199 15,-4-2 169-15</inkml:trace>
  <inkml:trace contextRef="#ctx0" brushRef="#br0" timeOffset="107267.96">19011 6257 3931 0,'0'0'0'0,"0"6"0"0,2-4 0 0,-2-2 0 0,0 2 0 0,0-2 0 0,0 0 0 0,0 0 0 0,0 0 0 0,-4 0 0 0,3 0 0 0,-3 0 0 0,2 0 0 0,-3 0 0 15</inkml:trace>
  <inkml:trace contextRef="#ctx0" brushRef="#br0" timeOffset="120070.17">5501 8640 528 0,'0'0'-1'0,"0"0"0"0,0 0 0 0,0 0 1 0,0 0-1 0,0 0 0 0,0 0 1 0,0 0 0 0,0 0 0 0,0 0-1 0,0 0 46 0,0 0 36 0,0 0-41 16,0 0 0-16,2 0 40 0,-1 0-37 0,1 0 10 15,0 3 43-15,-1-3 1 0,1 1-53 0,-2 1 119 16,2-2-118-16,0 2 10 0,-2 0-11 0,0-2 0 15,0 2 43-15,0 0 1 0,0-2-44 16,0 0 10-16,0 0-10 0,3 0 3 16,-3 0-3-16,0 0 0 0,0 0 11 0,0 0-11 15,0 0 0-15,0 0 0 0,0 0 66 0,0-2-33 16,0-2 11-16,0-4-80 0,0 1 1 0,0-1 35 16,0-1-33-16,0 0 1 0,0-1 42 15,-3 1-10-15,3-1-54 0,-2-1-2 0,2 1 52 0,-2 0-33 16,2 0 2-16,-2-3 15 15,2 2-36-15,0-1-8 0,0 1 45 0,0-2-14 16,0 2-34-16,0-4 40 0,0 2 1 0,0 1-9 16,0-1 8-16,0 0-32 0,0 2 32 0,0-3-8 0,0 4 3 15,-1-2-35-15,-1 2 34 0,2-1-3 16,-2 3 4-16,1-2-3 0,-4 0 0 16,3 1-4-16,1 1 4 0,-2 1-1 0,-1-1 3 0,4 1-30 15,0-1 27-15,-3 1-2 0,3 1-27 16,-2-2 26-16,2 3 3 0,0-2 20 0,-2 3-22 0,2-2-1 15,0 4 19-15,0-2-17 0,-2 3 1 16,2-2-2-16,0 2-28 16,0 1 26-16,0 0 1 0,0 0 2 0,0 0 0 0,0 0-37 0,0 0 0 15,0 0 34-15,0 0 1 16,0 0-91-16,0 0 42 0,0 0-8 16,0 0 9-16,0 0 28 0,0 0 4 0,0 0-16 0,0 0 40 0,0 0-2 15,2 0-26-15,0 0 38 0,-2 0-37 0,2 0 0 16,-2 0 7-1,0 0-4-15,3 0-1 0,-3 0 11 0,0 0 35 0,0 0-37 0,0 0-4 0,0 0 28 16,0 0-24-16,0 0 1 16,0 0 73-16,0 0-69 0,0 0-4 0,0 0 2 0,0 0 23 15,0 0-21-15,0 0 0 0,0 0 3 16,0 0-42-16,0 0 0 0,0 0 40 16,0 0 2-16,0 0-1 0,0 0-54 0,0 0 0 0,0 1 48 15,0-1 2-15,0 4-73 0,0-2 33 0,0 0-16 0,2 0 73 16,-2 0-32-16,0 0 0 15,0 0 28-15,2-1 0 0,-2 2-36 0,0 0 43 16,0-3 1-16,0 2-34 0,0-2 4 0,0 0 35 16,0 2-29-16,0-2 9 0,0 0 16 15,0 0-20-15,0 0-3 0,0 0 7 16,0 0-5-16,0 0 0 0,0 0 0 0,0 0-4 16,0 0 4-16,0 0 1 0,0 0-1 0,0 0 1 0,0 0-25 0,0 0 24 15,0 0-1-15,0 0 0 0,0 0-46 16,0 0 43-16,0 2 1 0,0 0 1 15,3-1-2-15,-3 2-2 0,0-2 0 0,1 3 38 16,-1 1-37-16,2 0 0 16,-2 0 41-16,3 1-38 0,-3 1-1 0,2-2 10 15,-2 3-8-15,1 0 1 0,1 1 13 0,-2 1-10 16,0-1-2-16,2 1 3 0,-1 1 7 0,-1-2-7 0,2 3-1 16,0-1-15-16,-2 0 15 0,2 2-1 0,1-2 1 15,-3 2-19-15,0-2 18 0,2 3-1 0,-2 0 1 16,0 1-1-16,2-3-28 0,-2 3 27 15,0 1 1-15,0-2-3 0,3 0-28 0,-3 1 27 16,1-2 1-16,-1-2-22 16,3 0 20-16,-3 0-2 0,2-1 1 0,-2 1-5 15,1-1 4-15,-1-3-1 0,0 3-32 0,0-3 31 0,0 1-1 16,0-3 15-16,0 2-14 0,0-1 0 0,0-2 0 0,0 0 28 16,0-1-28-16,0 1 0 0,0-2 1 0,0 2 25 15,0-2-23-15,0-2-1 0,0 0 1 16,0 2 1-16,0-2-1 0,0 0 4 0,0 0 10 15,0 0-10-15,0 0 1 0,0 0 5 16,0 0-7-16,0 0 1 0,0-2-50 16,0-2-2-16,0-2 48 0,0-1 0 0,0-1-2 15,0-1-20-15,0 0 20 0,0 0-5 0,0-1-1 16,0 0 5-16,0-3-6 0,0 4 4 0,0-2-1 16,0-3-2-16,2 2-3 0,0 0 4 0,-2-1 3 15,2 0-4-15,-2-1 15 0,0 4-16 16,0-5 5-16,0 5-2 0,0-2 3 0,0 2 19 15,0 0-20-15,0 1-2 0,0-1 30 0,0-1-27 0,0 1 0 16,0 1 16-16,0 0-15 16,0 0-1-16,-2-1 4 0,0 0 22 0,0 1-22 0,2 0 0 15,-1-1-17-15,1 1 17 16,-2 0 1-16,2 0 0 0,-3-2 4 0,3 4-5 0,-1-2 1 0,1 1-1 16,-3 0 11-16,1 2-11 15,2 0 1-15,-2 0-1 0,2 3 0 16,0-3 6-16,0 2-6 0,0-2 1 0,0 2 11 0,0 3-11 15,0-3 2-15,0 2-2 0,0 0 11 16,0 0-10-16,0 1 3 0,-3-2 18 0,3 2-19 16,0-1 0-16,0 2 0 0,0-2 23 15,0 2-22-15,0 0 3 0,0 0-3 0,0 0 1 16,0 0 1-16,0 0-1 0,0 0-24 0,0 0 24 0,0 0 1 16,0 0-51-16,0 0-1 0,0 0 48 15,0 0 41-15,0 0-43 0,0 2-2 0,3 1 0 0,-3 3 54 16,2 0-1-16,0 1-50 0,1 3 52 15,-2 1 0-15,-1-1-46 0,3 3 29 16,-1-2-27-16,-1 3 8 0,1 1-6 0,0-1 17 16,-2 1-6-16,2 0-3 0,-1 0 0 0,1 2-33 15,-2-2 1-15,2 2 35 0,0-2-6 16,1 0-35-16,-1 2-3 0,-2-2 35 0,0 1 0 0,0-2-6 16,0-1-38-16,0 2 0 0,0-4 29 15,0 3-22-15,0-5 23 0,0 0 3 0,0 0-7 0,0 0 0 16,0-4 1-16,0 2-12 15,0-3 13-15,0 0 0 0,0 0-1 0,0-2 2 0,0-1-40 16,0-1 0-16,0 3 35 0,0-3-10 16,0 0 9-16,0 0 0 0,0 0 55 15,0 0-55-15,0 0 0 0,0 0-3 0,0 0 36 16,0 0-1-16,0 0-29 0,0 0 52 0,0 0 3 16,0 0-50-16,0 0 10 0,0 0-27 0,0 0 27 0,0 0-4 0,0-3-44 15,0 0 0-15,0-3 46 0,0-3-127 31,0 3 112-31,0-3 7 0,0-1-5 0,0-1-80 0,0-3 73 0,0 2 3 0,-2-1-18 16,2-1 13-16,-3 0-7 0,3-2 0 0,-2 1 39 16,0 3-36-16,0-3-4 0,1 1 3 15,-1 3-2-15,0 1 46 0,0-1 6 16,1 2-47-16,-1 1 75 0,-1 0-35 0,2 1 7 0,-2 1-41 16,1-1 15-16,2 2 38 0,-2-2 8 15,2 3-49-15,0 0 14 0,-3 0 8 0,3 0-6 0,-2 0-9 0,0 1-17 16,2-1 19-16,-2 0 4 0,2 2-33 15,0-2-1-15,0 3 28 0,0-1-74 16,0-1 35-16,0 2-5 0,-1 1 38 0,1 0-283 16,0 0 134-16,0 0 58 15,0 6-397-15,0 6 221 0</inkml:trace>
  <inkml:trace contextRef="#ctx0" brushRef="#br0" timeOffset="125381.96">5310 7854 852 0,'0'0'0'0,"0"0"0"0,0-4 0 0,0 0 0 0,0 0 0 0,0 1 0 0,0 0 0 0,0 0 0 0,0 1 0 0,0 0 0 0,0 0 180 16,0 0-94-16,0 2-42 0,0-1-1 0,0 1 1 15,0 0-1-15,0 0 29 0,0 0 10 0,0 0-39 16,-2 1 1-16,-4 5 46 0,4 3-46 0,-5 1-1 0,4-1 95 16,-3 3-52-16,2-1-1 15,0 0 10-15,3-2-1 0,1 1-50 0,0-2-27 16,0-1 27-16,0 1-1 0,0-5 1 0,0 1-1 0,0 0-31 0,1-3 42 16,1-1-10-16,3 0-1 0,0 0 9 15,0 0-9 1,2 0 1-16,-2-1 5 0,2-9-6 0,-3 3-3 0,3-5-78 15,-5 1 35-15,1 1 8 0,-1-2-39 16,-1 0 32-16,-1 1-4 0,0 0 34 0,0 1-40 0,0 1 5 16,-6 2 22-16,1-1 5 0,-1 2 25 0,2 4-1 0,-1 1-41 15,-2 1 15-15,-1 0-23 0,1 1 83 16,-4 12-28-16,2 5-1 0,2 0 4 16,1 2-26-16,2 4 7 0,0-4 37 0,4 1 8 15,0-3-49-15,0 1 41 16,0-3-29-16,3-5-4 0,2-2-2 0,1 0-55 15,-1-3-1-15,2-3 52 0,-3 2-23 0,0-4-9 0,3-1 30 0,-4 0-25 16,4 0 22-16,0-1-1 16,-1-7 7-16,2-5-20 0,1-2 11 15,-4 2-59-15,-2-2 0 0,-1 1 43 0,0 0-84 16,-2-1 37-16,0 4-19 0,0 0 28 0,0 3 0 0,0 0 25 0,-5 4 4 0,-2 0-7 16,-2 3 5-16,-3 1-13 0,0 0 39 15,0 5-36-15,-1 8-8 0,2 2 101 16,2-1-42-16,1 1 1 0,2 1 21 15,5-3-25-15,1-2 8 0,0 7-34 0,0-9 14 16,0 0 2-16,1-1-11 0,8-2 10 16,-3-3 7-16,2 0-12 0,1-3-33 0,0 0 1 0,3 0 35 0,-3-3-28 15,3-4 26-15,-3-4-3 0,2-3-61 16,-3 0 28-16,-3-2-13 16,1-1-29-16,-2 0 26 0,1 1 0 0,-4-2 6 0,-1 4 22 15,0 1-5-15,0 2 89 0,0 1-59 16,-1 5-26-16,-6-1-2 0,1 5 2 15,-3 1-5-15,-2 0 36 0,-3 1 1 0,3 10-30 0,0 2 10 0,2-1 23 16,2 3-15-16,0-4-10 0,6 1 24 16,-1-4-21-16,2 3 10 0,0-3-39 0,0-1 3 0,0-3 29 15,2 0-74-15,3 0 34 0,1-4-6 16,1 0 34-16,3 0 0 0,-3 0-2 0,3-8-4 16,-3-3 11-16,1-2-11 0,0 2 1 15,-3-4-6-15,-2-1 4 0,1 0-29 0,-2 1 29 16,-2 0-3-16,0 0 3 0,0 1 25 15,0 3-27-15,-2 2 6 0,-5 1 91 0,-1 3-41 0,-1 3-1 16,-2 2 17-16,-1 0-26 0,-5 2 3 0,4 9-35 16,-2 4-4-16,2 2 0 0,2 1 0 0,2-2 0 15,1 1 0-15,4-3 0 0,2-1 0 16,2-2 0-16,0 0 0 0,0-4 0 16,2 1 0-16,5-3 0 0,4-3 0 0,1-2 0 0,1 0 0 15,2 0 0-15,-1-7 0 16,-1-7 0-16,0-1 0 0,-2 0 0 0,0-1 0 0,-4 1-20 15,-1 0 15-15,-2-1-22 0,-2 3 14 0,-2 5 0 16,0-4 57-16,0 4-29 0,0 1 3 0,-4 3-17 16,-3 0-1-16,-4 4 0 0,-3 0 0 0,1 0 0 15,-2 8 0-15,0 3 0 16,2 2 0-16,3-2 0 0,0 2 0 0,4-1 0 0,0 3 0 16,5-2 0-16,1 0 0 15,0 2 0-15,0-2 0 0,11 2-327 0,7-1-934 16,6-2 609-16</inkml:trace>
  <inkml:trace contextRef="#ctx0" brushRef="#br0" timeOffset="126973.71">4268 8712 197 0,'0'0'0'0,"0"0"0"0,0 0 0 0,0 0 0 16,0 0 0-16,0 0 0 0,0 0 0 0,0 0 0 0,0 0 0 0,0 0 0 0,2 0 7 0,-2 0 8 0,2 0 0 0,-2 0 0 16,2 0 0-16,-2 0-36 0,1 0 37 15,-1 0-3-15,0 0 0 0,2 0-17 0,-2 0 15 16,0 0 1-16,2 0 29 0,-2-2-30 0,3 0 1 15,-3 0 14-15,2 0-13 0,-2 0-2 0,0 2-38 16,0-2 38-16,3 1 1 0,-3 1-26 16,0 0 26-16,0 0-1 0,2 0 3 0,-2-2-3 0,0 2-32 15,0 0-2-15,0 0 31 0,0 0-5 0,0 0-28 0,0 0 26 16,0 0 2 0,0 0 27-16,0 0-28 0,0 0-2 0,0 0 2 0,1 0 7 15,-1 0-7-15,0 0 0 0,0 0 1 16,2 0 0-16,-2 0 0 0,0 0 3 0,0 0-15 0,0 0 13 15,0 0 0-15,2 0 9 0,-2 0-9 16,1 0 0-16,-1 0 52 0,3 0-51 0,-3 0 0 16,2 0-1-16,-2 0 1 0,0 0 55 0,2 0 2 15,-2 0-53-15,0 0 0 0,0 0 8 0,0 0 49 16,2 0-4-16,-2 0-36 0,0 0-5 16,1 0-1-16,-1 0 11 0,0 0-43 0,2 0-6 0,-2 0 43 15,0 0-45-15,2 0-1 0,-2 0 39 16,0 0-44-16,0 0 40 0,0 0-5 15,3 0-24-15,-3 0 22 0,0 0 1 0,0 0-2 0,0 0 1 16,0 0-4-16,0 0 2 16,0 0-2-16,0 0 2 0,0 0 4 0,0 0-28 15,0 0 24-15,2 0 0 0,-2 0-23 16,0 0 23-16,0 0-4 0,0 0-22 0,0 0 22 0,0 0 1 0,0 0-3 0,0 0 40 16,0 0-39-16,0 0 1 15,0 0 43-15,0 0-1 0,0 0-39 16,0 0 24-16,0 0-20 0,0 0-1 0,0 0-25 15,0 0 27-15,0 0 2 0,0 0 0 16,0 0-38-16,0 0 36 0,0 0 2 0,0 0-2 0,0 0-19 16,0 0 20-16,0 0-4 0,0 0 1 0,0 0-7 15,0 0-6-15,0 0 7 0,0 0 4 0,0 0-12 16,0 0 10-16,0 0-2 0,0 0 1 0,0 0-40 16,0 0-1-16,0 0 38 0,0 0-18 15,0 0 16-15,0 0 0 0,0 0-3 16,0 0 1-16,0 0-2 0,0 0 22 15,0 0-20-15,1 0 0 0,-1 0-1 0,0 0-12 0,0 0 13 16,0 0 0-16,0 0 2 0,0 0-2 0,2 0-33 16,-2 0 33-16,2 0 2 0,-2 0-90 15,1 2 40-15,-1-2 0 0,2 0 36 0,0 0-103 16,-1 0 52-16,2 0 14 0,4 0-116 0</inkml:trace>
  <inkml:trace contextRef="#ctx0" brushRef="#br2" timeOffset="138308.44">4272 8695 1075 0,'0'0'0'0,"0"0"0"0,0 0 0 0,0 0 0 0,0 0 0 0,0 0 0 0,0 0 0 0,0 0 0 0,0 0 0 0,0 0 0 0,0 0 41 0,0 0 11 0,0 0-49 0,0 0 35 0,0 0 3 16,0 0 1-16,0 0 5 0,0 0 5 0,2-2-10 0,-1 1-1 15,1-2 0-15,0 1 36 16,-2 0-35-16,3 0 10 0,-1 1 18 0,-2-1 0 16,0 0-29-16,3 0-25 0,-1-2 25 15,-1 3 11-15,1-1-39 0,0-2 0 0,-1 2 28 16,2 0-68-16,-1 1 50 0,0-1 26 0,0-2-10 0,-1 2-47 15,1 0 44-15,0-2-6 0,1 2 5 0,-1 1-10 16,-1-2 4-16,1 2-6 0,0-1 4 0,-1 0-25 16,1 0 23-16,0 0 3 0,-1 0-39 15,2 0 34-15,1 0 0 0,-1-1-2 0,-1 2-24 16,0 0 30-16,2-1-5 0,0-2-1 0,-2 3-37 16,1-2 35-16,-1 1 1 0,1 1 1 0,0-2 38 15,2 2-41-15,-3-1-3 0,-2 0 2 0,2 0 22 16,1 2-16-16,0-2-4 0,-1 0-21 15,1 2 22-15,1-1 0 0,-1-1-1 16,2 0-41-16,0 0 40 0,-3 0 1 0,4 0-1 0,-4 1-15 16,1-2 13-16,1 2 6 0,-2-4-16 0,2 4-12 15,1-1 14-15,-2 0 6 0,1-2-4 0,-1 3 29 16,-1-1-30-16,1-2 18 16,1 2-14-16,1-2 0 0,1 1 4 0,-3 1-27 0,2-1 24 15,-1-2-1-15,1 1 3 0,2 0-34 0,-1 2 3 16,-3-1 27-16,2 1-29 0,1 0 27 0,-3 1-4 15,4-1-41-15,-5 0 40 0,3 0 1 16,1 0-26-16,-1 2 23 0,0-1-3 0,0-2-6 16,-2 3 7-16,3-3 0 0,0 2-2 0,-1-1 7 15,0-2-5-15,3 3-1 0,-2-3 0 0,0 0 31 16,-1 1-29-16,1 0-1 0,0 0 9 16,-3 1-8-16,3-3 2 0,1 4-2 0,-2-2 47 15,-1 1-45-15,2-2 2 0,0 0-1 0,0 3-9 16,-1-3 10-16,1 2 2 0,-1-2-29 15,1 0 28-15,0 0-1 0,-1-2 2 0,2 4-28 16,-2-5 25-16,0 4 0 0,1-1-2 0,1-2-9 16,-2 2 9-16,0 1 0 0,0-3 1 15,3 3-2-15,-4-3-2 0,1 2 1 0,3-1 31 16,-1-1-30-16,1 0 0 0,2 1 0 0,-3-1-4 16,0 0 4-16,4 2 3 0,-6-1-15 15,2 1 13-15,0 1 1 0,-2-1-1 0,4 2-15 16,-4-2 15-16,2 0 0 0,0 3-1 0,-1-4-6 15,1 2 6-15,-2-1 7 0,2 0-8 16,1-1-1-16,0-1 0 0,-1 0 0 0,0-1 27 16,1 1-25-16,0-1 0 0,-1 1 1 0,0 1-1 15,1-2 1-15,0 0 0 0,-1 1 1 0,1-1-13 16,-3 2 12-16,3 1 0 0,1-2-6 16,-3 0 6-16,1 1 0 0,-1 0 0 0,5-1-15 15,-5 0 14-15,1-2-3 0,-1 4 2 0,5-2-7 16,-6-1 7-16,1 2-2 0,2-1 1 15,-2 1 13-15,2-1-13 0,-1 0 1 0,-2 2 9 0,3-1-9 16,-2 1 0-16,1 1 9 0,0-3-8 0,2 2 11 16,-2-2-11-16,0 1 1 0,2-1-1 0,-1-2 8 15,2 3-7-15,-3-2 2 0,0-1-1 0,1 0 1 16,0 1-1-16,-1-1 0 16,0 1 4-16,2 1-3 0,-4 1-1 0,0-3 1 0,1 2-2 15,-1 1 1-15,-1-1 0 0,4 0 2 0,-2 1 7 16,-1-3-8-16,1 1-1 0,1 1 0 0,1-4 0 15,-1 3 2-15,1-2-2 0,-1 2 2 16,1-3-22-16,-1 3 20 16,1-3 0-16,-1 5 1 0,1-2-20 0,-1-1 18 0,0 1 0 15,-1 2-1-15,0 0-12 0,0-1 11 16,1 1 1-16,-1-1-4 0,1 0 3 0,1 1-1 0,0-1 0 16,-1 0 6-16,0-1-6 0,0 1 0 0,4-4 1 15,-2 4 1-15,-2-2-2 0,2 1 2 0,1-2 20 0,-3-2-21 16,3 2 2-1,-2 1 37-15,-1 1-37 0,0 1 48 0,2-1-36 0,-4 1-10 0,2-1 3 0,2 1 24 16,-3 1-25 0,2-3 6-16,-1 0 0 0,1 1 9 0,4 0-8 0,-3-3-2 15,0 1-33-15,3-1 37 16,-2 0-3-16,2 1 0 0,-1 0-39 16,-2 0 37-16,2-1-1 0,-1 3 4 0,1-4-18 0,-2 3 13 15,1-1-2-15,0 1 1 0,-1 1-3 0,0-1 4 16,1-1-4-16,1 1 7 0,-1 1-7 0,1-1 1 0,-2-2 0 15,4 0 11-15,-3 4-9 16,-1-3-2-16,3-1 3 0,-3 3 17 0,3-2-15 0,-2-1-3 0,0 2 1 16,0-1 26-16,1 1-25 15,-1-1-1-15,0 2 5 0,2-1-16 0,-2-1 13 0,-1 0-1 16,3 0-2 0,-3 1 3-16,3 0-5 0,1-2-6 0,-2 1-3 0,0-1 6 0,2 2-3 15,-5 0 0-15,1 0 0 0,5-1 0 16,-5 2 0-16,0-2 0 0,2 2 0 0,-5 0 0 15,3 1 0-15,0-1 0 0,0-1 0 16,0 0 0-16,-2 1 0 0,5-1 0 0,-5 1 0 0,4-3 0 0,-1 3 0 16,-1-1 0-16,0 1 0 15,2 0 0-15,-3-1 0 0,3 1 0 0,-2 1 0 16,-2 0 0-16,0 1 0 0,0 1 0 0,-1 0 0 16,0 0 0-16,0 1 0 0,-1-1 0 0,0 0 0 15,-2 2 0-15,2-1 0 0,0-2 0 0,0 2 0 16,0-1 0-16,-3 1 0 0,3 1 0 0,-2 0 0 15,0 1 0-15,-1-2 0 16,0 1 0-16,0 0 0 0,0 2 0 16,0-2 0-16,-2 2 0 0,0 0 0 0,0 0 0 15,0 0 0-15,0 0 0 0,0 0 0 16,0 0 0-16,0 0 0 0,0 0 0 0,0 0 0 0,0 0 0 16,0 0 0-16,0 0 0 0,0 0 0 0,0 0 0 0,0 0 0 15,0 0 0-15,0 0 0 0,0 0 0 0,0 0 0 0,0 0 0 16,0 0 0-16,0 0 0 0,0 0 0 15,0 0 0 1,0 0 0-16,0 0 0 0,0 0-132 0,0 0 35 0,0 0 41 16,0 0-936-16,0 0 476 0,-6 12 237 0</inkml:trace>
  <inkml:trace contextRef="#ctx0" brushRef="#br2" timeOffset="159346.93">5122 6851 1347 0,'0'-2'0'0,"0"-2"0"0,0 2 0 0,0-2 0 0,-2 3 0 0,2-2 0 0,0 2 0 0,0 1 0 0,0 0 0 0,0 0 0 0,0 0 136 0,0 0-47 0,-2 0 0 16,2 0-46-16,-1 0 40 0,-1 0-30 0,0 0-11 16,0 0 0-16,-1 0 1 0,-1 0 0 0,0 1-1 15,2 3 17-15,-4 0-17 0,0 2 1 0,1 1 45 16,0 1-45-16,-3-1-1 0,2 3 11 0,-1 0-47 15,2 2 36-15,-2-1 0 0,-2 3 1 16,3-1-37-16,-1 0 37 0,1 1-1 0,1 3 0 16,-3-2-75-16,3 3 34 0,-2 0 1 15,2 3-7-15,-2 0-13 0,-1 3 48 0,1 1-52 16,1 0 1-16,1-3 33 0,-3 8 6 0,1-1 5 16,2-2-8-16,-4 1-8 0,2 2 6 0,-1 1 27 15,2 0-27-15,-1 1 2 0,0 1-1 0,-1 0-31 16,0-1 30-16,1 1 7 15,0 2-22-15,-2-4 16 0,4 3-2 0,-2-2-20 0,1 0 19 0,1-1 2 16,-2 0-2-16,5-2-43 0,-5-3 40 0,4-4-7 16,-1 3 6-16,2-3-38 15,1-1 36-15,-1-3-3 0,-1 3 3 0,1-2-46 16,-1-1 45-16,0 1-3 0,-2-1-39 0,1 4 37 16,1-4 1-16,-1-3-5 0,1 2 5 0,1-3-4 15,-1 0 3-15,0-2 5 0,0-3-5 0,3 0-4 16,0-1 3-16,0-2 5 0,0-2-4 0,0-1-1 15,0 2 0-15,0-5-40 0,0 0 1 0,0 1-35 16,0-1 33-16,0 0 1 0,0 0 32 0,0 0-126 16,0 0 57-16,0 0 20 15,0 0-10-15,0 0-95 0,0 0 52 0,0 0 37 16,0 0 0-16,0 0-362 0,0 0 203 0,0 0 96 16</inkml:trace>
  <inkml:trace contextRef="#ctx0" brushRef="#br2" timeOffset="159682.51">4654 8026 1630 0,'-1'0'0'0,"0"0"0"0,1 0 0 16,0 0 0-16,-2 0 0 0,2 0 0 0,0 0 0 0,0 0 0 0,0 0 0 0,0 7 0 0,0 3 84 0,0 1 11 0,0 3-55 0,3 0 41 16,1 5-41-16,1 2 1 0,3-1 0 0,-3-1 10 0,2 4-28 15,-2-4 17-15,0-1 1 0,-2 0-39 16,4-3 39-16,-3-4 10 0,0 0-45 0,-2-2 35 16,1-1 0-16,-1-2-11 0,-1-5 10 0,1 1 4 15,-2-2-6-15,0 0 37 0,2 0-38 16,0 0-2-16,4-3 1 0,0-11 28 0,3 1-25 15,0-2 3-15,3-3-133 0,6-3 64 16,-2 1 31-16,-2-2 11 0,9-2-595 0,0-2 278 0,5-3 148 16,-3-1 50-16</inkml:trace>
  <inkml:trace contextRef="#ctx0" brushRef="#br2" timeOffset="160328.24">5331 6716 1824 0,'-3'-2'0'0,"0"-1"0"0,1 2 0 0,2-1 0 0,-3 0 0 0,1 0 0 0,0 0 0 0,0 0 0 0,2 2 0 0,-2 0 0 15,0 0 110-15,0 0-34 0,-1 8 69 0,-1 5-53 0,3 2-26 16,-6 6 10-16,2 4 51 0,0 0-43 0,-2 3 11 16,1 2-27-16,-3 3 0 0,2-2-19 0,-1 4-63 15,2-2 27-15,-3-1-1 16,2 2 28-16,0-2-195 0,0-6 108 0,2 5-303 0,3-11 183 15,-1 3 71-15,1-6 51 0,2-5-6 16,0-1 2-16,-2-5-283 0,2 0 147 0,0-4-145 0,0-2 145 16,0 0 63-16,0-2-18 0,0-11 50 15,4-8 25-15,1-3 0 0,2-6 26 0</inkml:trace>
  <inkml:trace contextRef="#ctx0" brushRef="#br2" timeOffset="160569.9">5312 6672 2056 0,'2'-9'0'0,"-2"3"0"0,0 5 0 0,0-2 0 0,0 2 0 0,0 1 0 0,0 0 0 0,0 0 0 0,0 0 0 0,0 9 0 0,0 2 467 0,2 5-219 0,2 0-105 0,1 3-51 15,3 7 158-15,-1-2-106 16,1 1-42-16,2 5-36 0,-2-2-45 0,2 1 19 0,-1 0-55 16,2 2 28-16,-1-2 9 0,-3 0 17 15,1-1 1-15,-3-2-280 0,1-5 140 0,0 3 69 0,0-2 46 16,-2-5-431-16,-1 1 208 0,-1-5 48 0,0 0-261 15,-1-5 191-15,-1-1 85 0,0-3-180 16,0-2 142-16,0-2 72 0,-7 0-128 0,1-2 99 16,-5-9 41-16,-2-8 34 0,2-3 1 0,-4-3-239 0</inkml:trace>
  <inkml:trace contextRef="#ctx0" brushRef="#br2" timeOffset="160701.97">5293 7027 2164 0,'-17'-6'0'0,"2"5"0"0,-1-1 0 0,2 2 0 0,6 0 0 0,-3 0 0 15,6 0 0-15,1 0 0 0,2 0 0 0,2 0 0 0,0 0 93 0,0 0-27 0,6 0 68 0,5 0-48 0,2 0 11 0,2 0 154 16,2 0-106-16,3 0-52 0,-2 0-326 0,1 0 137 16,1 0 77-16,1 0-643 15,2 0 350-15,-5 0 177 0,3 0-1305 0,-1 0 1343 0</inkml:trace>
  <inkml:trace contextRef="#ctx0" brushRef="#br2" timeOffset="161070.47">5511 6916 2089 0,'0'0'0'0,"0"2"0"0,0-2 0 0,2 0 0 0,5 0 0 0,4-2 0 0,-1-3 0 0,4-3 0 0,-3 4 0 0,6 1 0 0,-2 1 118 16,0 2-39-16,0 0 0 16,-2 0-39-16,-2 0-79 0,0 0 34 0,-3 2 1 0,-3 5 43 15,2 3-59-15,-6-1 30 0,1 1 10 0,-2-1 66 16,0 2-46-16,-2-2-1 0,-4 2 1 0,-1-3 0 15,1 0 132-15,2-2-86 0,-3-3-28 0,5 1 134 16,0-1-76-16,0-3-38 0,2 0-46 16,0 3 8-16,0-1-1 0,6-1 1 15,5 1-26-15,0 4-1 0,4-3 37 0,-2 3-10 0,4-2-45 16,-4 3 45-16,1 1 0 0,-1 2-1 0,-1 2-32 16,-4 2-7-16,-3-1 1 0,-3 3 85 15,-1 2-29-15,-1-1-13 0,0-1-43 0,-8 1-1 0,-7-1 0 16,0-5 0-16,-3-2 0 0,-3-2 0 15,2-1 0-15,-3-4 0 0,3-2 0 0,-2 0 0 16,3 0 0-16,5-4 0 0,-1-7 0 0,6-2 0 16,1 0 0-16,7-1 0 0,0 1-177 15,0 0-394-15</inkml:trace>
  <inkml:trace contextRef="#ctx1" brushRef="#br2" timeOffset="92352.68">4552 15413 0,'0'0'16,"0"0"-1,0 0-15,0 0 16,0 0-16</inkml:trace>
  <inkml:trace contextRef="#ctx0" brushRef="#br1" timeOffset="164190.37">5223 8476 1568 0,'-6'0'0'0,"1"0"0"0,3 0 0 0,2 0 0 15,-3 0 0-15,1 0 0 0,2 0 0 0,0 0 0 0,0 0 0 0,0 0 0 0,0 0 102 0,2 0-31 0,8 1 34 0,1 4-23 0,1 3 61 0,4 3-51 16,3 3-26-16,1 3 0 0,1-1 25 0,3 7-10 0,2-1-41 15,3 7 0-15,-1 3 76 0,0 1-37 16,0 5-1-16,2 1-38 0,0 8 54 0,9 10-27 16,-7-5 0-16,3 7-5 15,-4-7-12-15,9 14-10 0,-5-5 1 0,-4-1-53 0,-1 3 26 16,0 0 1-16,-6-4 1 16,4 12-10-16,-4-11 34 0,-6-7 0 0,2 0-30 15,0-3-1-15,-5-8 14 0,1 5-17 0,-5-7 67 16,2-5-55-16,-5-4 9 0,-1-1-35 0,1-7 7 15,-6-3 25-15,3-4 1 0,-4-7-200 0,0-2 94 16,-1-5 41-16,0 0-410 0,0-2 206 0,0 0 110 16,-2-13 29-16,-9-10-249 0,4-3 156 15,-4-5 69-15</inkml:trace>
  <inkml:trace contextRef="#ctx0" brushRef="#br1" timeOffset="164474.97">5295 8424 1802 0,'-7'-3'0'0,"2"-1"0"0,-3 2 0 0,3 0 0 0,-2 0 0 0,2 2 0 0,0 0 0 0,-2 0 0 0,1 0 0 0,-3 8 0 0,2 4 82 0,0 4 12 0,-3 5-27 16,-1 1-1-16,2 5-68 16,-3-1 15-16,1 2 1 0,-3 2 26 0,4 0 0 0,-3 2-63 0,3-3 27 15,1-3 0-15,4-5-295 16,0-3 146-16,1-7 88 0,2-2-6 0,2-3-449 0,0-6 210 16,0 0 132-16</inkml:trace>
  <inkml:trace contextRef="#ctx0" brushRef="#br1" timeOffset="164609.01">5223 8457 2853 0,'3'-4'0'0,"1"2"0"0,-1 0 0 0,4 2 0 0,-2 0 0 0,3 0 0 0,0 0 0 0,7 0 0 0,2 0 0 0,2 0 0 0,7 0 141 0,1 4-50 16,1 0-343-16,2 3 157 0,0 1 62 0,5 2 36 16,-5 4 1-16,7 0-356 0,0 5 196 0</inkml:trace>
  <inkml:trace contextRef="#ctx0" brushRef="#br1" timeOffset="165038.26">6168 9717 2810 0,'0'-10'0'0,"0"6"0"0,-2 2 0 0,2 1 0 0,-5 1 0 0,3 0 0 0,-1 0 0 0,1 3 0 0,-2 12 0 0,3 6 0 0,-2 5 88 0,0 6 159 15,0 10-104 1,-1-1-52-16,4 0-15 0,-5 12-13 0,0-2-24 16,1 3 1-16,-2-1 0 0,0-3-73 0,0-7 46 15,-1 7-11-15,1-6-74 0,-1-8 54 0,-1-2 28 16,5-10-1-16,-1-3-393 0,1-7 145 0,0-8 120 15,2 0-6-15,1-6-507 0,0-2 296 0,0-22 139 16,0-14 83-16</inkml:trace>
  <inkml:trace contextRef="#ctx0" brushRef="#br1" timeOffset="165220.72">6096 9805 3038 0,'1'-13'0'0,"5"2"0"0,-1 3 0 0,1 2 0 0,-4 4 0 0,6 2 0 0,1 0 0 0,3 0 0 0,0 10 0 0,10 8 0 0,-5 5 197 0,8 9 317 0,-2 2-332 15,-1 5-182-15,1 7 0 0,1 2 0 0,-1 3 0 16,-1 0 0-16,1-5 0 0,-2-1 0 16,1-5 0-16,-11-7 0 0,5 4-57 0,-5-8-180 15,-2 0 139-15,-4-4-657 0,-3-4 304 16,-2 0 199-16,0-2 100 0,0-3-473 0,-4-4 292 16</inkml:trace>
  <inkml:trace contextRef="#ctx0" brushRef="#br1" timeOffset="165370.65">6154 10255 3317 0,'-9'0'0'0,"0"0"0"0,4 0 0 0,1 0 0 0,3 0 0 0,-1 0 0 0,2 0 0 0,0 0 0 0,2-5 0 0,12-1 0 0,2 1 151 0,2-3 24 0,6 1-68 0,-1 1-34 16,4 0-545-16,-5 1 266 0,8-1 118 0,-2 2 63 15,0-1-904-15,-2-1 473 0</inkml:trace>
  <inkml:trace contextRef="#ctx0" brushRef="#br1" timeOffset="165649.17">6552 10120 2827 0,'4'-2'0'0,"1"-1"0"0,0-5 0 0,1 4 0 0,4-3 0 0,4 3 0 0,-2 0 0 0,5 1 0 0,-2 3 0 0,4 0 0 0,-2 0 173 0,1 7 33 15,-1 7-84-15,-2 0-41 0,-1 5-1 0,-3 0-92 16,-4 7 21-16,-3-2-1 0,-2 1-99 0,-2 0 64 15,-2 2 34-15,-9-7 8 0,-6 3 9 0,2-11 15 16,-2 4 0-16,0-2 0 0,1-5 284 16,4-2-254-16,-1-3-69 0,3 0 0 15,3-2 0-15,5 0 0 0,-2-2 0 0,4 0 0 16,0 0 0-16,0 0 0 0,10 2 0 0,5-1 0 16,1 3 0-16,7-2 0 0,2 4 0 0,2 0 0 15,-2 0 0-15,1-1 0 0,2 3 0 0,0 0 0 16,2 0 0-16,-5 1-733 0,2 1 192 15,-1 3 251-15,-1 2 125 0</inkml:trace>
  <inkml:trace contextRef="#ctx0" brushRef="#br1" timeOffset="165801.57">7175 10482 3931 0,'-3'0'0'0,"3"0"0"0,0 0 0 0,0 0 0 0,0 0 0 0,0 0 0 0,0 0 0 0,0 0 0 0,0 0 0 0,0-2 0 0,0 1 0 0,1-3 0 0,5-2 0 16,1 3-183-16,3-3 71 16,-1 0-1381-16</inkml:trace>
  <inkml:trace contextRef="#ctx0" brushRef="#br0" timeOffset="194203.16">4215 8697 1419 0,'-2'-2'0'0,"1"0"0"0,1 1 0 0,-2-2 0 0,0 3 0 0,2-2 0 0,0 2 0 0,0 0 0 0,0 0 0 0,0 0 0 0,0 0 104 16,0 0 0-16,0 8-33 0,0-1 0 0,0 3-34 16,0-1 82-16,2-1-31 0,0 0-10 0,-1-5 2 15,1 1-42-15,-2-1-1 0,2-1 1 0,0-2-4 16,-2 0 4-16,0 0-1 0,3 0 1 0,-3 0 39 0,0-2 0 16,2-3-30-16,-2 0 79 0,0 0-45 15,0 2 0-15,0-1-43 0,0 3 85 0,0-2-33 16,0 2-9-16,0 1-3 0,-2 0 1 0,-3 0-42 15,1 0 1-15,3 1-67 16,-3 5 29-16,1 1 0 0,0-1 37 0,0 1-61 16,3 0 30-16,-3 2 10 0,3-2-306 0,0-1 155 15,0-1 53-15,0 1 46 0,0 0-651 0,6-3 316 0</inkml:trace>
  <inkml:trace contextRef="#ctx0" brushRef="#br0" timeOffset="194873.6">5258 7880 971 0,'0'0'0'0,"0"0"0"0,-2 0 0 0,2 0 0 0,0 0 0 0,-2 0 0 0,2 0 0 0,0 0 0 0,-1-3 0 0,1 3 0 0,0-1 66 0,0 1 10 0,0 0-36 0,0 0 96 16,0 0-48-16,0 0 0 0,0 0-49 0,0 0 61 15,0 0-35-15,0 0 0 16,0 0-69-16,0 0 0 0,0 0 43 0,0 0 10 16,0 0-60-16,0-2 26 0,0 2-1 0,0 0-13 15,0-2 0-15,0 2 39 0,0 0-30 0,0 0-11 16,0 0 8-16,0 0 17 0,0 0 0 0,0 0-3 16,0-1-8-16,0 1 6 0,0 0-46 0,0 0 46 15,0 0 5-15,1 0 1 0,1 0-521 0</inkml:trace>
  <inkml:trace contextRef="#ctx0" brushRef="#br0" timeOffset="214417.83">5340 7808 1241 0,'0'0'0'16,"0"0"0"-16,0 0 0 0,0 0 0 0,0 0 0 0,0 0 0 0,0 0 0 0,0 0 0 0,0 0 0 0,0 0 0 0,0 0 232 0,0 0-96 0,0 0-38 0,0 0 68 0,0 0-63 0,0 0-31 15,0-1-1-15,4-2-128 0,0 0 58 0,1 0-9 16,0-2 47-16,-2 4-225 0</inkml:trace>
  <inkml:trace contextRef="#ctx0" brushRef="#br0" timeOffset="-176809.38">11860 7756 2121 0,'0'0'0'0,"0"-2"0"0,0 1 0 0,0-4 0 0,0 0 0 0,1 0 0 0,1-4 0 0,-2 2 0 0,2-2 0 15,0-2 0-15,0 1 106 0,-2-3 41 0,1 2-43 0,-1-3-37 0,0 1 0 0,0 2 34 16,0 2-30-16,0-3 0 0,0 5 59 0,-7-2-50 0,-4 2 0 16,-1 4 79-16,-2 1-59 0,-5 2-30 15,-1 0 10-15,-7 10 53 0,1 6-46 0,-2 4 0 16,1 2-47-16,-1 3-10 0,4-2-30 0,0 4 0 15,3 0 0-15,4-4 0 0,5-4 0 0,5 4 0 16,2-4 0-16,3 2 0 0,2-3 0 0,0 1 0 16,2-3 0-16,7 2 0 15,3-2 0-15,4 3 0 0,-2-2 0 0,0 0 0 0,1 0 0 0,-2 2 0 16,-2 0 0-16,0 0 0 0,-1 3 0 16,-4 1 0-16,-1 4 0 0,-3 0 0 0,0 2 0 15,-2 2 0-15,0 1 0 0,0 3 0 0,0 0 0 16,0 0 0-16,-4 1 0 0,2-2 0 0,-1 1 0 15,1 1 0-15,2-1 0 0,0 0 0 0,0-2 0 16,0 3 0-16,2 1 0 0,5 0 0 0,-1 6 0 16,2-4 0-16,-5-3 0 0,5 11 0 0,-5-3 0 15,-1 3 0-15,0 2 0 16,-2 0 0-16,0 2 0 0,0 0 0 0,0-1 0 16,-4 5 0-16,-1-1 0 0,-2 1 0 15,-2 2 0-15,4-4 0 0,-1 2 0 0,3-3 0 0,-3-1 0 16,3 1 0-16,-1-10 0 0,-1 9 0 0,2-4 0 15,-1-2 0-15,2 2 0 0,-1-4 0 0,3-9 0 16,-2 0 0-16,2-12 0 0,0-1 0 0,0-9 0 16,0-2-836-16,2-5 164 15</inkml:trace>
  <inkml:trace contextRef="#ctx0" brushRef="#br0" timeOffset="-175377.2">12440 7609 1770 0,'0'-2'0'0,"0"1"0"0,0-1 0 0,0 2 0 0,-2 0 0 0,2 0 0 0,0 0 0 0,0 5 0 0,0 8 0 0,2 6 0 0,4 4 290 0,1 3-124 0,1 4-63 15,-1 1 122-15,1 2-82 0,-1 3-56 0,-1 0 0 16,0 3 0-16,-3-3 0 0,-1 1-35 0,0-1-27 16,-2-2 16-16,0-4-1 0,0-8 1 15,0 3-10-15,0-7 20 0,0-5-10 16,0-3 0-16,-2-3 92 0,-1-5-46 0,-5-2 0 16,0 0-36-16,1-4 114 0,0-14-165 0,3-8 0 15,2-5 0-15,2-4 0 0,0-3 0 0,4-5 0 16,8 4 0-16,4 1 0 0,-2 6 0 0,6 0 0 0,-2 2 0 15,1 5 0-15,0 4 0 0,-2 6 0 0,0 3 0 16,-1 3 0-16,3 5 0 0,-2 2 0 16,-2 2 0-16,-2 0 0 0,1 0 0 0,-3 8 0 15,-2 1 0-15,-1 2 0 0,-1 1-16 16,-1 0-79-16,-3 0 23 0,-1-3-432 0,2 0 221 16,-2 1 126-16,-1-5 58 0,2-1-267 0,-1-2 162 15,2-2 82-15,-1 0-600 0</inkml:trace>
  <inkml:trace contextRef="#ctx0" brushRef="#br0" timeOffset="-175059.83">12829 7446 3180 0,'4'-11'0'0,"3"1"0"0,0-3 0 15,2 4 0-15,3 0 0 0,3 1 0 0,2-1 0 0,1 3 0 0,2 0 0 0,-1 5 0 0,1-2 183 0,-1 3-72 0,0 0 57 0,-3 3-53 0,0 8-43 0,-1 0 1 16,-5 4-201-16,-1 0 84 0,-4 0 43 0,-1 2-99 15,-2 0 65-15,-2 0 39 0,0 0-1 0,-8-5-146 16,-4 1 78-16,0-3 60 0,-3-3-61 16,-2-1 31-16,2-2-39 0,2-2 0 0,-2-2 461 15,5 0-198-15,3 0-84 0,1 0-53 0,1 0 7 16,3 0-59-16,2 0 0 0,0 0 0 16,0 0 0-16,7 0 0 0,8 0 0 15,2 0 0-15,4 0 0 0,-1 0 0 0,7 0 0 16,-3 0 0-16,1 0 0 0,-2 0 0 0,0 0 0 15,6 0 0-15,-3 0 0 0,-1 4 0 0,1-3 0 16,-6 3-187-16,5 0-951 0,-4 0 553 0,-1 0 272 16,1 0 136-16</inkml:trace>
  <inkml:trace contextRef="#ctx0" brushRef="#br0" timeOffset="-174883.86">13359 7728 3734 0,'-4'1'0'0,"2"2"0"0,2-3 0 0,0 1 0 0,0 1 0 0,6 1 0 0,6-3 0 0,4 0 0 0,0 0 0 0,5 0 0 0,-3 0 197 0,5 0-197 16,-2 0 0-16,0 0 0 0,-1 0 0 0,-1 0-64 0,0 4-143 16,-2-1 118-16,0 0-346 0,-2 3 238 0,-4-1 118 0,1 4 60 15</inkml:trace>
  <inkml:trace contextRef="#ctx0" brushRef="#br0" timeOffset="-174713.34">13379 7990 3460 0,'-15'12'0'0,"0"1"0"0,2-4 0 15,7-6 0-15,1 3 0 0,5-3 0 0,0 0 0 0,0 0 0 0,9 0 0 0,7-1 0 0,5 0 307 0,4 0-143 0,-2 0-164 0,5-1 0 0,-2 2-207 0,2 0 24 16,0-3 112-16,-3 4 65 0,7 0-354 0,-4-2 200 15,0 2 100-15,2-1 50 0,2-1-963 0</inkml:trace>
  <inkml:trace contextRef="#ctx0" brushRef="#br0" timeOffset="-174251.56">14189 7839 2331 0,'2'-15'0'0,"0"-2"0"0,-2-6 0 0,0 4 0 0,0-3 0 0,0-2 0 0,0-3 0 0,0 7 0 0,0-3 0 0,0 1 0 0,-4 1 96 0,-4 4-27 0,0 2 56 0,-3 2-32 15,1 5-10-15,-8 4 144 0,1 4-94 16,-7 0-46-16,1 12 137 0,-1 8-82 0,-1 6-56 0,-1 10 1 16,6 3 61-16,-1 3-148 0,6 2 0 15,5-8 0-15,1 14 0 0,7-15 0 0,2 5 0 0,0-3 0 16,4-2 0-16,9-6 0 0,2-2 0 15,0-5 0-15,4-4 0 16,-2-4 0-16,3-3 0 0,-1-6 0 0,1-3 0 0,0-2 0 16,1-2 0-16,-3-14 0 0,-1-5 0 0,0-2 0 15,-4-8 0-15,2-1 0 0,-3-2 0 0,-3 0 0 16,-2 0 0-16,-1 8-98 0,-2-1 57 0,-2 3 74 16,-2 6-37-16,0 6 1 0,0 3-37 0,0 3 193 15,0 3-153-15,0 3 0 0,-6 0 0 0,0 11 0 16,0 9 0-16,3 1 0 0,-1 6 0 0,4 1 0 15,0 2 0-15,0-1 0 0,0-4 0 0,4 9 0 16,7-9 0-16,2 2 0 0,0-4 0 16,5-1 0-16,-6-4 0 0,6-2 0 0,-2-3 0 15,0-2 0-15,-2-3 0 16,0-4 0-16,-2-2-194 0,4-2 83 0,-3 0-552 16,0-3 309-16,-2-11-412 0,4-7 362 0,-3-1 172 0,-1-8-134 15,1-9 164-15</inkml:trace>
  <inkml:trace contextRef="#ctx0" brushRef="#br0" timeOffset="-173980.83">14461 7493 2970 0,'-6'-17'0'0,"4"4"0"0,-1 0 0 0,3-2 0 0,0 1 0 0,1 5 0 0,8 1 0 0,3 1 0 0,3 4 0 0,2 0 0 0,1 3 257 0,0 0-109 16,1 0-55-16,-1 8 153 0,-1 2-103 0,0-1-69 0,-3 2-74 15,-5 2 0-15,-2 2 0 0,-5 0 0 16,-2 3 0-16,0-2 0 15,-9 2 0-15,-6-4 0 0,-2-3 0 0,-4 1 0 0,1-3 0 0,-3-1 0 0,2-3 0 16,1-2 0-16,4-3 0 16,6 0 0-16,-1 0 0 0,4 0 0 0,5 0 0 15,1 0 0-15,1 0 0 0,0 0 0 0,10 0 0 16,8 0 0-16,1 0 0 0,3 0 0 0,4 0 0 16,-1 0 0-16,-1 0 0 0,-1 0 0 15,1 0-59-15,4 0-138 0,-3 5 48 0,-1 2-298 16,1-1 204-16,-3 3 92 0,6 2 61 0,-1 0-767 15</inkml:trace>
  <inkml:trace contextRef="#ctx0" brushRef="#br0" timeOffset="-173443">15049 7756 2892 0,'-10'0'0'0,"7"-5"0"0,-5-7 0 0,1 1 0 0,2-3 0 16,-2 4 0-16,2 2 0 0,-1-2 0 0,1 3 0 0,-1 3 0 0,-6 3 230 0,1 1-86 0,-6 5-57 0,-1 12-1 0,-1 6 32 0,-2 3-40 0,1 4 1 0,1 3 138 16,2 1-217-16,5 0 0 15,3-2 0-15,6 0 0 0,3-4 0 16,0-6 0-16,0 1 0 0,9-3 0 0,4-2 0 0,6-7 0 16,5-2 0-16,-3-5 0 0,9-4 0 0,-4 0 0 15,4-8 0-15,-2-10 0 0,2-4 0 16,-3-1-22-16,-1-4-58 0,-5-3-13 0,-1 3 35 0,-4-1-20 15,-6 1 0-15,1 6 30 0,-6 1 9 0,-3 3 238 16,0 3-119 0,-2 5-59-16,0 2 175 0,0 4-196 0,-2 0 0 0,-5 3 0 15,-4 6 0-15,1 12 0 0,0 3 0 16,6-1 0-16,-2 9 0 0,6-1 0 0,0-1 0 16,0 0 0-16,0-2 0 0,9-4 0 0,3 3 0 15,1-8 0-15,3-2 0 0,0-3 0 0,1-5 0 16,3-3 0-16,-2-3 0 0,1 0 0 0,1-9 0 15,-3-6 0-15,1-2 0 0,-6-2 0 0,3-7 0 0,-3-1 0 16,-1 0 0-16,-4-5 0 0,-1-4 0 16,-4 1 0-16,0-1 0 0,-2 1 0 15,0 2 0-15,-2 3 0 0,-10 8 0 16,0 6 0-16,-4-3 0 0,-2 8 0 0,-3 6 0 16,3 1 0-16,-3 4 0 0,0 0 0 0,-4 9 0 15,7 7 0-15,-1 4 0 0,2 1 0 0,5-1 0 16,5 3 0-16,2 0 0 0,5 0 0 0,0-3-104 15,0 0-70-15,7-1-621 0,10 0 383 0,3-6 186 16,5-3-574-16,5-5 381 0,4-5 190 0</inkml:trace>
  <inkml:trace contextRef="#ctx0" brushRef="#br0" timeOffset="-173182.26">15793 7619 3810 0,'2'-15'0'0,"0"6"0"0,-2-3 0 0,-6 3 0 16,-9 3 0-16,-2 2 0 0,-9 2 0 0,1 2 0 0,-1 0 0 0,6 0 0 0,-1 12 121 0,2 0-121 0,6 2 0 0,7 3 0 16,3 4 0-16,3-1 0 0,0 7 0 0,7-1 0 0,9-2 0 15,3 2 0-15,4-1 0 16,-1-3 0-16,1-1 0 0,-2 0 0 0,-1-2 0 0,-5-3 0 0,0 3 0 16,-5-2 0-16,-3-2 0 0,-3 2 0 15,-2 0 0-15,-2-2 0 0,-4 1 0 0,-9-4 0 16,-8 1 0-16,0-1 0 0,-3-5 0 15,-2-1 0-15,-2 0 0 0,5-5 0 0,-9 1 0 16,8-2 0-16,-3 0 0 16,7 0-456-16,-1-6 43 0,4-9 178 0,4-9 102 0,8-6-860 15,5-13 478-15</inkml:trace>
  <inkml:trace contextRef="#ctx0" brushRef="#br0" timeOffset="-172558.19">15869 7521 3649 0,'25'-4'0'0,"5"1"0"0,-7 0 0 0,0 2 0 0,-3 1 0 0,1 0 0 0,0 4 0 0,-3 3 0 0,5 8 0 0,-7 0 0 0,-2 2 211 16,-2 8-140-1,-3-1-71-15,-6 4 0 0,-3 4 0 0,0 5 0 0,-12-5 0 16,-9 8 0-16,-2-6 0 0,-5-2 0 0,3-8 0 0,-1 1 0 0,4-11 0 16,-8 6 0-16,10-12 0 0,1 0 0 15,5-5 0-15,2 0 0 0,5-3 0 0,1 0 0 16,4 0 0-16,0 0 0 0,2 0 0 15,2 0 0-15,9 0 0 0,8 0 0 16,4-3 0-16,-1 3 0 0,4 0 0 0,1 0 0 0,3 0 0 16,-2 0 0-16,4 0 0 0,-2 0 0 0,0 0 0 0,0 0 0 15,0 0 0 1,0 0-39-16,1-3-140 0,0-5 72 0,-2-4-459 16,-1-4 263-16,0-3 122 0,-1-5-472 0,-6-4 601 0,0 3 13 15,-3-2-1-15,-7 4 429 0,-2 0-397 0,-6 3-31 16,-1 3 302-16,-2 0-151 0,0 4-75 0,0 4-37 0,-3 1 642 15,-6 4-335-15,-1 3-142 0,-3 1-93 16,2 0 147-16,-1 11-219 0,3 9 0 0,0 6 0 16,5 5 0-1,0 1 0-15,4 3 0 0,0 2 0 0,0-4 0 0,6 0 0 0,7-2 0 16,2-3 0-16,2-4 0 0,4-3 0 0,3-2 0 16,4-8 0-16,1-2 0 0,3-7 0 15,-1-2 0-15,3 0 0 0,0-3 0 0,0-12 0 16,-2-5 0-16,-2 2 0 15,-2-7 0-15,-4-1 0 0,0-3 0 0,-1-11 0 0,-6-2 0 16,-4-2 0-16,-6-6 0 0,-5-2 0 16,-2-3 0-16,-5 5-52 0,-15 5-128 0,-9 7 66 15,-4 8-29-15,-2 8 43 0,-11 2 36 0,-4 11-1 16,0 7 296-16,-1 2-135 0,5 0-67 16,9 7-43-16,3 9 390 0,8 1-376 0,6 3 0 0,8-1 0 15,5 8 0-15,7-7 0 0,0 8 0 16,7-1 0-16,10-1 0 0,4-1 0 0,5-1 0 15,2-2 0-15,7-1 0 0,4-2 0 0,-2-3 0 0,1-1 0 16,4-6 0-16,-7 0-99 0,12 0-373 16,-5-3 189-16,0-1 123 0,1-1-1137 0</inkml:trace>
  <inkml:trace contextRef="#ctx0" brushRef="#br0" timeOffset="-172426.5">17537 7807 2225 0,'0'0'0'15,"0"0"0"-15,0 0 0 0,0 0 0 0,0 0 0 0,0 0 0 0,-4 0 0 0,0 0 0 0,-1 0 0 0,-1 0 0 0,3 0-230 0,-7 5 133 0</inkml:trace>
  <inkml:trace contextRef="#ctx0" brushRef="#br0" timeOffset="-171007.42">12547 9281 1070 0,'0'0'0'0,"0"0"0"0,0 0 0 0,0 0 0 0,0 0 0 0,0 0 0 0,0 0 0 0,0 0 0 0,1 3 0 0,4 8 0 0,1 7 236 16,-1 4-99-16,-1 6-48 0,-1 4 171 0,1 8-115 15,0-1-53-15,-3 5-26 0,2-1 90 0,-1 2-58 16,-2-7-19-16,0 8 6 0,0-12 1 0,0 2-46 15,0-4 0-15,0-8 30 0,0 0 10 0,0-4-40 16,0-7 0-16,0-4 49 0,0-6 0 16,0-1-49-16,0-2 145 0,0 0-77 0,0-16-34 15,0-11 0-15,4-5 124 0,3-9-80 0,2 3-71 16,3-10-47-16,1 0 0 0,2 4 0 0,1 0 0 16,5 3 0-16,-4 7 0 0,2 0 0 0,2 6 0 15,-1 6 0-15,-3 7 0 0,2 1 0 0,2 7 0 16,-2 3 0-16,-1 2 0 0,-1 2 0 0,4 0 0 15,-4 12 0-15,0 0 0 0,-4 4 0 16,2-1 0-16,-4 0 0 0,-2 0 0 0,-2-1 0 16,0-4 0-16,-3-1 0 0,-1-3 0 15,-1 0-144-15,0-4 42 0,-2 0 20 0,0-2-103 16,0 0 78-16,0 0 33 0,0 0-264 16,0 0 148-16,0-2 66 0,0-4 46 0,0-2-657 0,0 2 347 15</inkml:trace>
  <inkml:trace contextRef="#ctx0" brushRef="#br0" timeOffset="-170824.23">13403 9381 3931 0,'0'0'0'0,"0"0"0"0,0 0 0 0,0 0 0 16,0 0 0-16,0 0 0 0,0 0 0 0,8 0 0 0,3 0 0 0,2-2 0 0,6-1 0 0,-2-1 0 0,4 3 0 0,2-1 0 0,3 0 0 0,-6 2 0 15,3 0-79-15,0 0-150 0,-3 0 134 16,-1 2 68-16,-2 5-864 0,-4 5 466 16</inkml:trace>
  <inkml:trace contextRef="#ctx0" brushRef="#br0" timeOffset="-170642.04">13465 9629 3833 0,'-14'11'0'0,"2"2"0"0,3-4 0 0,3-3 0 0,3-3 0 0,3-2 0 0,0 5 0 0,0-5 0 0,11 1 0 0,11 2 0 0,3-4 98 16,0 1-98-16,2 1 0 0,3 4 0 0,0-2-26 15,-2-1-41-15,1 3 54 0,-3-2 26 0,-1-2 9 16,3 2-810-16,-2-3 413 0,-2-1 208 16,1 0-839-16,1 0 483 0</inkml:trace>
  <inkml:trace contextRef="#ctx0" brushRef="#br0" timeOffset="-170438.2">14083 9480 3931 0,'0'0'0'0,"0"0"0"0,0 0 0 0,0 0 0 0,2 0 0 0,12 0 0 0,2 0 0 0,11 0 0 0,4 0 0 0,7 0 0 0,9 0 0 0,-2 2 0 0,2-1 0 0,2 1 0 15,-2 2 0-15,-4 0 0 0,8 0 0 0,-7-1 0 16,-9 2 0-1,2-2 0-15,-3 2 0 0,-7-5-115 16,-1 5 46-16,-6-4 53 0,-1 2-943 0,-10 0 439 0,1 1 240 16,-8 1 110-16,-2 1-566 0</inkml:trace>
  <inkml:trace contextRef="#ctx0" brushRef="#br0" timeOffset="-170089.35">14286 9655 3931 0,'-19'7'0'0,"1"2"0"0,6-5 0 0,5-1 0 0,3-2 0 0,4 1 0 0,0-1 0 0,9 2 0 0,12-2 0 0,4 3 0 0,-3 1 0 0,10 3 0 0,-4 0 0 0,2 1 0 15,-2 3 0-15,1-4 0 0,-7 4 0 16,1 1 0-16,-6 1 0 0,-4 2 0 16,-6 0-90-16,-5 1 14 0,-2 1 66 0,0 4 20 0,-12-5-88 15,-8 3 10-15,-1-6 37 0,-3-1 140 0,4-3-63 0,-8 1-28 0,3-3-41 16,4-5-21-1,-1-3 281-15,1 0-237 0,4 0 0 0,2 0 0 0,6 0 0 0,-1 0 0 16,5-3 0-16,1 0 0 0,4 2 0 16,0-3 0-16,0-2 0 0,13 2 0 0,8 3 0 15,0-1 0-15,7 2 0 16,0 0 0-16,6 0 0 0,0 2 0 0,7 7 0 0,-8-2 0 0,5 5 0 16,0-4 0-16,-2 1 0 0,-3-4 0 15,1 3 0-15,-8-4 0 0,4 3 0 16,-9-5 0-16,-1-2 0 0,0 0 0 0,-8 0-421 0,-2 0-649 15,1 0 521-15,-5-7 255 0,-4-10 127 16</inkml:trace>
  <inkml:trace contextRef="#ctx0" brushRef="#br0" timeOffset="-169831.5">14264 8737 3380 0,'-8'-16'0'0,"7"15"0"0,1-4 0 0,0 2 0 0,1-3 0 0,12 2 0 0,8 1 0 0,4-1 0 0,5 2 0 0,9-2 0 0,4 2 119 0,4 2 202 16,1 0-210-16,0 0-111 0,-9 0 0 16,10 5 0-16,-6 0 0 0,-9-2 0 0,4 3 0 0,-4-2 0 15,-10 0 0-15,0 0-202 0,-3-1 34 16,-5 1 103-16,-7-2 52 15,-2 2-626-15,-5-3 241 0,-2 1 181 0,0 1-369 16,-8-1 274-16,-7-2 137 0,-3 0 68 0</inkml:trace>
  <inkml:trace contextRef="#ctx0" brushRef="#br0" timeOffset="-169451.3">14365 8708 2961 0,'-18'2'0'0,"0"3"0"0,4 1 0 0,5-2 0 0,0 2 0 0,4 0 0 0,3 1 0 0,2 3 0 0,0 6 0 0,0 1 0 0,4 6 177 0,5-1-69 16,1 4-35-16,-1 6 316 0,-2 4-180 0,-1-1-195 16,0 9-14-16,-2-10 0 0,-2 4 0 0,-1-1 0 15,-1 0 0-15,0-5 0 16,0 0 0-16,0-2 0 0,-1-3 0 0,-7-5 0 16,2 1 0-16,-3-7 0 0,3-6 0 0,-1-1 0 0,-3-6 0 0,-3-3 0 15,2 0 0-15,-2-5-36 0,0-12-104 16,-1-5 44-16,1-5 33 0,0-3-52 15,0-3 43-15,-2-9-1 0,4 12 35 16,-2-4-1-16,-1 6 79 0,5 9-49 0,-2 1 9 0,1 8 135 16,5 1-84-16,-1 3-35 0,1 5 0 15,-1 1 407-15,0 0-423 0,0 11 0 0,1 10 0 0,-1 3 0 16,1 2 0-16,1 2 0 0,0 1 0 16,0 1 0-16,2 1 0 0,-1 2 0 15,-1-3 0-15,2-7 0 0,0 2 0 0,2-2 0 0,0-2 0 16,0-5 0-16,0-3-325 0,0-3 85 0,2-4 109 15,7-5 20-15,5-1 36 0,2 0-640 16,4-12 337-16,1-6 161 0</inkml:trace>
  <inkml:trace contextRef="#ctx0" brushRef="#br0" timeOffset="-169132.44">14378 8975 3198 0,'4'-8'0'0,"3"1"0"0,1-1 0 0,2-1 0 0,2 1 0 0,4 0 0 0,0 1 0 0,9 0 0 0,0 4 0 0,-1 0 0 0,-4 3 286 16,3 0 103-16,0 0-347 0,-3 10-26 0,-3 0-16 16,-2 6 0-16,-2 1 0 0,-5 2 0 0,-3 1 0 15,-3 5 0-15,-2-3 0 0,-2 0-4 0,-9 2 1 16,-1-8-67-16,-4 1 65 0,-3-2 16 16,-1 2 60-16,2-8-71 0,0-1 0 0,1-6 0 0,-2-2 0 0,4 0 0 15,0 0 0-15,2 0 0 16,6 0 0-16,-1-4 0 0,2-2 0 15,2 3 0-15,3 0 0 0,1 1 0 0,0-1 0 16,0-1 0-16,7 2 0 0,8 0 0 0,5 0 0 16,0 2 0-16,6 0 0 0,0 0 0 0,-3 0 0 15,9 2 0-15,-4 4 0 0,2 1 0 16,2-1 0-16,0 2 0 0,0-3 0 0,4 1 0 0,-3-1 0 0,3-2-186 16,-1 0 7-16,1 1 72 0,0 3-1038 15</inkml:trace>
  <inkml:trace contextRef="#ctx0" brushRef="#br0" timeOffset="-168585.58">15278 9413 1923 0,'7'0'0'0,"3"-1"0"0,-2-1 0 0,-1-5 0 0,-2-3 0 0,1 2 0 0,-2-5 0 0,0 2 0 0,0-2 0 0,-1 0 0 0,1 0 129 0,-2 2 219 0,0-5-159 0,-1 3-76 16,1 0 203-16,-2 1-139 0,0 0-59 0,0-3-45 0,0 2 198 15,-3 2-116-15,-5-2-58 0,1 1-75 16,-5 3-22-16,1 1 0 0,0 2 0 0,-4 3 0 0,-2 1 0 16,-2 2 0-16,-2 0 0 0,-1 11 0 15,1 6 0-15,0 4 0 0,1 1 0 16,-1 5 0-16,4 3 0 0,3-1 0 0,3 4 0 15,1 0 0-15,2 10 0 0,5-8 0 0,-1 1 0 0,4 2 0 16,0-3 0-16,0-4 0 16,2-4 0-16,7-1 0 0,0-7 0 0,5-3 0 15,-2 0 0-15,4-7 0 0,0 1 0 0,2-9 0 16,-2-1 0-16,5 0 0 0,0-12 0 0,-1-9 0 0,-1-4 0 16,0-3 0-16,-2-4 0 15,-2-4 0-15,2-6 0 0,-4 3 0 0,-4 6 0 0,-1-4 0 16,-3 9 0-16,-1 3 0 0,-1 2 0 0,-3 10 0 15,0 2 0-15,0 5 0 16,0 2 0-16,0 2 0 0,0 2 0 0,-7 2 0 16,4 14 0-16,-3 8 0 0,4 2 0 15,2 4 0-15,0 0 0 0,0 4 0 0,6 0 0 0,6 2 0 16,0-3 0-16,6 0 0 0,0-2 0 0,1-3 0 16,1-1 0-16,3-5 0 0,-2-5 0 0,3 2 0 0,-2-4 0 15,-3-6 0-15,2 0 0 0,1-3 0 0,-1-2 0 16,2-2 0-16,-3-2-50 15,3 0-1142-15,3 0 577 0,-7 0 287 16,3-2-380-16</inkml:trace>
  <inkml:trace contextRef="#ctx0" brushRef="#br0" timeOffset="-168420.86">16073 9637 3931 0,'0'10'0'0,"0"-2"0"0,-2-3 0 0,-2-1 0 0,2-2 0 0,-1-2 0 0,3 0 0 0,0 0 0 0,-3 0 0 0,3 0 0 0,0 0 0 0,0 0 0 0,0 0 0 0,0 0 0 0,0 0 0 16,0 0 0-16,0 0 0 0,0 0-749 15,0 0-28-15,0 0 392 0</inkml:trace>
  <inkml:trace contextRef="#ctx0" brushRef="#br0" timeOffset="-162126.3">18936 7979 2136 0,'-7'-2'0'0,"4"0"0"0,-2 1 0 0,3-1 0 0,0 2 0 0,0 0 0 0,2-2 0 0,0 2 0 0,0 0 0 0,0 0 0 0,8 0 141 0,13 2 274 0,3 0-189 16,5-2-94-16,4 0 237 0,5 0-157 0,9 0-92 16,-4-2-41-16,0-4 22 0,2-2-101 0,-2 1 0 15,-5-1 0-15,2 3 0 16,-5-2 0-16,-3 3 0 0,-9 1 0 0,0-4-32 16,-9 5-98-16,-1 1 79 0,-5-1-685 0,-6 2 366 0,0 0 100 0,-2 0-472 15,-6 0 344-15,-13 9 185 0</inkml:trace>
  <inkml:trace contextRef="#ctx0" brushRef="#br0" timeOffset="-161785.36">19025 8129 2486 0,'-30'13'0'0,"7"-5"0"0,2 1 0 0,10-3 0 0,2 0 0 0,4-3 0 0,5-1 0 0,0 3 0 0,16 0 0 0,9-1 0 0,6-1 116 15,9 3-40-15,-1-1 72 0,-5-1-47 0,4 2-36 0,-4 0-50 16,-6-1 22-16,-8 3 1 0,1 1-192 15,-6 0 105-15,-7 4 38 0,-7 0 25 0,-1 3-112 16,-1 5 68-16,-17 0 34 0,-2-2 3 0,-6 1 51 16,-2-4-45-16,-3 1-4 0,1-2-38 0,-2-1 137 15,8-4-69-15,-3-2 0 0,7-1 269 16,7-4-142-16,4-1-45 0,3 0-19 16,3-2-37-16,3 0 102 0,0 0-167 0,9 0 0 0,13 0 0 15,4-2 0-15,4-3 0 0,2-3 0 16,4 1 0-16,-4 0 0 0,2 4 0 0,-2-1 0 15,-2 0 0-15,-2 2 0 0,-6 0 0 0,1 2-109 16,-6 0 22-16,-4 0-379 0,1 0 218 0,-5 0 106 16,-4 0 52-16,-1 0-382 0,-2 0 217 0,-1 0 99 15,1 0 64-15,-2-7-368 0,0-6 211 0,0-8 107 16,0-4 52-16</inkml:trace>
  <inkml:trace contextRef="#ctx0" brushRef="#br0" timeOffset="-161612.29">19245 7215 2607 0,'-16'-8'0'0,"3"7"0"0,6 1 0 0,-3 0 0 0,3 0 0 0,-1 9 0 0,3 6 0 0,3 8 0 0,0 3 0 0,2 2 0 16,0 6 220-16,0 2-83 0,0 8-54 0,0-4-86 0,2 1 1 0,2-5-456 15,1 9 248-15,2-9 132 0,1 3 53 0,2-1-738 16,-1-2 378-16,2 0 189 0</inkml:trace>
  <inkml:trace contextRef="#ctx0" brushRef="#br0" timeOffset="-161160.33">19902 7942 2059 0,'0'-13'0'0,"0"-1"0"0,0-5 0 0,1-1 0 0,5-4 0 0,0-1 0 0,0 1 0 16,-1-2 0-16,-1 0 0 0,-1-6 0 0,-1 5 105 0,-2 2-35 0,0 3 1 0,0 4 3 0,-7 2-29 15,-6 5-9-15,-2 4 0 0,-8 5 178 0,-1 2-88 0,-2 9-46 16,-4 15 10-16,-4 10 95 0,4 4-74 0,2 1-38 16,3 4 45-16,4 4-41 0,10-7 10 15,2 9-78-15,7-13 0 0,2 3 27 16,0-6 0-16,4-1-37 0,7-7 10 0,6-1 26 15,-2-7 1-15,4-4-198 0,-1-3 89 0,1-5 52 16,0-5-10-16,-2 0-223 0,2 0 94 0,-3-15 73 16,0-5 18-16,-2-5 0 0,2-1 0 0,-3-3 33 15,-1 3 140-15,-5 5-68 0,0 1-36 16,-1 1 244-16,-5 12-125 0,1-2-63 0,0 5-10 0,0 2 144 16,-2 1-57-16,0 1-56 0,0 0 30 0,0 11-83 15,0 5-24-15,0 3 0 16,0 1 0-16,3 1 0 0,2 0 0 0,4 0 0 15,2-3 0-15,5-3 0 0,-2 0 0 0,2-5-245 16,-2-1 25-16,4-5 112 0,-6-1 13 0,4-3-445 16,-5 0 252-16,2 0 126 0,-2-5 54 0,2-6-175 15,-1-6 123-15,-1-3 62 0,-2-3-407 0,1-6 235 16,-3-3 107-16,2-12-198 0</inkml:trace>
  <inkml:trace contextRef="#ctx0" brushRef="#br0" timeOffset="-160899.28">20204 7307 2335 0,'0'-39'0'0,"0"14"0"0,0 4 0 0,-2 6 0 0,-1 6 0 0,-1 4 0 0,2 2 0 0,2 3 0 0,0 0 0 0,0 0 0 0,4 0 105 0,9 10 192 0,0 2-136 0,-2 0-62 15,0 2-32-15,-1 2 11 0,-3 1-42 0,-3 0 9 16,-2 3-10-16,-2 1-72 0,0 2 37 0,-7-3-1 16,-4-2 37-16,-5-1-29 15,2-3 29-15,-2 0 0 0,2-3 110 0,0-3-55 16,7-3-27-16,-1-1 126 0,2-2-85 0,4 0-105 15,0-2 0-15,2 0 0 0,0 0 0 0,9 0 0 16,7 0 0-16,7 0 0 0,1 0 0 0,0-2 0 16,2 0 0-16,-1-2 0 0,5-1 0 0,-2 1-264 15,-1 0 72-15,-4 3 60 0,-2-2 61 0,2 3-572 16,-2 0 309-16,-3 0 148 0,0 10 75 0,-6 1-661 16</inkml:trace>
  <inkml:trace contextRef="#ctx0" brushRef="#br0" timeOffset="-160735.93">20390 7733 3129 0,'-13'2'0'0,"3"1"0"0,3-2 0 0,2-1 0 0,1 0 0 0,4 0 0 0,0 0 0 0,4 3 0 0,10-2 0 0,5 1 0 0,0 1 204 16,1 0-84-16,3 0-43 0,-2-1 1 0,1 1-320 15,-1 1 134-15,0 2 73 0,-5 0 35 0,0 2-661 16,-5-1 349-16,-4 2-638 0,-2 2 467 0</inkml:trace>
  <inkml:trace contextRef="#ctx0" brushRef="#br0" timeOffset="-160579.93">20381 8022 2615 0,'-17'8'0'0,"8"-2"0"0,-1 0 0 0,4-3 0 0,2-3 0 0,4 4 0 0,0-2 0 0,2 0 0 0,8 2 0 0,7 1 0 0,0 1 85 0,3-3-15 0,3 1-111 0,3 0 38 0,-1-2 1 0,-1 3-432 15,0-1 235-15,-1 0 126 0,0-2-644 16,-1 3 346-16,-2 3 173 0</inkml:trace>
  <inkml:trace contextRef="#ctx0" brushRef="#br0" timeOffset="-160159.39">21100 7947 2012 0,'4'-20'0'0,"-3"-3"0"0,1-4 0 0,-2 2 0 0,0-2 0 0,0 0 0 16,0 4 0-16,0-6 0 0,-2 9 0 0,-7 3 0 0,0 4 76 0,-3 5-1 0,-2 6-30 0,-2 2-9 0,-6 0 223 15,1 21-112-15,-5 7-56 0,0 6-27 0,6 0 141 16,-7 15-90-16,4-2-39 16,6-3 65-16,2 3-52 0,8-1-27 0,2-5-2 0,5-1-24 15,0-3-1-15,0-5 1 0,7-6-93 0,8-3 47 0,-4-7 31 16,6-2-299-16,2-7 157 15,-1-3 77-15,3-4 5 0,2-2-260 0,0-15 116 0,-1-7 84 16,0-5-86-16,3-6 75 16,-2-1 37-16,-5 0 0 0,1 3 97 0,1-9-25 0,-1 5 0 0,-6 6 453 15,-1 1-488-15,-5 10 0 0,-3 5-8 0,-2 2 251 16,-1 6-96-16,-1 3-66 0,0 2 9 0,0 2 409 16,-3 2-200-16,-4 13-117 15,-1 9-23-15,3 1-72 0,2 3-51 0,1 4 0 0,2-2 0 16,0 4 0-16,0-2 0 0,7-4-355 15,5 1 192-15,-1-10 108 0,7 6 41 0,-6-12 20 0,4 2-287 16,-2-5 145-16,4-5-3 16,-4-5-482-16,0 0 297 0,-1 0 144 0,-1-2 72 0,0-9-353 15,-1-4 213-15,3-5 97 0,-5-9 62 0,-2-1-235 16</inkml:trace>
  <inkml:trace contextRef="#ctx0" brushRef="#br0" timeOffset="-159908.18">21410 7515 2247 0,'-4'-16'0'0,"1"2"0"15,1 5 0-15,2 1 0 0,0 3 0 0,0 1 0 0,0 2 0 0,9 1 0 0,5-1 0 0,2 2 0 0,1 0 207 0,0 5-86 0,-2 3-42 0,-2 1-1 16,-1 1-59-16,-5 3-10 0,-2 2 27 0,-3 0-24 0,-2-1-1 0,0 5 25 16,-12-2 68-16,-4 0-39 15,-5 0 0-15,1-2-29 0,-1-4 197 0,0-1-99 0,1-2-40 16,-1-3 251-16,7 0-345 0,2-2 0 0,4-3 0 0,3 2 0 15,1-2 0-15,4 0 0 0,0 0 0 0,0 0 0 16,11 0 0-16,10 0 0 0,-3 0-230 16,11 0 54-1,-3 0 106-15,2 0 53 0,4 0-756 16,-2 0 370-16,-3 0 170 0,5 5 103 0,-4 4-565 0,-3 1 329 0,0 3 165 0</inkml:trace>
  <inkml:trace contextRef="#ctx0" brushRef="#br0" timeOffset="-159138.45">21964 7804 3011 0,'0'0'0'0,"-9"0"0"0,-7-3 0 0,-2-3 0 0,-5 4 0 0,0 1 0 0,2 1 0 0,-8 0 0 0,5 6 0 0,1 10 0 0,0 6 99 0,1 5-32 0,3 3 215 16,3 2-128-16,2 3-59 0,3 1 33 15,3 0-46-15,6 0-69 0,2-5-13 0,0-1 0 16,0-5 0-16,8-4 0 0,3-4-198 15,2-2 103-15,4-6 75 0,1-4 23 0,0-2-128 0,5-3 77 16,0-4-19-16,0-15-180 0,2-4 80 16,1-5 72-16,2-5 17 0,-7 6-89 0,3-5 66 15,-3 0 32-15,0 2-9 0,-5 2 125 16,-2 3-41-16,-7 7-1 0,-1 1-40 0,-2 5 353 0,-3 5-186 16,-1 2-80-16,0 3-28 0,0 0 442 15,-7 2-201-15,-2 9-121 0,2 10-17 0,-2 5-126 16,6 2-1-16,-1 1 0 0,4 1 0 0,0 1 0 15,0-4 0-15,2 2 0 16,10-4 0-16,1-7-4 0,8 3 8 0,-1-10-4 0,-1-2-108 16,7-6 79-16,1-1 40 0,-4-1 8 15,2-11-48-15,-2-5 0 0,-7 0 1 0,5-6 19 0,-4 1 7 16,-4-2-14-16,-2-3-16 0,-3-3 11 0,0 0 28 16,-5-4 5-16,-1 1-32 0,-2 1 0 0,0 1 46 15,-11 5 1-15,-4 8-39 0,-7 0-1 0,-3 5 163 16,-1 6-76-16,-3 6-32 0,1 1-42 0,-2 0 0 15,0 3-5-15,0 12 10 0,2 2-5 0,1 2-38 16,7 1 11-16,7-3 12 0,3 2 27 0,5 0-388 16,5 0 182-16,0-3 78 0,4 2-511 0,15-6-748 15,6-1 1273-15,7-5 33 0,12-4 0 0,-1-2-329 16,6 0 316 0,1-9 9-16,3-6 37 0,3-3-30 0,-3-2-1 0,-3 0 31 0,-8 3-8 15,7-6 105 1,-17 4-48-16,1 1-24 0,-6 1-1 0,-10 4 359 15,-6 4-200-15,-4-3-88 0,-4 4-47 0,-3 2 658 16,-5-1-288-16,-11 5-178 0,-7 1-54 16,-5 1 397-16,2 0-256 0,-3 6-127 0,4 4-64 15,4 1 278-15,2 4-162 0,6-3-136 0,7 5-80 0,5 4 0 16,1 1 0-16,1 1 0 0,12 0 0 0,8-1 0 16,2 0 0-16,2-4 0 0,4 2 0 0,-1-1 0 15,-5-5 0-15,5 3 0 0,-12-3 0 16,0-1 0-16,-5 0 0 0,-4-2 0 0,-4-1 0 0,-3 2 0 15,-3-2 0-15,-15 3 0 0,-7-4 0 0,-3 1 0 16,-4-1 0-16,0-3 0 0,-5-1 0 0,1 1-191 16,-2-3 32-16,3-3 69 0,3 0 32 0,5 0-499 15,9-5 260-15,-1-13 130 0,12-5 66 16,7-14-524-16,0-6 286 0,22-13 155 0,8 2 75 0,-3 7-244 16</inkml:trace>
  <inkml:trace contextRef="#ctx0" brushRef="#br0" timeOffset="-158577.29">22616 7662 2770 0,'33'-17'0'0,"4"5"0"0,-4 6 0 0,1 0 0 0,0 4 0 0,-4 2 0 0,-4 0 0 0,-1 3 0 0,2 13 0 0,-4 3 0 0,-4 1 134 0,-2 5-49 15,-5 1 62-15,-9 4-46 0,-3 2-38 0,0 2 1 0,-14 3-1 16,-6-3 0-16,-4 0-27 0,3-9 9 16,-6 6 11-16,4-7-20 0,-2 0 0 0,4-4 0 0,7-5 123 15,2-4-122-15,4-2-37 0,1-1 0 0,5-3 0 16,2 1 0-16,0-2 0 0,6-2 0 0,10-2 0 15,11 0 0-15,-1 0 0 0,6-4 0 16,5-8 0-16,11-4-124 0,-4-1 48 0,2-2 47 0,-1-2-241 16,-2-1 126-16,2-5 32 0,-1 2 44 15,-3-4-12-15,-4 0 0 0,-1-2 44 0,-4 1 0 16,-6 6 135-16,-3 0-64 0,-9 4-35 0,0 2 0 16,-7 2 140-16,-5 6-89 15,0-2-52-15,-2 4 9 16,0 1 514-16,-6 3-321 15,-3 2-201-15,-6 1 0 0,2 1 0 0,-1 1 0 0,0 15 0 0,-2 4 0 0,5 4 0 16,-1 7 0-16,2 2 0 0,2 1 0 16,5 2 0-16,1-2 0 0,2 3 0 0,0-3 0 0,2-2 0 0,7-2 0 15,8-2 0-15,3-4 0 0,1-3 0 16,4-6 0-16,-2-7 0 0,7-1 0 0,-4-7 0 16,3 0 0-16,4-4 0 15,-3-10 0-15,-3-5 0 0,2-4 0 0,-3 0 0 0,1-12 0 16,-5 1 0-16,-2-6 0 0,-6 3 0 15,-1-15 0-15,-8 2 0 0,0-6-374 0,-5 0 325 16,0 6 12-16,-8 10-8 0,-14-5 123 16,-8 14-56-16,-9 7-29 0,-7 8 0 0,-5 8-29 0,8 5 367 15,-3-1-207-15,5 4-124 0,8 4 0 0,12 5 0 16,-1 6 0-16,6 3 0 0,9 8 0 0,4 2 0 16,3 3 0-16,0 4 0 0,10 3 0 15,10-6 0-15,6 9 0 0,6-6 0 16,2-6 0-16,1-2 0 0,1-9 0 15,11 3 0-15,-13-8 0 0,3-2 0 0,-1-4-726 16,-3-7 76-16,-1 0 298 0,-2 0 162 0</inkml:trace>
  <inkml:trace contextRef="#ctx0" brushRef="#br0" timeOffset="-152666.12">20385 9031 1473 0,'-6'-2'0'0,"1"0"0"0,0 0 0 0,1 1 0 0,1-2 0 0,-3 3 0 0,3-2 0 0,-1 2 0 0,-1 0 0 0,-2 0 0 0,0 0 137 15,-2 2-50-15,0 14-25 0,-5 3 122 0,1 5-65 16,-2 6-46-16,-3 7 0 0,0 4 49 0,4 3-42 15,-2 3-1-15,7-8-34 16,-1 14 118-16,8-11-64 0,2-3-31 0,0-2 132 0,10-4-82 16,8-2-31-16,3-6 13 0,4-3-32 15,0-5 0-15,2-4-32 0,1-3-33 0,-5-6 8 16,7-3 25-16,-5-1 0 0,-1 0-44 0,0-1 44 16,-1-14 0-16,1-4 9 0,-3-6-49 0,-2-3-1 15,-2-1 41-15,-1-6-113 0,-2-6 51 16,-3 2 11-16,-2-7-85 0,-3 1 47 0,-2-2 29 15,-2 0-16-15,-2-4-69 0,0 3 43 0,-6 1 31 16,-7 5-18-16,-2 10 71 0,-4 3-10 0,-6 4-25 16,-1 4-24-16,-1 8 119 0,-3 6-53 0,-1 5 1 15,0 2 168-15,-4 0-86 16,3 11-53-16,-2 10 127 0,4 1-68 0,5 5-98 16,0 0-16-16,8 4 0 0,4-4 0 0,6 1 0 15,4-1 0-15,3-2 0 0,0-1 0 0,10-5 0 16,6 3 0-16,5-2 0 0,6-4 0 0,1-3 0 15,2-2 0-15,6-5 0 0,-3-2 0 0,1-4 0 16,2 0 0-16,-3 0 0 0,-1 0 0 0,0-5-316 16,0-4-38-16,-4-3 155 0,2 0 81 15,-1 0-654-15,-1-4 369 0,0 1 174 16,-3-2 101-16</inkml:trace>
  <inkml:trace contextRef="#ctx0" brushRef="#br0" timeOffset="-152522.74">20868 9018 2732 0,'0'-4'0'16,"0"2"0"-16,0 0 0 0,0 0 0 0,0 1 0 0,0 1 0 0,0 0 0 0,0-2 0 0,7 2 0 0,11-2 0 0,3 0 149 0,7 2-61 0,2-2 171 0,0 0-111 15,2 2-57-15,4-2-27 0,-2 2-328 16,1 0 145-16,0 0 78 0,-6 0 39 0,-6 0-744 0,0 6 392 16,-9 5 173-16</inkml:trace>
  <inkml:trace contextRef="#ctx0" brushRef="#br0" timeOffset="-152356.97">20993 9344 2781 0,'-21'10'0'0,"0"2"0"0,5-6 0 0,6 1 0 0,3-5 0 0,5-1 0 0,2 1 0 0,0-1 0 0,5-1 0 0,13 3 0 0,3-3 253 0,2 0-109 16,-2 0-53-16,2 0-4 0,2 0-51 0,-3 0 0 0,6-3 1 15,-7 2-502-15,2 1 260 0,-2-2 115 0,-1 2 64 16,-1 0-703-16,-1 0 369 0</inkml:trace>
  <inkml:trace contextRef="#ctx0" brushRef="#br0" timeOffset="-151859.28">21504 9138 2932 0,'0'0'0'0,"1"0"0"0,1 0 0 0,2 0 0 15,4 0 0-15,5-1 0 0,8-2 0 0,4 0 0 0,3 1 0 0,4 0 0 0,1 0 497 0,5-1-222 0,1 3-124 0,0-1-75 16,-1 1-76-16,0 0 0 0,-5 0 0 0,1 0-249 0,-6-2 73 16,-5 2 106-16,-1 0-562 0,-5 0 334 15,-6 0 167-15,1 0-14 0,-4 0-468 0,-7 0 288 16,1 0 145-16,-2-2 72 0,0 0-102 0,0 1 78 16,-9-5 53-16,-3 3 0 0,1-3-66 0,0 0 55 15,-4 0 27-15,0 1 118 0,0 3-41 16,-2-1-25-16,0 2 367 0,-1 1-196 0,-1 0-98 15,-1 0-58-15,2 6 504 0,-1 6-206 0,-2 6-142 0,3 2-21 16,-1 6 127-16,1 3-106 16,-2 8-67-16,1 3-28 0,5 2 355 15,-2 2-192-15,4 1-96 0,6-5 391 0,2 8-434 16,4-12-89-16,0-2 0 0,0-2 0 0,6-2 0 16,3-9 0-16,6-2 0 0,2-5 0 0,2-2 0 15,1-7 0-15,1-3 0 0,2-2 0 0,3-2 0 16,-4-9 0-16,1-7 0 0,-2-3 0 0,-7-2 0 15,0 3-233-15,-3-10 106 16,-4 1-5-16,-5 1-54 0,-2 2 75 0,0 3 28 0,-4 3 9 16,-10 2 167-16,-7 2-65 0,-4 8-32 15,-3 5 0-15,-4 3 229 0,-3 0-127 0,1 3-66 16,0 10-35-16,4 3 82 0,6-1-3 0,5-2 25 16,2 3-169-16,4-2 58 0,3-1 32 0,8-3-606 0,1-2 288 15,1 0 131-15,0-1 78 0,1-4-643 16,11-3 348-16,1 0 172 0,1-2 88 0</inkml:trace>
  <inkml:trace contextRef="#ctx0" brushRef="#br0" timeOffset="-151632.79">21578 8593 2679 0,'-23'-5'0'0,"14"3"0"0,2 0 0 0,7 2 0 0,0 0 0 0,0-2 0 0,10 1 0 0,12-5 0 0,6 0 0 0,14 0 0 0,-1 0 428 0,10-1-200 16,-2 4-96-16,-2-1-12 0,-4 0-42 15,-9 2 1-15,6 0-161 0,-7-1 54 0,-2 0 33 16,-10 1-1-16,2 2-465 0,-6 0 248 0,-6 0 134 16,-3 0 52-16,-5 0-818 0,-1 0 408 0,-2 0 186 15,-4 0 108-15</inkml:trace>
  <inkml:trace contextRef="#ctx0" brushRef="#br0" timeOffset="-151490.36">21797 8567 2080 0,'-15'11'0'0,"0"3"0"0,3 1 0 0,1-1 0 0,0 2 0 0,1 1 0 0,3 1 0 0,2 3 0 0,3-2 0 0,-2 1 0 0,4 1 146 0,-2 0 57 16,2-1-84-16,0 1-42 0,0-2-169 0,0 0 72 15,0-4 24-15,0-2 0 0,4-6-542 0,1 0 287 16,4-5 144-16</inkml:trace>
  <inkml:trace contextRef="#ctx0" brushRef="#br0" timeOffset="-151339.95">21909 8567 2867 0,'2'-2'0'0,"1"0"0"0,-1 2 0 0,-2 0 0 0,0 9 0 0,0 9 0 0,0 5 0 0,0 1 0 0,0 8 0 0,0 1 0 0,0 12 532 0,0 1-249 16,0-1-123-16,0 2-388 0,0-5 141 0,0 10 57 15,0-10 33-15,0-6-438 0,0 6 235 0,-5 2 118 0</inkml:trace>
  <inkml:trace contextRef="#ctx1" brushRef="#br1" timeOffset="-200358.11">18039 16405 0,'-43'724'16</inkml:trace>
  <inkml:trace contextRef="#ctx0" brushRef="#br1" timeOffset="-130560.7">7662 10504 2894 0,'-6'-3'0'0,"2"2"0"0,0 1 0 0,1 0 0 0,-3 0 0 0,-1 0 0 0,1 8 0 0,0 7 0 0,-1 3 0 0,1 6 0 0,-1 3 154 0,2 6-64 15,-3 9 241-15,3-1-148 0,-5 4-73 0,1 2 59 16,-2 4-169-16,1-1 0 0,-1 1 0 0,-3 2 0 16,3-1 0-16,-1-1 0 0,1-1 0 15,-1 2 0-15,0-6 0 0,1-3 0 0,3-7 0 16,-3 0 0-16,4-10 0 0,1 0 0 0,2-5 0 15,2-8-223-15,-4-3-37 0,6-6-360 16,0-3 282-16,-2-1 156 0,2-4 72 0,0-21-502 16,0-11 288-16</inkml:trace>
  <inkml:trace contextRef="#ctx0" brushRef="#br1" timeOffset="-130311.02">7531 10558 3811 0,'2'-15'0'0,"0"9"0"0,-2 0 0 16,0 1 0-16,0 2 0 0,0 0 0 0,1 3 0 0,1 0 0 0,2 0 0 0,3 4 0 0,2 7 120 0,5 7-120 0,-2 5 0 15,4 8 0-15,1 8 0 0,1 1 0 16,-5 4 0-16,4 5 0 0,-4 2 0 0,4 1 0 0,-4-1 0 0,1 0 0 16,1-2 0-16,0-3 0 0,0-4 0 15,2 7 0-15,-4-8 0 0,2-1 0 0,-4-6 0 16,0-1 0-16,-1-1 0 0,-3-3 0 15,-1-7 0-15,-2-3-284 0,-3-8-56 0,1-1 152 0,-2-5 66 16,0-2-531-16,0-3 308 0,-3 0 154 16,-8-1 78-16,-2-16-561 0</inkml:trace>
  <inkml:trace contextRef="#ctx0" brushRef="#br1" timeOffset="-130153.64">7492 11167 3931 0,'-11'0'0'0,"2"0"0"0,3 0 0 0,2 0 0 0,2 0 0 0,2 0 0 0,0 1 0 0,10 1 0 0,3-2 0 0,6 0 0 0,5 0 0 16,2 0 0-16,-3 0 0 0,7 0 0 0,-9 0 0 0,11 0 0 15,-5 0 0-15,-2 0-1044 16,2 2 535-16,-3 0 272 0,-1-1-1647 0,1 3 1747 0</inkml:trace>
  <inkml:trace contextRef="#ctx0" brushRef="#br1" timeOffset="-129842.14">7977 11114 3855 0,'4'-2'0'0,"1"0"0"0,-1 0 0 0,4-2 0 0,-1 3 0 0,3-3 0 0,3 2 0 0,0 2 0 0,4 0 0 0,-2 0 0 0,5 0 76 0,-5 4-76 0,5 5 0 16,-1 2 0-16,-5 4 0 0,1 4 0 0,-3 0 0 15,-5 5 0-15,-2 1-144 16,-5 1 32-16,0 0 74 0,-5-3 47 0,-9 5-119 0,-4-6 73 0,-1-1 37 15,-1-4-84-15,-3-6 307 0,4-1-149 0,-5-1 145 16,7-5-219-16,-2-1 0 0,7 0 0 0,0-3 0 16,4 0 0-1,3 0 0-15,1 0 0 0,4 0 0 0,0 0 0 0,0 0 0 16,9 0 0-16,12-3 0 0,0 2 0 0,5-3 0 16,1 0 0-16,0 0 0 0,1 1 0 15,4-1 0-15,-4 0 0 0,2 1 0 0,-3 0 0 16,-1 0 0-16,-5 0 0 0,3 2 0 0,-1-1-40 0,0-2-960 15,-1 3 482-15,-3-6-1687 0</inkml:trace>
  <inkml:trace contextRef="#ctx0" brushRef="#br1" timeOffset="-129674.92">8611 10804 3931 0,'0'0'0'0,"0"0"0"0,0 0 0 0,0 0 0 0,0 0 0 0,1 0 0 0,5 0 0 0,1-2 0 0,2 0 0 0,3 2 0 0,1 0 0 0,-1 0 0 16,1 0 0-16,-1 0 0 0,3 2-545 15,-5 6-14-15,2 3 290 0,-4-2-1020 0</inkml:trace>
  <inkml:trace contextRef="#ctx0" brushRef="#br1" timeOffset="-129541.75">8671 11119 3931 0,'0'6'0'0,"0"-5"0"0,0-1 0 0,0 0 0 0,0 0 0 0,0 0 0 0,0 0 0 0,0 0 0 0,0 0 0 0,7 0 0 0,0-1 0 0,1-1 0 0,2 0 0 15,-2 0 0-15,-2 1 0 0,3 1 0 16,0 0 0-16</inkml:trace>
  <inkml:trace contextRef="#ctx0" brushRef="#br1" timeOffset="-126500.02">9609 10655 2721 0,'-7'0'0'0,"7"0"0"0,-2 0 0 0,2 3 0 0,0 6 0 0,0 5 0 0,0 4 0 0,0 4 0 0,0 0 0 0,0 9 0 0,2 2 124 0,2 9-44 0,-1 0 158 16,-1 2-101 0,-2 3-41-16,0 2-35 0,0 1-62 0,0 5 37 15,-2 2 0-15,-1-3-142 0,-1-9 81 0,1 7 25 16,1-12 1-16,2-1-345 0,0-5 191 0,0-5 94 16,0-9-16-16,0-3-262 0,2-8 99 0,5-5 104 15,4-4 30-15,2-6-445 0</inkml:trace>
  <inkml:trace contextRef="#ctx0" brushRef="#br1" timeOffset="-126222.58">9912 10710 3180 0,'2'-6'0'0,"0"6"0"0,-2 0 0 0,0 0 0 0,0 9 0 0,0 4 0 0,0 4 0 0,0-2 0 0,0 3 0 0,0-3 0 0,7-1 177 0,5 2-61 0,2-6 30 16,4-1-55-16,0-3-27 0,4-6-99 0,2 0 36 15,-6 0 9-15,3-8 27 0,0-7-236 0,-9-1 118 16,1-2 58-16,-5-1-76 0,-2 0 77 16,-4-2-2-16,-2 3 26 0,0-1 26 15,-6 2 0-15,-6 2-31 0,-2 0-49 0,-4 4 324 0,2 1-135 16,-5 3-50-16,3 3-39 0,-2 2-3 16,-2 2-45-16,6 0 0 0,-2 2 0 0,5 6 0 15,5-1 0-15,3 1 0 0,1 3 0 0,4-1 0 16,0 3 0-16,2-1-469 0,13 1 100 0,4-5 134 15,7 1 111-15,2-3-836 0</inkml:trace>
  <inkml:trace contextRef="#ctx0" brushRef="#br1" timeOffset="-125988.28">10526 10580 3931 0,'-7'-1'0'0,"4"-2"0"0,3 3 0 0,0 0 0 0,0 0 0 0,7 0 0 0,9 0 0 0,3 0 0 0,4 0 0 0,2 0 0 0,5 0 0 0,7 0 0 0,-1 0 0 0,6-1 0 16,-1-3 0-16,1-2 0 0,-10 4 0 0,4-1 0 0,-4 1 0 16,-11 0-12-16,0 2-16 15,-7 0-710-15,-3 0 388 0,-6 0 73 0,-3 0 137 0,-2 0-719 16,-2 4 410-16</inkml:trace>
  <inkml:trace contextRef="#ctx0" brushRef="#br1" timeOffset="-125822.2">10716 10552 3457 0,'-21'0'0'0,"4"0"0"0,2 4 0 0,0 3 0 0,5 3 0 0,1 0 0 0,6 6 0 0,1 1 0 0,2 2 0 0,0 4 0 0,0 5 346 15,0-2-218-15,0 0-128 0,2 1 0 0,3 4 0 16,0-2 0-16,2 0 0 0,-2-1 0 0,1-3 0 15,-1 3 0-15,1-7-740 0,-1 1 350 16,2-4 213-16,-2-6-867 0,2-8 491 0</inkml:trace>
  <inkml:trace contextRef="#ctx0" brushRef="#br1" timeOffset="-125615.64">10851 10563 3931 0,'0'-7'0'0,"0"4"0"0,0 2 0 0,0 1 0 0,0 0 0 0,0 10 0 0,0 8 0 0,0 10 0 0,1 3 0 0,4 10 0 0,1 2 0 0,-3 6 0 0,3 2 0 0,-3 5 0 16,1 0 0-16,0 1 0 0,2-1 0 0,-2 2 0 15,-1-2 0-15,-1 1 0 0,2-5 0 16,-2-1 0-16,-1-4 0 0,-1-11 0 0,0-4-597 16,0 2 221-16,0-13 122 0,0-4 108 0,0-5 53 0,-3-4-476 0,-3-7 257 15,-1-1 141-15,-3-1 68 16,1-19-165-16,2-6 116 0</inkml:trace>
  <inkml:trace contextRef="#ctx0" brushRef="#br1" timeOffset="-125469.23">10680 10823 2608 0,'-12'-13'0'0,"3"5"0"0,2 0 0 0,0 3 0 0,3 1 0 0,4 2 0 0,0 0 0 0,0 0 0 0,2 1 0 0,7-1 0 0,4 2 46 0,2 0-10 16,0 0 1-16,2 0-696 0,-2 0 340 0,2 0 169 0,-4 3 91 15,-1 5-620-15,-3-1 321 0,-4 3 161 0</inkml:trace>
  <inkml:trace contextRef="#ctx0" brushRef="#br1" timeOffset="-125344.9">10735 10894 1449 0,'-12'6'0'0,"5"-1"0"0,0-2 0 0,1 1 0 0,1 1 0 0,4-4 0 15,-1-1 0-15,2 2 0 0,0 1 0 0,0-2 0 0,0 1 70 0,3 1 11 0,6-1 1 16,-2 0-46-16,2 0-124 0,-2 2 71 0,0-2 23 0,0 3-503 15,-1-1 257-15,-3 2 129 0</inkml:trace>
  <inkml:trace contextRef="#ctx0" brushRef="#br1" timeOffset="-124914.98">10693 11134 1368 0,'-5'8'0'0,"-1"1"0"0,1-2 0 0,1 0 0 0,1-2 0 0,1-1 0 0,2-3 0 0,0 2 0 0,0-3 0 0,0 1 0 0,0-1 61 0,2 0 1 0,3 0-134 16,0 0 63-16,4-4 18 0,-1-3-126 0,4-4 76 16,-3-2 39-16,3-2-286 0,4 0 152 0,3-6 73 15,-3 2 37-15,5 0 0 0,-1-1-156 0,5-1 80 16,0-1-7-16,1 1 168 0,1 0-47 16,-1 2-25-16,-1 0 1 0,0 3 320 0,0 2-166 15,1 1-81-15,-5 6 187 0,-1 2-123 0,1 2-16 16,-5 2-47-16,2 1 300 0,-4 0-168 15,0 4-78-15,-3 5-40 0,-4 4 179 0,1 4-109 16,-4-1-46-16,-2 5 19 0,-2 6-41 16,-2-3 0-16,-12 2-42 0,0-1-71 0,-3-5 44 0,-3 4-9 15,-1-6 3-15,6-7 1 0,-4-1 32 0,1-7 1 16,4-3-137-16,-2 0 55 0,5-2 40 0,2-13-31 16,2-8-121-16,2 0 52 0,5-2 50 0,0 2 104 15,0 1-30-15,0 3-16 0,2 2-18 16,5 6 535-16,2-2-254 0,2 8-109 0,4 0 236 0,2 5-393 15,4 0 0-15,1 8 0 16,5 9 0-16,-2 4 0 0,5 7 0 0,0 2 0 16,1 2 0-16,-3-5 0 0,7 11 0 0,-3-6 0 15,1 0 0-15,1 0 0 0,-2-4 0 0,-6-3-853 16</inkml:trace>
  <inkml:trace contextRef="#ctx0" brushRef="#br1" timeOffset="-124237.14">11775 10507 2071 0,'-9'0'0'0,"1"0"0"0,3 0 0 0,-2 0 0 0,6 0 0 0,-1 1 0 16,2 2 0-16,0 1 0 0,0 4 0 0,3-3 0 0,11 0 253 0,1-1-109 0,2 2 281 0,1 0-198 0,5-2-96 0,2 3-48 15,-6-4 54-15,3-1-51 0,0 2-15 0,3 2-10 16,-2-1-110-16,-1 1 43 0,-1 0-1 0,-2-1 44 16,-3 1-402-16,-2 1 196 0,-3-3 102 0,-2 1-662 15,-1 1 315 1,-4-2 201-16,-2 2-528 0,-2-2 357 0</inkml:trace>
  <inkml:trace contextRef="#ctx0" brushRef="#br1" timeOffset="-123956.79">11815 10546 1883 0,'-16'3'0'0,"4"8"0"0,2 2 0 0,2 2 0 0,1 4 0 16,3 5 0-16,4 3 0 0,0 6 0 0,0 2 0 0,0 4 0 0,0 7 481 0,2 0-222 0,2 2-112 0,-1 1 43 0,-1 4-76 15,0-2-31-15,-2 3-62 16,0-1 15-16,0-4 1 0,0-7-1 0,0-6 85 0,-5 1-33 16,-1-6-9-16,3-9-43 0,-1-1 96 15,2-4-48-15,2-8-23 0,-3-1-18 0,3-4-43 16,0-1 0-16,0-3 0 0,7 0 0 0,5 0 0 0,8 0 0 16,1-7 0-16,2-2 0 15,4-3 0-15,-1 3 0 0,1-1 0 0,-3 3 0 0,5-3 0 16,-2 6 0-16,-1 0-191 0,-5 3-239 15,4-1 205-15,-5 2 44 0,-1 0-309 0,0 0 227 16,-3 0 114-16,-5 0-629 0</inkml:trace>
  <inkml:trace contextRef="#ctx0" brushRef="#br1" timeOffset="-123557.39">12288 10871 2994 0,'0'0'0'0,"-7"0"0"0,-3 2 0 0,0 5 0 0,0 7 0 15,-1 3 0-15,1 1 0 0,2 7 0 0,5-1 0 0,1 1 0 0,2 1 457 0,0-1-210 0,7-3-97 0,8 5-67 16,6-7-83-16,1-1 0 0,5-3 0 0,-1-2 0 16,2-6 0-16,2-1 0 0,0-5 0 0,-2-2 0 0,-2 0 0 15,-3 0 0-15,4-11 0 16,-7-2 0-16,-1-6 0 0,-2-1 0 0,-4-2 0 15,0-1 0-15,-3-6 0 0,-3-1 0 16,-3-2-51-16,-3-4-18 0,-1-7 29 0,0 5-168 16,-9-10 95-16,-4 2 36 0,-6 3 24 0,2 10-99 15,-5 1 58-15,-2 7 20 0,-5 7 8 0,1 6 221 16,-2 8-95-16,-2 4-49 0,2 0 113 0,0 12-87 16,4 5-32-16,3 3 419 0,5 2-243 0,8-2-181 15,0 2 0-15,9 0 0 0,1 1 0 0,1 1 0 16,13-3 0-16,6-2 0 0,5-2 0 15,5-4 0-15,4-1 0 0,-1-2 0 16,3-4 0-16,-3-1 0 0,-1 2-146 0,-3-4-253 16,4 1 196-16,-4 0-340 0,-3-1 253 0,0 3 127 15,-5-1 63-15</inkml:trace>
  <inkml:trace contextRef="#ctx0" brushRef="#br1" timeOffset="-123143.66">13000 10990 3383 0,'0'0'0'0,"0"0"0"0,1 2 0 0,3-2 0 0,-2 0 0 0,4 5 0 0,0 1 0 0,-3-1 0 0,3 5 0 0,-3 1 0 0,1 4 197 0,-2-1-79 16,-2 6-41-16,0 1 79 0,0 3-156 0,-2-1 0 16,-9-1 0-16,0 3 0 0,1-7 0 0,-1 1 0 15,-1-2-321-15,2-4 108 0,0-4 124 0,3-2 63 16,-3-2-305-16,3-3 65 0,1-2 131 0,1 0-63 16,5-10-545-16</inkml:trace>
  <inkml:trace contextRef="#ctx0" brushRef="#br1" timeOffset="-122720.8">13304 10732 3931 0,'0'0'0'0,"0"0"0"16,-5 0 0-16,-6 0 0 0,2 4 0 0,0 6 0 0,0 2 0 0,-1 4 0 0,3 4 0 0,0 9 0 0,3-1 0 0,2 1 0 15,2 6 0-15,0-4 0 0,2 3 0 0,11-4 0 0,2 1 0 16,3-5 0-16,5-4 0 0,2-1 0 0,1-5 0 16,-2-4 0-16,2-3 0 0,1-3 0 0,-6-4 0 15,3-2 0-15,-2 0 0 0,-1-2 0 0,0-7 0 0,-3-5 0 16,2-4 0-16,-8-1 0 0,6-6 0 0,-8 1 0 0,0-4 0 16,-4-4 0-16,-2-2 0 0,-3-4 0 0,-1-6 0 15,0 1-80-15,-13-3-15 0,-5 5 17 0,-3 11 46 16,-4 2-15-1,-5 5 11-15,-4 9-1 0,0 4 364 0,-3 8-249 0,-6 2-78 16,9 4 0-16,0 13 0 0,2-1 0 16,8 3 0-16,11-2 0 0,2 4 0 0,5 0 0 15,6 1 0-15,0 3 0 0,9-3 0 0,8 1 0 16,4-1 0-16,2-2 0 0,3 0 0 0,2-3 0 16,2-5 0-16,0 0 0 0,-2-5 0 0,2 1 0 15,0-4 0-15,-4-2 0 0,-3 0 0 16,2-2-459-16,-4 0-9 0,2 0 207 0,-2 0 116 15,2-2-786-15</inkml:trace>
  <inkml:trace contextRef="#ctx0" brushRef="#br1" timeOffset="-122555.2">13747 10873 3931 0,'-6'0'0'0,"1"2"0"0,3-1 0 0,-1 2 0 0,3-3 0 0,0 0 0 0,1 0 0 0,14 0 0 0,10 0 0 0,3 0 0 0,4 0 0 0,3 0 0 0,4-3 0 15,-4 2 0-15,1 1 0 0,-5 0 0 16,1 0 0-16,-3 0 0 0,-3 0 0 0,-2 0-783 0,-3 0 373 16,-6 0 223-16,-4 0 112 0,-5 0-964 0</inkml:trace>
  <inkml:trace contextRef="#ctx0" brushRef="#br1" timeOffset="-122405.66">14003 10494 3931 0,'-8'-8'0'0,"6"4"0"0,-2 2 0 0,4 2 0 0,-3 0 0 0,3 19 0 16,0 5 0-16,0 6 0 0,0 13 0 0,0 4 0 0,1 6 0 0,1 12 0 0,-2-11 0 15,2 16 0-15,0-7 0 0,-2 3 0 0,2-1 0 16,1 5 0-16,-3 6-537 0,0 3-24 0</inkml:trace>
  <inkml:trace contextRef="#ctx0" brushRef="#br1" timeOffset="-121367.65">14651 10911 1463 0,'0'0'0'0,"0"0"0"0,-2 0 0 0,2 0 0 0,-2 0 0 16,2 0 0-16,-1-6 0 0,1-2 0 0,-3 2 0 0,3-6 0 0,-2 1 193 0,0-3-79 0,0 2-38 16,-1-2 0-16,-3 0 15 0,-1 0-54 0,0-1 1 15,-3 2 75-15,-1 2-37 0,-3 1-1 16,-1 5 89-16,-2 1-69 0,1 4-28 0,-7 0 0 0,0 5 107 15,1 16-68-15,-1 5-25 0,-3 10-9 0,5 3 75 16,5 4-55-16,0 1-27 16,7-3 0-16,5-7 60 0,4 3-48 0,0-2-1 15,0-8 5-15,11-2-56 0,7-5-25 0,-4-4 0 16,11-3 0-16,-2-6 0 0,1-3 0 0,0-4 0 16,1 0 0-16,-1-15 0 0,1-6 0 0,-2-7-114 15,-2-8 45-15,-1-1 21 0,-4-4-196 0,-2 1 99 16,0-14 67-16,0 3 3 0,-3-11-37 0,-2 2 20 15,-1-4 27-15,-4 4-64 0,1-11 51 0,-3 22-1 16,0 9 42-16,-2 3-2 0,0 14 1 0,0 10-9 16,-6 1 10-16,-3 9 267 0,-3 3-134 0,-2 19-66 15,2 12 341-15,1 7-171 0,2 11-100 0,4 4-12 16,0 13 246-16,5-4-257 16,0 1-77-16,0-6 0 0,0 12 0 0,2-16 0 15,4 1 0-15,3-2 0 0,4-8 0 0,1-10 0 16,0-1 0-16,2-4 0 0,-4-10 0 0,4-4 0 15,-3-7 0-15,2-5 0 0,0-3 0 0,0-2 0 16,-2-19 0-16,3-3 0 0,-4-6 0 0,5-10 0 16,-2-1 0-16,0-4 0 0,-2-2-3 0,0 2-181 15,-3 9 64-15,-2 0 46 16,-3 11 0-16,-3 2 87 0,0 12-25 0,-1 2 0 16,-1 2 337-16,0 5-184 0,-1 2-141 0,-8 23 0 15,-2 6 0-15,-1 8 0 0,6-3 0 0,1 11 0 16,3-4 0-16,2 0 0 0,0-2 0 0,7-4 0 15,6 3 0-15,6-7 0 0,0-3 0 16,3-3 0-16,3-7 0 0,1-4 0 0,-1-6 0 0,5-5 0 16,-5-3 0-16,-2 0 0 0,0-11 0 0,-2-8 0 15,-6-2 0-15,0-7 0 0,-6 0 0 0,-2-2 0 16,-3-4 0-16,-2-3 0 16,-2-3 0-16,0-9 0 0,-7 2 0 0,-8-3-98 15,-4-3 2-15,-2 2 29 0,-1 12-71 0,-8-5 56 16,4 20-1-16,-8 3 46 0,2 7 183 0,0 8-91 15,0 6-56-15,2 0 365 0,2 6-327 0,5 8-37 16,9-1 0-16,0 9 0 0,7-2 0 16,3 6 0-16,4-3 0 0,0 1 0 0,4 3 0 0,10-3 0 15,5-2 0-15,2 1 0 16,1-4 0-16,3-2 0 0,1-2 0 0,-1-4 0 16,-5-1 0-16,8-3-493 0,-7-3 41 0,2-3 208 15,0-1 104-15,-2 0-601 0,0 0 343 0,2-5 185 16</inkml:trace>
  <inkml:trace contextRef="#ctx0" brushRef="#br1" timeOffset="-120962.25">15404 10552 3230 0,'-8'-15'0'0,"1"6"0"0,-1 1 0 0,-1 1 0 0,3 1 0 0,3 3 0 0,1 0 0 0,2 2 0 0,0 0 0 0,5-2 0 0,13 3 222 0,0 0 253 16,5 0-471-16,3 0-4 0,2 0 0 0,4 4 0 15,0 1 0-15,0-2 0 0,0 2 0 0,-2-1 0 16,-2-1 0-16,-8 1 0 0,3-2 0 0,-7 1 0 16,-5-1 0-16,-2 0 0 15,-4-2 0-15,-3 2 0 0,1-2 0 0,-1 0 0 16,-2 0 0-16,0 0 0 0,0 0 0 0,0 0 0 16,0 0 0-16,0 0 0 0,0 0 0 0,0 2 0 15,-2 2 0-15,-1 7 0 0,3 4 0 0,0 6 0 16,0 3 0-16,0 7 0 0,0 7 0 0,0 0 0 15,0 13 0-15,3-2 0 0,2 0 0 0,-1 1 0 16,1-1 0-16,1-6 0 0,-1 8 0 0,2-6 0 16,-2-2 0-16,-1-9 0 0,-1 4 0 15,1-6 0-15,-2-2 0 0,0-8 0 0,-2-1 0 0,0-6 0 16,0-4 0-16,-2-3 0 16,-7-4 0-16,-5-3 0 0,-2-1 0 0,-5 0 0 15,-2-1 0-15,-3-9 0 0,-2-2 0 0,-4-1 0 16,0 1 0-16,-11-4 0 0,2 4 0 0,-5 2 0 15,-2 2-642-15,-5 6 0 0,-2 2 302 0</inkml:trace>
  <inkml:trace contextRef="#ctx0" brushRef="#br1" timeOffset="-120361.49">16591 10815 1697 0,'4'-5'0'0,"-2"-1"0"0,1 0 0 0,-1-3 0 0,0-1 0 0,0-2 0 15,0-2 0-15,-1-1 0 0,1-2 0 0,-2 0 0 0,0 0 89 0,0-2 206 0,0 3-129 0,-2-1-64 16,-7 0-32-16,-3 4 73 0,-4 1-43 0,-7 1-36 16,0 5 0-16,-6 5 170 0,-3 1-99 0,-10 1-49 15,7 15 194-15,-16 8-126 0,6 4-59 0,-6 11 62 16,16-3-157-16,-3 6 0 0,6 1 0 0,10 0 0 15,11-8 0-15,5 6 0 0,6-2 0 0,2-4 0 16,16 3 0-16,9-9 0 0,5 0 0 16,8-4 0-16,4-3 0 0,7-5 0 0,1-4 0 15,1-4 0-15,-2-1 0 0,-1-2 0 16,-2-3 0-16,-9-1 0 0,0-2 0 0,-4 2 0 16,-12-2 0-16,2 0 0 0,-8 0 0 0,-6 0 0 15,-3 0-58-15,-3 0-106 0,-2 0-279 0,-3 0 203 16,0 0 102-16,0 0-758 0</inkml:trace>
  <inkml:trace contextRef="#ctx0" brushRef="#br1" timeOffset="-120083.77">17141 10496 3418 0,'-14'-11'0'0,"5"6"0"0,4 3 0 0,1-1 0 0,1-1 0 0,3 2 0 0,0 2 0 0,0-2 0 0,7 2 0 0,9 0 0 0,9 0 139 0,0 0 235 0,5 0-374 0,0 0 0 16,3 0 0-16,1 0 0 0,2 0 0 0,-4 2 0 15,1 0 0-15,-3 0 0 0,0-2 0 0,-7 2-41 16,0-2-192-16,-8 3 143 0,-2-3 59 0,-4 1-890 15,-5-1 441-15,-2 1 223 0,-2 1 110 0,0 1-547 16</inkml:trace>
  <inkml:trace contextRef="#ctx0" brushRef="#br1" timeOffset="-119793.61">17152 10443 2810 0,'-17'0'0'0,"4"3"0"0,0 0 0 0,5 2 0 0,3 3 0 0,5 3 0 0,0 2 0 0,0 6 0 0,5 5 0 0,9 5 0 0,-2 3 153 15,4 9-59-15,-5 1 94 0,-4-2-67 0,0 14-46 16,0-6-1-16,-5 1-68 0,-2-2 0 0,0-2 30 16,0-8 10-16,-9 1-134 15,-1-2 62-15,0-4 32 0,-1-6 81 0,3-5-26 16,-1-5 10-16,4-3-34 0,-1-3 137 0,2-4-174 16,4-3 0-16,-2-1 0 0,2 0 0 0,0 0 0 15,0-2 0-15,8 0 0 0,5 0 0 0,4 0 0 16,0 0 0-16,4 2 0 0,1-2 0 0,0 0 0 15,1 0 0-15,0 0 0 0,0 2 0 16,-2-1 0-16,2 1 0 0,-4 2 0 0,0 0 0 16,-2 0-299-16,-3 2-138 0,2-1 204 0,-5 1 99 15,0-1-324-15,2 0 210 0,0-4 106 16</inkml:trace>
  <inkml:trace contextRef="#ctx0" brushRef="#br1" timeOffset="-119459.96">17651 10787 3621 0,'0'0'0'0,"0"0"0"0,0 0 0 0,0 0 0 0,0 2 0 0,0 9 0 0,0 4 0 0,0 1 0 0,0 6 0 0,4 0 0 0,4 7 168 0,1-4-65 0,2 0-64 16,5-1-39-16,-2-5 0 0,7 2 0 0,-1-4 0 15,3-6 0-15,-2-3 0 0,2-4 0 0,-3-1 0 16,3-3 0-16,-4 0 0 0,-1-4 0 0,0-9 0 15,-4-3 0-15,0-2 0 0,-7-2 0 16,0-1 0-16,-5-5 0 0,0 1 0 0,-2-4 0 0,0 0 0 16,0-5-28-16,-4 1 37 0,-5-3-29 15,-2 2-1-15,-1 4 81 0,-2 8-60 16,-2 0 0-16,0 6 0 0,-1 5 0 0,0 3 0 16,2 4 0-16,0 4 0 0,1 0 0 0,2 2 0 15,0 11 0-15,-1 6 0 0,4 4 0 0,3-3 0 16,-2 6 0-16,5 1-50 0,3 0-296 0,0-1 135 15,0 0 94-15,0-2-433 0,5 6 261 0</inkml:trace>
  <inkml:trace contextRef="#ctx0" brushRef="#br1" timeOffset="-119262.15">18200 10885 3847 0,'2'6'0'0,"2"3"0"0,-3-2 0 0,1 3 0 0,-2-1 0 0,0 2 0 0,0 2 0 16,0 1 0-16,0 0 0 0,-2 5 0 0,-3 0 84 0,-2 2-84 0,-1-3 0 0,-2 3 0 0,-1 0 0 16,-1 0 0-16,-2-5 0 0,3-1 0 0,-1-4 0 15,5-3 0-15,0-4-3 16,3-1-276-16,0-3 157 0,3 0 80 0,1-7-1016 16,0-14 511-16,5-5 246 0,8-9 136 0</inkml:trace>
  <inkml:trace contextRef="#ctx0" brushRef="#br1" timeOffset="-118829.97">18269 10729 3168 0,'12'-17'0'0,"1"4"0"0,-4 1 0 0,3 1 0 0,-3 3 0 0,2 1 0 0,4 1 0 0,4 3 0 0,3-1 0 0,7 2 0 0,1 0 248 0,4 2 267 0,9 0-515 16,-9 0 0-16,9 0 0 0,-2 0 0 0,1 4 0 16,-7 0 0-16,3 1 0 0,-5-1 0 0,-1 2 0 15,-9-2 0-15,-2-1-72 0,-6-1-231 0,-6 2 165 16,-5-3 54-16,-2 4-892 0,-2-4 469 0,-3-1 236 15,-9 0-257-15,-1 0 249 0,1 0 122 0,1 0 31 16,-2-6 46-16,1-1-1 0,3 1 35 0,-4-4 129 16,2 6-60-16,-2-1-29 0,-1 4-1 0,0-1 478 15,-4 2-263-15,2 0-117 16,-5 9-64-16,2 9 692 0,1 2-311 0,-3 6-187 16,3 6 325-16,-5 10-260 0,4 1-125 0,4 1 256 15,-1 5-417-15,7-2 0 0,4-3 0 0,1 7 0 16,4-16 0-16,0 5 0 0,2-6 0 0,7-3 0 15,4-8 0-15,2-4 0 0,2-6 0 0,2-4 0 16,0-5 0-16,1-4 0 0,1 0 0 0,2-10 0 16,-5-5 0-16,-1-3 0 15,-4-4 0-15,-3 2 0 0,-2 0 0 0,-5-1 0 16,-3 0 0-16,0 3 0 0,0 1-24 0,-13 1 48 16,-4 6-24-16,-6-4 0 0,-1 6-59 0,0 3 118 15,3 4-59-15,-4-1 0 0,3 2 0 0,2 0 0 16,2 0 0-16,9 0-188 0,-2 0-99 0,7 2 132 15,0-1 63-15,2 1-725 0,2-2 391 0,0 0 194 16,12-2 99-16</inkml:trace>
  <inkml:trace contextRef="#ctx0" brushRef="#br1" timeOffset="-118587.64">18414 10246 3428 0,'-30'-11'-1'0,"7"7"0"0,7 2 0 0,6-3 0 0,5 0 1 0,5 2 0 0,0-3 0 0,11 1 0 0,18-3 0 0,13 0 0 0,3 1 132 0,8 1 243 0,2 1-375 0,1-1 0 16,3 2 0-16,-4-1 0 0,0 3 0 0,-11-2 0 16,0 2 0-16,-5 0 0 0,-7 0 0 0,-7 2 0 15,-4 0-78-15,-8 0-13 0,-2 0 58 0,-7 0-841 16,-4 0 419-16,0 0 208 0,-12 0 105 0,-4 0-496 15,-3 0 304-15,-8 0 149 0,1 0 74 0</inkml:trace>
  <inkml:trace contextRef="#ctx0" brushRef="#br1" timeOffset="-118438.27">18747 10101 2256 0,'-16'-3'0'0,"4"1"0"0,3 2 0 0,-1 0 0 0,2 0 0 0,1 4 0 0,3 7 0 0,0 2 0 15,2 6 0-15,2 5 0 0,0 1 579 0,0 2-271 0,0 6-126 0,0-2 152 0,-2 1-149 16,0 0-98-16,-1 2-87 0,-3-2 0 0,4-5 0 15,-3 4 0-15,3-3-230 0,0-10-31 0,0 0 149 16,2-4 74-16,0-5-834 0,0-4 440 0,2-5 95 16,7-1-430-16</inkml:trace>
  <inkml:trace contextRef="#ctx0" brushRef="#br1" timeOffset="-118285.24">18799 10239 2940 0,'4'-15'0'0,"-2"7"0"0,0 0 0 0,0 7 0 0,-2-1 0 0,0 2 0 0,0 0 0 0,0 9 0 0,0 8 0 0,0 7 0 0,0 2 773 0,0 5-555 0,0 0-218 16,0 5 0-16,0 2 0 0,-2 2 0 0,0-3 0 0,2 0 0 16,0 1 0-16,0-4 0 15,0-6 0-15,0 4-99 0,0-9-241 0,2-1 188 16,0-5 91-16,3-2-1051 0</inkml:trace>
  <inkml:trace contextRef="#ctx0" brushRef="#br1" timeOffset="-117876.22">19000 10417 3159 0,'4'-2'0'0,"5"0"0"0,-1 0 0 0,1-2 0 15,4 2 0-15,8 1 0 0,2-2 0 0,-3 2 0 0,10-1 0 0,-4 2 0 0,3 0 103 0,-1 0 79 0,0 0-73 0,-5 0-26 0,5 0-10 0,-8 0-103 16,1 0 33-16,-3 0 49 0,-8 0-15 15,1 0 9-15,-5 0-10 0,-2 0 1 0,-2 0 4 0,0 0-41 0,-2 0 0 16,0 0 0-16,0 0 0 16,0 2 0-16,0-1 0 0,-2 8 0 15,-1-2 0-15,-2 2 0 0,3 3 0 0,2 2 0 16,0 5 0-16,0 6 0 0,0-1 0 0,0 5 0 0,0 1 0 16,2 3 0-1,3 7 0-15,-2-1 0 0,3 4 0 0,-3-5 0 0,5 7 0 0,-1-4 0 16,-1 1 0-16,2-9 0 0,-3-4 0 15,1 6 0-15,-1-7 0 0,0-1 0 0,-4-6 0 0,1-1 0 16,0-3 0-16,-2-2 0 0,0-6 0 0,0 1 0 16,0-3 0-16,-8-1 0 0,-1-1 0 15,-6-2 0-15,-2-3 0 0,-8 0 0 0,-1 0 0 16,-3 0 0-16,-10 0 0 0,-3 0 0 16,-6 2 0-16,-10 1 0 0,-1 2 0 0,-8 3 0 0,5 2-728 15,-20 4 71-15</inkml:trace>
  <inkml:trace contextRef="#ctx0" brushRef="#br1" timeOffset="-113862.08">9486 12105 1957 0,'-20'-6'0'0,"6"5"0"0,0-3 0 0,0 0 0 0,3-1 0 0,-1-1 0 0,3 0 0 0,1-2 0 0,0 2 0 0,4-3 0 0,3 0 226 0,1-2-98 0,0 0-46 0,1-3 214 15,13 0-129-15,4 1-65 0,7-3-22 0,0 3 151 16,3 2-97-16,0 3-48 0,0 4-24 0,2 3 165 15,-6 1-86-15,9 1-129 16,-9 11-12-16,1 7 0 0,-5 2 0 0,-3 3 0 16,-4 3 0-16,-2 3 0 0,-4 3 0 0,-5 3 0 15,-2 0 0-15,0 1 0 0,-5 1 0 0,-12 3 0 16,-4-4 0-16,-3-3 0 0,-4-3 0 0,-2-4 0 16,-1-6 0-16,-2 0 0 0,-1-6 0 0,0 1 0 15,2-8 0-15,4-4 0 0,7-2 0 0,1-2 0 16,6 0 0-16,5 0 0 0,5 0 0 0,-1 0 0 15,5 0 0-15,0-6 0 0,5-2 0 0,15-5 0 16,2 4 0-16,2 2 0 0,1 1 0 0,5-2 0 16,0 5 0-16,0 1 0 15,0 2 0-15,2 0 0 0,-2 0 0 0,0 7 0 16,0 5 0-16,0-1 0 0,-3 0 0 0,-2 3 0 16,-4-5 0-16,2 0 0 0,0-1 0 0,-3-3-118 15,1-3-767-15,-3-2 424 0,1 0 202 0,2-6 116 16,-2-14-612-16</inkml:trace>
  <inkml:trace contextRef="#ctx0" brushRef="#br1" timeOffset="-113593.85">10066 11886 3059 0,'0'0'0'0,"0"7"0"0,0 3 0 0,0 2 0 0,0 2 0 0,2-1 0 0,5-1 0 0,2 2 0 0,5-3 0 0,-1 1 0 0,4-4 149 0,-1-2-55 15,4-3 130-15,1-3-83 0,5 0-57 0,-4-3 0 16,1-9-85-16,-2-5 38 0,-3-5 1 0,-6 1-70 16,0-3 30-16,-8-2 1 0,-2 2 38 0,-2 0-49 15,0 1 25-15,-11 4 6 0,-8-1-19 0,-1 5 0 16,-5 5 0-16,-3 3 0 0,0 5 0 0,3 2 0 16,-5 0 0-16,3 9 0 0,9 3 0 0,1 1 0 15,4 1 0-15,6 4 0 0,4-1 0 0,3 2 0 16,0 1 0-16,12 1-143 0,9-2-274 0,3-1 206 15,4-1 64-15</inkml:trace>
  <inkml:trace contextRef="#ctx0" brushRef="#br1" timeOffset="-112727.77">11284 11599 2019 0,'-1'-6'0'0,"-1"4"0"0,2 0 0 0,-2 0 0 0,2 0 0 0,0 2 0 0,0 2 0 0,0 16 0 0,0 7 0 0,0 7 0 0,2 7 122 0,1 4-41 16,2 5-1-16,-1 4 163 0,-2 1-102 0,-1 1-41 15,1 0 44-15,0 1-53 0,0-4-25 0,-2-1-1 0,0-4 23 16,0-9 9-16,0 3-58 0,0-9 61 16,0 0-31-16,0-9 1 0,0-3-31 0,0-6 43 15,0-4-9-15,0-3-34 0,0-4 1 0,0-2 3 16,0 0-43-16,-2-2 0 0,-5-15 0 0,-2-5 0 16,0-3 0-16,0-3 0 0,-3-4 0 0,0 0 0 15,-1-3 0-15,-4-1-162 0,-1 4 29 0,-2 2 71 16,-1 5 11-16,0 9-27 0,-4 0 17 15,0 9 0-15,1 5-8 0,-3 2 137 16,2 4-71-16,2 12-9 0,-2 8 269 0,2 1-137 16,7 6-59-16,1 0-38 0,7 2 140 0,5-2-163 15,3 1 0-15,0-2 0 0,7 1 0 0,9-6 0 16,5 0 0-16,6-4 0 0,1-4 0 0,4-2 0 16,2-6 0-16,1-3 0 0,1-3 0 0,0-1 0 15,0-2 0-15,-4 0 0 0,-2 0 0 0,-2 0-120 16,-6 0-876-16,1-2 469 0,1 0 248 15</inkml:trace>
  <inkml:trace contextRef="#ctx0" brushRef="#br1" timeOffset="-112320.48">11935 11776 2545 0,'-3'-7'0'0,"2"3"0"0,-3-1 0 0,2-3 0 0,0 3 0 0,0 1 0 0,1 0 0 0,-1 1 0 0,2 2 0 0,-2-1 0 0,0 2 375 0,-1 0-168 16,-1 14-84-16,-4 8-41 0,0 6 30 0,-1 4-41 15,-3 11 1-15,2 0 112 0,-3 3-72 0,-1 1-64 16,3-6-48-16,-4 11 0 0,2-3 0 0,0-3 0 16,-2 0 0-16,2-1 0 0,1-7 0 0,3 2 0 15,0-5 0-15,1-5 0 0,4-7 0 0,2-3 0 16,0-6-527-16,2-7 219 0,0-1 146 15,0-5-244-15,0-1 183 0,0 0 92 16,0-12 35-16,6-13-425 0,4-5 241 0,-1-11 120 16</inkml:trace>
  <inkml:trace contextRef="#ctx0" brushRef="#br1" timeOffset="-112098.4">11912 11692 3001 0,'2'-9'0'0,"-2"2"0"0,0 4 0 0,0 1 0 0,0 0 0 0,0 2 0 0,2 0 0 0,2 2 0 0,5 10 0 0,3 4 0 0,-1 3 703 0,4 10-476 0,1 6-227 0,0 5 0 16,-1 3 0-16,-2-4 0 0,2 11 0 0,-1-5 0 15,4-1 0-15,-3 2 0 0,-2-3 0 0,0-8 0 16,0 5 0-16,-2-5 0 0,-2 1 0 0,0-4 0 16,-4-2 0-16,-1-5 0 0,-1-5-535 0,-1-1 138 15,-2-8 178-15,0-2-425 0,0-1 302 0,0-2 141 16,-5-3 85-16,-4-3-183 15,-5 0 129-15,1 0 66 0</inkml:trace>
  <inkml:trace contextRef="#ctx0" brushRef="#br1" timeOffset="-111940.04">11895 12233 2822 0,'-26'-7'0'0,"6"3"0"0,-1 2 0 0,3-2 0 0,7 2 0 0,2 0 0 0,4 1 0 0,1-1 0 15,4 0 0-15,0 0 0 0,7-2 219 0,12-1 323 0,3 0-251 16,3 2-234-16,-2 1-57 0,7-2 0 0,-2 2 0 0,1 2 0 0,1 0-57 15,0 0-191-15,-3 0 154 16,3 0 61-16,-4 6-837 0,-1-1 406 0,-4 3 239 16,-1 2-22-16,-1-5-265 0</inkml:trace>
  <inkml:trace contextRef="#ctx0" brushRef="#br1" timeOffset="-111094.58">12468 12104 3507 0,'0'0'0'0,"0"0"0"0,0 0 0 0,0 0 0 0,0 0 0 0,-1 0 0 0,1 0 0 0,0 0 0 0,0 0 0 0,0 0 0 0,0 0 219 0,3 0-90 0,4 3-53 0,1 6-76 16,0 3 0-16,-1 1 0 0,0 2 0 0,-1 0 0 0,2 0 0 16,-2-2 0-16,-3 2 0 0,3-3 0 0,-1 1 0 0,-3-5 0 15,3 0 0-15,-2-1 0 0,-1 2 0 0,2-6 0 16,-2 1 0-16,-1-2 0 0,-1 0 0 15,0-2 0-15,2 0 0 0,-2 0 0 16,0 0 0-16,0 0 0 0,0 0 0 0,0 0 0 16,0 0 0-16,0 0 0 0,0 0 0 0,0 0 0 15,0 0 0-15,0 0 0 0,0 0 0 0,0 0 0 16,0 0 0-16,0 0 0 0,0 0 0 0,0 0 0 16,0 0 0-16,0 0 0 0,0 0 0 0,0 0 0 15,0 0 0-15,0 0 0 0,0 0 0 0,0 0 0 16,0 0-14-16,0 0-25 15,0 0 0-15,0-2 47 0,0-1-57 0,0-3 9 16,0 1 1-16,0 1 97 0,0-1-49 0,0 2 0 16,0-2-58-16,0 0 202 0,-2 1-121 0,1 1-32 15,-1-1 0-15,2 0 0 0,-2 1 0 0,-2-3 0 16,1 2 0-16,2-1 0 0,-3 1 0 0,2-2 0 16,0 1 0-16,-1-1 0 0,1 0 0 0,0 1 0 15,0-1 0-15,0-2 0 0,1 3 0 0,1-2 0 16,0-2 0-16,0 1 0 0,0 1 0 0,0-2 0 15,0 4 0-15,0-3 0 16,0 0 0-16,0 3 0 0,0 0 0 0,0-1 0 16,0 0 0-16,0 2 0 0,1 0 0 0,1 0 0 15,2 1 0-15,0 0 0 0,1-2 0 0,3 4 0 16,0-3 0-16,1-1 0 0,3 2 0 0,2 2 0 16,1-4 0-16,2 4 0 0,2-1 0 0,1 2 0 15,1 0 0-15,0 0 0 0,-1 0 0 0,1 3 0 16,-2 6 0-16,-1 4 0 0,2-1 0 15,-6 4 0-15,0 0 0 0,-3 3 0 16,-2 2 0-16,-1 2 0 0,-6 1 0 0,0-1 0 16,-2 5 0-16,0-2 0 0,-2 2 0 0,-10-2 0 15,-1 3 0-15,-4-4 0 0,1 2 0 0,-4 0 0 16,2-4 0-16,-3-6 0 0,0 1 0 0,5-7 0 16,-5 0 0-16,0-3 0 0,3-3 0 0,-1-3 0 15,-1 0 0-15,6-2 0 0,1 0 0 0,1 0 0 16,3 0 0-16,2 0 0 15,0-2 0-15,6 0 0 0,-1 2 0 0,2-2 0 16,0 2 0-16,0 0 0 0,0 0 0 0,12 0 0 16,2 0 0-16,4 0 0 0,2 0 0 0,4 2 0 15,3 3 0-15,-5-1 0 0,9 0 0 0,-7 2 0 16,2-2 0-16,0 0 0 0,-5-3 0 0,0 4 0 16,-1-4 0-16,-1 0 0 0,-2 3 0 0,-2-3 0 15,-4 1 0-15,-1-2 0 0,-1 2 0 16,-2-2-149-16,-1 0-295 0,2 0 202 0,-1 0-643 0,-1 0 413 15,3-2 221-15</inkml:trace>
  <inkml:trace contextRef="#ctx0" brushRef="#br1" timeOffset="-110891.53">13216 11989 3931 0,'-4'0'0'0,"2"0"0"0,2 0 0 0,0-2 0 0,0 0 0 0,9-1 0 0,5-1 0 0,2 0 0 16,7-2 0-16,5 2 0 0,2 1 0 0,4-1 0 0,2 0 0 0,1-2 0 0,1 5 0 0,-2-3 0 15,-1 0 0-15,-1 2 0 0,-2-1 0 16,-6 3 0-16,-6 0 0 0,0 0-796 0,-8 0 255 0,-5 5 275 16,-5 8-8-16</inkml:trace>
  <inkml:trace contextRef="#ctx0" brushRef="#br1" timeOffset="-110727.84">13300 12259 3931 0,'-7'7'0'0,"5"1"0"16,-1-4 0-16,3 0 0 0,0-2 0 0,3 0 0 0,10-1 0 0,10 3 0 0,0-2 0 0,6 2 0 0,1-1 0 0,2 0 0 0,2-2 0 0,-2 1 0 15,0-2 0-15,-2 0 0 0,-3 0 0 0,4 0 0 0,-9 0-205 16,1 0-291-16,-5 0 267 0,-2 4-1206 15</inkml:trace>
  <inkml:trace contextRef="#ctx0" brushRef="#br1" timeOffset="-110147.77">14113 12150 2757 0,'-5'-2'0'0,"1"0"0"0,2 2 0 0,2 0-4 0,0 0 2 0,0 0 0 0,13 0 0 0,8 0 1 0,7 0 0 0,10 0-3 0,1-2 95 0,5 1 478 16,-2-1-264-16,-1 0-123 0,10-1-139 0,-1 2-43 16,-4-1 0-16,2 1 0 0,-4 1 0 15,-5 0-9-15,-2 0 6 0,-2 0-681 0,-10 0 361 0,0 0 181 16,-7 0 84-16,-7 0-917 0,-3 7 473 0,-8 4 230 16</inkml:trace>
  <inkml:trace contextRef="#ctx0" brushRef="#br1" timeOffset="-109802.2">14306 12391 2607 0,'-29'5'-4'0,"12"1"0"0,6-3 1 0,1 1 1 0,6-4 1 0,4 0 1 0,2 0 0 0,21 0 0 0,5 0 0 0,6 0 0 0,9-1 171 0,-1-2-66 0,1 3 167 16,-10 0-116-16,3 0-58 0,-8 0-18 0,4 10-123 15,-15-1 42-15,1 5 0 16,-7 1 41-16,-8 1-187 0,-3 4 101 0,0 3 36 15,-13-2-18-15,-6 0 32 0,-5-2 0 0,-3-2-17 16,-3-2 7-16,0 0-22 0,-2-3 1 0,4-4 267 16,6-2-115-16,-1-1-59 0,4-1-26 0,6-2 247 15,4-2-287-15,1 2 0 0,6-2 0 0,0 0 0 16,2 0 0-16,6 0 0 0,15 0 0 0,7 0 0 16,4-2 0-16,4 0 0 0,1 1 0 0,10-2 0 15,-8 2 0-15,-3 1 0 0,4 0 0 0,-4 0 0 16,-4 0 0-16,-2 0 0 15,-8 4 0-15,0 1 0 0,-3 1 0 0,-4 1-303 16,-5-1-47-16,-1 0 159 0,-3-3-429 0,-5 3 290 16,1-5 145-16,-2 2-157 0,0 0 141 0,0-3 86 15,-5 0 37-15</inkml:trace>
  <inkml:trace contextRef="#ctx0" brushRef="#br1" timeOffset="-109610.18">14542 11589 3778 0,'-4'-20'0'0,"0"15"0"0,4 3 0 0,0 2 0 0,0 0 0 16,0 0 0-16,0 0 0 0,0 12 0 0,0 5 0 0,4 3 0 0,1 4 153 0,1 5-153 0,0 1 0 0,-2 5 0 0,0 5 0 0,-3 3 0 0,3-2 0 15,-2 3 0-15,1-2 0 0,1 1 0 16,3-8-750-16,-2 10 279 0</inkml:trace>
  <inkml:trace contextRef="#ctx0" brushRef="#br1" timeOffset="-106581.39">15145 11926 2082 0,'-6'-5'0'0,"5"1"0"16,-2 2 0-16,1 1 0 0,2-1 0 0,0 0 0 0,0 2 0 0,0 0 0 0,0 0 0 0,2 13 0 0,6 8 78 0,1 4-9 0,0 5-28 0,1 3 145 0,-2 4-72 0,1 8-37 16,-4-11 19-16,2 14-56 15,-4-15 1-15,1 7-1 0,-2-5-76 0,0-1 38 16,-2-7 10-16,0-3 73 0,0-4-45 0,0-6 1 15,0-5-1-15,0-3 114 0,0-5-46 0,-4-1-39 16,-2 0-1-16,2-12 175 0,2-15-102 0,2-3-50 16,0-5-82-16,0-7-9 0,10 3 0 0,1-1 0 15,0 6 0-15,4-2 0 0,2 3 0 0,0 2 0 16,-1 5 0-16,-2 7 0 0,1 5 0 16,-2 3 0-16,2 3 0 0,-3 2 0 0,1 4 0 0,2 2 0 15,-2 0 0-15,2 0 0 16,-2 5-408-16,0 6 104 0,-1-2 136 0,-1 1 32 15,-2-1-452-15,-1-4 273 0,-1 2 128 0,1 0-408 16,-3-2 277-16,0-5 139 0</inkml:trace>
  <inkml:trace contextRef="#ctx0" brushRef="#br1" timeOffset="-106281.29">15462 11883 2099 0,'-7'-16'0'0,"0"4"0"0,0 0 0 0,3-3 0 0,3-3 0 0,1 5 0 0,0 0 0 0,0 0 0 0,12 0 0 0,4 2 0 0,7-1 386 15,-1 6-173-15,2 3-86 0,-1 1-33 0,3 2 72 16,-5 0-63-16,5 0-32 0,-3 11-22 0,-6 2-8 16,-1 3 9-16,0-1-210 0,-5 2 100 0,-4-1 50 15,-2 1 1-15,-4-2-98 0,-1 2 84 16,0-4 15-16,-8 0 0 0,-3-2-52 0,-3-3 33 0,0 0-28 16,-2-5 199-16,2-1-85 0,5 0-34 15,-3 0 124-15,3-2-73 0,3 0-16 16,3 0-3-16,1 0 245 0,2 0-130 0,0 0-157 15,0 0-15-15,2 2 0 0,11-1 0 0,2 2 0 16,5-3 0-16,1 1 0 0,5 1 0 0,-5-1 0 16,8 2-215-16,-4-1 25 0,2-1 104 0,-1 2 16 15,2-1-314-15,-3 0 123 0,7 1 117 0,-4-1-567 16,0 0 334-16,-1 2 169 0</inkml:trace>
  <inkml:trace contextRef="#ctx0" brushRef="#br1" timeOffset="-105741.31">16082 11841 2718 0,'-17'-4'0'0,"0"2"0"0,-2 0 0 0,1 2 0 0,0 0 0 0,4 0 0 0,0 11 0 0,1 4 0 0,1 6 0 0,3 2 0 0,2 4 178 0,3 4 244 0,3 4-191 16,1 7-96-16,0-3-48 16,0 0 9-16,0-2-32 0,1 7-64 0,5-9 0 0,5 2 0 15,-1-3 0-15,3-2 0 0,-1-8-334 16,2 2 168-16,0-9 103 0,0-2 51 0,1-3-652 15,2-7 256-15,1-5 174 0,0 0-263 0,5-4 229 16,-2-15 113-16,-3-3 57 0,1-5-250 0,-1 0 144 16,-2-7 88-16,0-10-31 0,-2 3 55 0,-3-6 26 15,-1 2 7-15,-3 8 59 0,-2-3 0 0,-3 7 0 16,0 10 0-16,-2 0 112 0,0 6-95 0,0 5-38 16,0 5 609-16,0 1-305 0,-4 5-83 15,1 1-99-15,-3 0 523 0,1 13-283 16,-2 8-155-16,4 2 183 0,1 3-165 0,2 1-82 15,0 3-42-15,0 1 75 0,0-1-62 0,9-3-27 16,7-3-1-16,0-4 6 0,3-5 9 0,4 2-40 16,-3-7-71-16,3-5 35 0,-1-2 0 0,1-3 35 15,-3 0-118-15,1-1 54 16,-2-10 32-16,-4-4-131 0,2-6 54 0,-6 2 46 0,0-1-15 0,-3-7-50 16,-2 3 14-16,-4-2 34 15,-2-3-16-15,0 0-52 0,0-2 23 0,-11-2 33 16,-1-2-78-16,-3 3 48 0,0 4 13 0,-3 5 65 15,0 8-11-15,-5 1-23 0,3 5-1 0,-2 5 348 16,1 2-161-16,1 2-84 0,1 0-36 0,1 8 363 16,5 1-169-16,4 4-100 0,1 1-14 0,4 0-104 15,4 3-3-15,0 0 0 0,0-2 0 0,4 2 0 16,10-1 0-16,-1-1-25 0,4-1-108 0,1 0 81 16,1-3 46-16,2-2-777 15,-1-1 380-15,1-3 147 0,0-1 99 0,-1-4-572 16,7 0 345-16</inkml:trace>
  <inkml:trace contextRef="#ctx0" brushRef="#br1" timeOffset="-105513.21">16691 11805 2762 0,'0'-12'0'0,"0"5"0"0,0 0 0 0,0 1 0 0,0 0 0 0,1 3 0 0,3 1 0 0,5 0 0 0,3 2 0 0,3 0 0 0,2 13 109 0,1 6 442 0,1 5-245 0,6 9-139 16,-4 1-131-16,-1 4-36 0,-3 2 0 0,0 1 0 15,-7-3 0-15,-1 11 0 0,-7-6 0 0,-2 2 0 16,0 0 0-16,-10-1 0 0,-3-6 0 0,-7 8 0 16,2-14 0-16,-3 0 0 0,0-5 0 0,-4-4 0 15,2-4 0-15,0-4 0 0,3-8 0 0,-1-2-469 16,2-3 113-16,5-2 148 0,0 0 88 0,5-12-554 16,5-11 318-16,4-3 158 0</inkml:trace>
  <inkml:trace contextRef="#ctx0" brushRef="#br1" timeOffset="-104783.49">17291 11583 2871 0,'1'-5'0'0,"2"3"0"0,-1 0 0 0,0 2 0 0,0 0 0 0,-1 0 0 0,3 9 0 0,0 13 0 0,-1 7 0 0,1 10 0 0,0 6 182 0,-3 6 333 0,2 3-229 15,-1 3-209-15,0 1-77 0,-2-2 0 0,2-1 0 16,0-3 0-16,-1-10 0 0,1 1 0 0,2-3 0 16,-2-5 0-16,-1-5 0 0,1-9 0 0,0 2 0 15,-2-10 0-15,0-6 0 0,0-1 0 0,0-5 0 16,0-1 0-16,0 0 0 16,-5-5 0-16,-3-10 0 0,-1-6 0 0,-1-3 0 15,1-4 0-15,-2-2 0 0,-3-7 0 0,0-4 0 16,-3 6 0-16,2 5 0 0,-4-1 0 0,0 10-66 15,-1 3-20-15,-1 7-60 0,-6 7 54 0,1 4 27 16,-1 8 0-16,0 13 245 0,3 4-104 0,4 6-58 16,6 1 228-16,4 1-246 0,8 3 0 0,2 0 0 15,0-3 0-15,8 1 0 0,10-6 0 0,5-1 0 16,5-4 0-16,4-7 0 0,9-2 0 0,-2-13 0 16,3-1 0-16,-1-1 0 0,-3-14 0 0,7-12 0 15,-5-1 0-15,-5-2 0 16,1-1 0-16,-6-2-109 0,-4 3-47 0,4-9 77 15,-7 3 0-15,-4 6 41 0,-2-2 0 0,-4 4 214 16,-6 5-117-16,-1 5-44 0,-2 4-27 0,-3 5 207 16,-1 3-129-1,0 3-66-15,0 1 0 0,-3 2 0 0,-6 13 0 0,-1 10 0 0,2 2 0 0,5 7 0 16,1 5 0-16,2 7 0 16,0-2 0-16,0-3 0 0,11 3 0 0,2-10 0 15,4 3 0-15,4-5 0 0,0-4 0 0,1-5 0 16,0-6 0-16,-2-6 0 0,1-5 0 0,2-4 0 15,2 0 0-15,-6-7 0 0,-1-8 0 0,0-4 0 16,-6 0 0-16,6-9 0 0,-7-2 0 0,-2-2 0 16,1-9 0-16,-5 0 0 0,-1-6 0 0,-2-3 0 15,-2-5 0-15,0 0 0 0,-4-2 0 0,-9 4-72 16,-4 12-29-16,-8-3-95 0,1 17 79 0,-4 5 39 16,-5 6 65-16,0 11-25 15,-3 2-10-15,-1 3 10 0,3 8 322 0,4 8-161 16,6 3-81-16,9-5 210 0,1 7-252 0,5 6 0 15,7-2 0-15,2 2 0 0,0-1 0 0,11 2 0 16,7-1 0-16,3-2 0 0,8 1 0 0,1-4 0 16,3-5 0-16,9-1 0 0,-8-6 0 0,3-2 0 15,3-2 0-15,-4-6 0 0,0 0 0 16,-4 0-895-16,-4 0 217 0</inkml:trace>
  <inkml:trace contextRef="#ctx0" brushRef="#br1" timeOffset="-97071.16">18482 11880 2463 0,'-9'-6'0'0,"-3"4"0"0,8 2 0 0,0 0 0 0,3 0 0 0,1 0 0 0,0 0 0 0,0 0 0 0,0 0 0 0,0 0 0 0,0 0 88 0,7 0 383 15,10 0-227-15,6 0-103 0,1 0 102 0,2 0-104 16,2 0-50-16,-3-1-174 0,7-4 57 0,-6 3 32 15,-3-1 1-15,-1 1-532 0,-1 2 283 0,-4 0 150 16,-4 0 61-16,-4 8-962 16,-5 8 478-16</inkml:trace>
  <inkml:trace contextRef="#ctx0" brushRef="#br1" timeOffset="-96899.08">18514 12222 3385 0,'-15'15'0'0,"3"0"0"0,5-8 0 0,0-1 0 0,5-2 0 0,2-1 0 0,0 2 0 0,7-2 0 0,14 1 0 0,3-2 0 0,4-2 117 0,2 0 17 0,2 0-48 0,0 0-14 15,0 0-11-15,1 0-591 0,-2 1 283 0,-3-1 143 16,0 3-815-16,-2-3 446 0,5 0 230 0,-10 0 112 16</inkml:trace>
  <inkml:trace contextRef="#ctx0" brushRef="#br1" timeOffset="-96717.79">19181 11978 3673 0,'2'0'0'0,"-1"0"0"0,5 0 0 0,1-2 0 0,5-2 0 0,4 1 0 0,5 0 0 0,8-2 0 0,2 1 0 0,5 0 0 0,5 0 258 0,1 1-258 0,-7 1 0 0,14 0 0 15,-7-1 0-15,-1 2 0 0,-6 1 0 0,4 0 0 16,-2 0-17-16,-5 0-750 0,-4 0 402 0,-8 1 201 15,-3 7 101-15,-7-2-963 0</inkml:trace>
  <inkml:trace contextRef="#ctx0" brushRef="#br1" timeOffset="-96388.8">19319 12077 2586 0,'-34'8'0'0,"6"1"0"0,2 2 0 0,8-2 0 0,6-7 0 0,4 2 0 0,7-2 0 0,1 2 0 0,1-1 0 0,17 1 0 0,8 2 107 15,0-1 196-15,7 1-132 0,-2 0-58 0,3 2-85 16,-4-1 9-16,0 1 1 0,-6 1-1 16,-5 2-282-16,-2 1 150 0,-6 3 62 15,-5-2 35-15,-4 3-243 0,-2 0 136 0,-2 0 71 16,-13 0-134-16,-6 0 79 0,-1 0-21 0,-1-5 38 16,-1-2 326-16,5-2-142 0,-4-1-89 0,5-1 472 15,4-2-227-15,5-1-127 0,2-1-17 0,3-1 117 16,2 0-198-16,2 0-43 0,0 0 0 0,13 0 0 15,10 0 0-15,3 0 0 0,0 0 0 16,4 0 0-16,2 0 0 0,-2 0 0 0,2 0 0 0,-8 0 0 16,6 0 0-16,-7 3-221 15,0 0-14-15,-5 1 116 0,0 0-1 0,-6-3-207 16,-2 3 149-16,-2-2 70 0,-3 0 36 0,-3 0-439 16,0-2 237-16,-2 0 109 0,0 0-351 0</inkml:trace>
  <inkml:trace contextRef="#ctx0" brushRef="#br1" timeOffset="-96208.18">19468 11478 3144 0,'2'-13'0'0,"-1"9"0"0,1 2 0 0,0 0 0 0,-2 2 0 0,2 0 0 0,2 0 0 0,2 7 0 0,-1 5 0 0,3 5 0 0,-1 8 119 0,1 1 84 0,-2 4-82 0,-1 1-32 16,-1 6-209-16,-2-3 79 0,-1 5 39 15,1-2 1-15,0 1-596 0,-2-2 327 16,0-1 149-16,0 1-742 0</inkml:trace>
  <inkml:trace contextRef="#ctx0" brushRef="#br1" timeOffset="-95984.11">20027 11906 3887 0,'0'0'0'0,"0"0"0"0,0 0 0 0,0 0 0 0,0 0 0 0,2 0 0 0,5 0 0 0,0 4 0 0,0 1 0 0,0 1 0 0,3 2 44 0,0-1-44 0,-1 4 0 0,-2-1 0 16,-1-1 0-16,0 7 0 0,-3-5 0 0,-1 1-7 15,0 0-20-15,-2 0 31 0,0-3-788 0,0 2 403 16,0-3 205-16</inkml:trace>
  <inkml:trace contextRef="#ctx0" brushRef="#br1" timeOffset="-95618.41">20441 11909 2948 0,'-5'-6'0'0,"0"4"0"0,3-1 0 0,-1-1 0 0,3 3 0 0,0-1 0 0,0 0 0 0,0-1 0 0,7-1 0 0,10 2 0 0,6 0 433 0,5 0-203 0,4 2-96 0,4 0 14 15,6 0-110-15,0 0-38 0,-4 0 0 0,8 2 0 16,-4 3 0-16,-1 1 0 0,0-1 0 0,-7-1 0 16,4 1-5-16,-4 1-32 0,-4-1 36 0,-5-4-627 15,-4 3 239-15,-1 0 190 0,-8-1-674 0,-2 3 423 16</inkml:trace>
  <inkml:trace contextRef="#ctx0" brushRef="#br1" timeOffset="-95271.84">20620 12109 2363 0,'-3'0'0'0,"3"0"0"0,0 0 0 0,0 0 0 0,6 0 0 0,7 0 0 0,4 2 0 0,3-2 0 0,5 3 0 0,2-1 0 0,-1 2 465 0,0 2-215 0,-4 0-97 15,3 1-56-15,-4 2-31 0,-5 1 1 0,-2 1-30 16,-7 2-256-16,-5 1 137 0,-2 2 55 16,0 4-116-16,-16 0 89 0,-9-1 46 15,-1 1 0-15,-3-3 22 0,-1 0-79 0,-2-2 36 16,0-2-88-16,2 0 371 0,4-3-157 0,5-4-59 16,5-1 400-16,5-1-208 0,2-2-116 0,6-2-114 15,1 0 0-15,2 1 0 0,4-1 0 0,15 0 0 16,5 0 0-16,5 0 0 0,1 0 0 0,2 0 0 15,3 2 0-15,1 0 0 0,-1 0 0 0,-1-2 0 16,-2 4 0-16,-8 0 0 0,3-3 0 16,-4 4 0-16,-7-2 0 0,-2-1-318 15,-3 2 0-15,-6-3 132 0,-1 2 79 0,-2-3-485 16,-1 2 277-16,-1-2 140 0,0 0 68 0,0-6-437 16,-1-12 258-16</inkml:trace>
  <inkml:trace contextRef="#ctx0" brushRef="#br1" timeOffset="-95085.08">20901 11147 3359 0,'-6'-15'0'0,"6"12"0"0,-2 0 0 0,2 2 0 0,0 1 0 0,0 0 0 16,0 0 0-16,0 9 0 0,2 12 0 0,1 3 0 0,2 7 128 0,1 10 194 0,-5 2-200 0,1 2-122 0,0 0 0 0,0 2 0 0,0-7 0 0,0 8 0 15,-1-5-507-15,1 0 190 0,-2-1 177 0,0 2-965 16</inkml:trace>
  <inkml:trace contextRef="#ctx0" brushRef="#br1" timeOffset="-93693">21619 11887 1185 0,'0'0'0'0,"0"0"0"0,0 0 0 0,0 0 0 0,0 0 0 0,0 0 0 15,0-4 0-15,0-3 0 0,0-3 0 0,0-1 0 0,0-1 70 0,3-2 78 0,-1-3-55 0,2 1-29 0,-3-1-4 0,1-2 0 16,-2 0-14-16,0 0 4 0,0-2-13 0,0 3-1 16,-5-1 1-16,-4-2 40 0,-5 3 10 0,-1 0-51 15,-4 0 1-15,3 7 52 0,-3 0-26 0,-8 3 0 16,7 6 47-16,-8 2-41 0,0 0 0 0,-2 12-33 15,-4 13 61-15,4 10-30 16,0 1 9-16,0 13-11 0,0 6 0 0,7-1-29 16,7-5 1-16,0 5 94 0,9-2-52 0,3-5 1 15,4-3-44-15,0-8 94 0,4-2-46 0,10-4-15 16,5-6-21-16,2-3-12 0,6-6 1 0,-2-5-80 16,5-7 39-16,0-3 10 0,1 0 30 0,0-13-68 15,0-7 33-15,-1-9 1 0,-4-3 33 0,-5 2-248 16,2-11 86-16,-7 2 67 0,-2-1-7 0,-5-4-59 15,-2 4 30-15,-3 8 29 0,-2-3 100 16,-2 11-32-16,0 2-13 0,-2 5 142 16,-4 8 135-16,-1 1-140 0,-3 6-51 0,-1 2 194 15,2 2-261-15,-3 17-7 0,5 5 0 0,1 3 0 16,5 3 0-16,1 6 0 0,0-3 0 0,5 0 0 16,9 2 0-16,0-4 0 0,7-1 0 0,-2-1 0 15,3-5 0-15,-1-3 0 0,1-2 0 0,-4-6-56 16,2 0-37-16,-1-4-451 0,-2-3 254 0,-4-4 126 15,-1-2 64-15,-1 0-193 0,-1 0 133 0,-3-2 62 16,-2-9 30-16,1-6-449 16,-4-6 240-16,-1-3 111 0</inkml:trace>
  <inkml:trace contextRef="#ctx0" brushRef="#br1" timeOffset="-93414.25">21771 11468 2235 0,'-6'-16'0'0,"3"2"0"0,1 5 0 0,2 0 0 0,0-1 0 0,2 1 0 0,10 1 0 0,6 2 0 0,2 3 0 0,6 1 0 0,-5 2 334 0,2 0-149 0,-3 4-74 16,1 6-38-16,-5 2-48 0,0 2 12 0,-5 2-1 15,-4 1 1-15,-4 4-39 0,-3 1-1 0,0-2 49 16,-16 1-45-16,0-1 0 0,-5-3 35 0,-4 0 221 16,4-6-101-16,-7 2-65 0,8-4-27 0,-1-1 147 15,5-4-211-15,4 0 0 0,3-3 0 0,3-1 0 16,3 0 0-16,3 0 0 0,0 0 0 15,3 0 0-15,15 0 0 0,11 0 0 16,-1-1 0-16,2-3 0 0,4-2 0 0,-2 3 0 0,1-1-1 16,4-1-141-16,-3 4 76 0,-1-1-772 15,-1 2 400-15,0 0 201 0,-2 0 92 0,2 0-630 16</inkml:trace>
  <inkml:trace contextRef="#ctx0" brushRef="#br1" timeOffset="-92691.55">22507 11291 2902 0,'0'-6'0'0,"0"4"0"0,0 0 0 0,0 2 0 0,0 0 0 0,0 5 0 0,0 13 0 16,0 4 0-16,2 8 0 0,0 4 0 0,0 11 263 0,-1 3-113 0,-1 5-47 0,0 9 175 0,0-1-120 15,0 2-81-15,0 1-77 0,0-1 0 0,0-8 0 0,0 3 0 16,0-1 0-16,0-7 0 0,0-4 0 15,0-11 0-15,0-5 0 0,0 1 0 0,0-10 0 0,0-9 0 16,0-2 0-16,0-7 0 16,0-1 0-16,0-2 0 0,-5-2 0 0,-2-9 0 15,-3-9 0-15,-1-4 0 0,0-1 0 0,-5-4 0 16,0-3 0-16,-5-5 0 0,2 8 0 0,-1-2 0 16,-3 3 0-16,-2 5-37 0,1 6-23 0,-3 5-8 15,2 9 35-15,0 3-29 0,-5 0 25 0,5 15 257 16,3 3-143-16,3 7-77 0,4 0 0 0,8-1 0 15,1 10 0-15,6-4 0 16,0 2 0-16,2-2 0 0,11 0 0 0,6-3 0 16,4-4 0-16,2-3 0 0,5-5 0 0,5-6 0 15,8-5 0-15,-6-4 0 0,12-6 0 0,-6-13 0 16,3-7 0-16,-5-4 0 0,-2-4-113 0,-4-4-119 16,-3 1 103-16,-3-3 46 0,-5-1-44 0,-1 0 46 15,-7 0-1-15,-2 7 160 0,-5-2-52 16,-3 6-32-16,-3 9 0 0,-1 3 164 0,-2 6-97 0,0 3-58 15,0 5-16-15,0 3 559 16,-4 1-546-16,-3 0 0 0,2 14 0 0,1 7 0 16,2 9 0-16,2 2 0 0,0 4 0 0,4 5 0 15,9-1 0-15,4-7 0 0,6 8 0 0,-3-12 0 16,4 1 0-16,5-6 0 0,1-3 0 0,2-6 0 16,0-4 0-16,-2-7 0 0,-2-3 0 0,0-1 0 15,-3-1 0-15,-7-9 0 0,1-4 0 0,-4-5 0 16,-2-6 0-16,-5 1 0 0,-7-5 0 0,1-2 0 15,-2-7 0-15,0-4 0 0,-11-1 0 0,-6-3 0 16,-3-1 0-16,-6 1 0 16,-5 7 0-16,-4 7 0 0,-7 8 0 0,1 8 0 15,0 8 0-15,3 5 0 0,-1 3 0 0,5 0 0 16,6 8 0-16,10 2 0 0,5 1 0 0,6-1 0 16,4 8 0-16,3 1 0 0,0 2 0 15,14 1 0-15,7 3 0 0,6-1 0 0,6 4 0 16,3-6 0-16,1-1 0 0,4-2 0 0,3-4 0 15,-9-2 0-15,13-2 0 16,-14-4 0-16,1 2 0 0,-1-5 0 0,-8-1-995 16,6 3 347-16,-7-1 305 0</inkml:trace>
  <inkml:trace contextRef="#ctx0" brushRef="#br1" timeOffset="-91640.69">9335 13062 1997 0,'-14'-11'0'0,"2"6"0"0,8 4 0 0,0-1 0 0,4-2 0 0,0-2 0 0,0 1 0 0,8-2 0 0,11 0 0 0,4 2 0 0,2-1 80 0,5 3 10 0,0 3-54 0,0 0 38 16,0 0 0-16,-1 0-37 0,-3 6-117 0,-3 2 67 15,0 4 21-15,-7 1-1 0,-2-1-74 0,-7 6 52 16,-5-3 34-16,-2 3 29 0,0-1-41 0,-7 0 19 15,-9 1-44-15,0-6 122 16,-2 1-57-16,0-1-4 0,3-3-53 0,4-3 327 16,1 0-131-16,2-3-74 0,7 0 92 0,-1-2-88 15,2 3-40-15,0 0 0 0,7 2-186 0,10 4 73 16,0 0 46-16,7 1-156 0,-3 3 92 0,-1 0 46 16,1 5 22-16,-3-1-167 0,-6 4 69 0,-1 4 8 15,-4 2 38-15,-5 0-19 0,-2 0-1 0,0 2 41 16,-11 0 264-16,-5-1-134 15,-7-3-64-15,-3-2 400 0,-2-2-212 0,-2-1-150 0,-1-6-86 16,0-1 0-16,2-6 0 0,1-3 0 16,9-5 0-16,-5 0 0 0,5-2 0 0,3-8 0 15,5-6 0-15,3-7-88 0,8-2 9 0,0-1 45 16,3 0-725-16,15-1 340 0,4 3 192 0,10-6-498 16,-2 6 344-16,6-1 172 0</inkml:trace>
  <inkml:trace contextRef="#ctx0" brushRef="#br1" timeOffset="-91383.97">9989 13080 2747 0,'0'0'0'0,"-2"0"0"0,-6 0 0 0,-1 2 0 0,1 3 0 0,3 1 0 0,3 1 0 0,2-1 0 0,0 2 0 0,5-1 0 0,11-1 211 0,0-3-87 0,5 1-1 0,0-4-49 15,7 0 1-15,-3 0-39 0,0-2-158 0,0-9 80 16,-4-2 48-16,-3-2-151 0,-2-1 90 0,-7-2 46 15,-4 2 0-15,-5-1 51 16,0 0-5-16,-3 1-64 0,-15 0 0 0,-5 4 230 16,-2 2-95-16,-3 5-64 0,0 3 258 0,-4 2-124 15,2 0-121-15,0 2-57 0,6 12 0 0,7-3 0 16,2 4 0-16,5 0 0 0,6 1-50 0,4 3 20 16,0 3 33-16,9-2-809 0,12 2 404 0,4-1 148 15</inkml:trace>
  <inkml:trace contextRef="#ctx0" brushRef="#br1" timeOffset="-90585.8">11178 12928 2029 0,'0'-19'0'0,"0"6"0"0,0 6 0 0,-2 1 0 0,0-2 0 0,-1 2 0 0,3 4 0 0,-2 1 0 0,-5 1 0 0,4 1 0 0,-5 21 127 0,-1 8-49 0,-1 9 78 0,-2 8-59 15,-5 13-30-15,-2 0 164 0,2-3-88 0,-7 18-58 16,3-6-24-16,-4 5 68 0,1-2-46 0,-3 3 9 16,4 0-56-16,-2-5-41 0,0-6 0 0,9-13 42 15,1-5-315-15,5-12 166 0,5-11 70 16,2-7-222-16,1-2 143 0,2-8 27 0,0-6 51 15,7-7-590-15,7-27 302 0,7-6 148 16,1-15 72-16</inkml:trace>
  <inkml:trace contextRef="#ctx0" brushRef="#br1" timeOffset="-90386.48">11029 12973 2856 0,'2'-13'0'0,"0"3"0"0,0 7 0 15,-2-1 0-15,2 1 0 0,-1 3 0 0,1 14 0 0,10 11 1 0,1 2 0 0,8 12-1 0,0 3 102 0,2 8 305 0,4 6-176 0,1 9-101 16,-1-4-13-16,-1 2-40 0,-1 0-68 0,-2-2-9 0,-2-8 0 16,4 13 0-16,-4-8 0 0,-5-9-281 0,0 1 134 15,-4-2 92-15,-2-9 55 0,0-3-584 0,-5-5 291 16,-3-8 60-16,0-5-360 0,-2-3 278 0,0-6 130 16,-4-4 79-16,-7-5 34 0,-4 0-394 0</inkml:trace>
  <inkml:trace contextRef="#ctx0" brushRef="#br1" timeOffset="-90244.38">10960 13637 2736 0,'-21'-7'0'0,"7"3"0"0,2 3 0 0,4-2 0 0,7 2 0 0,1 1 0 0,5 0 0 0,16-2 0 0,9 1 0 0,4 1 0 0,10 0 83 0,-2 0 10 0,3 0-28 0,-5 0 9 16,10 0-37-16,-6 0-424 0,-1 0 212 0,0 1 106 15,-1-1-667-15,-7 0 376 0,2 0 184 0</inkml:trace>
  <inkml:trace contextRef="#ctx0" brushRef="#br1" timeOffset="-89961.11">11567 13563 2401 0,'0'-10'0'16,"0"4"0"-16,-6 0 0 0,2-1 0 0,2-1 0 0,2 3 0 0,0-2 0 0,0-3 0 0,6 6 0 0,11-3 0 0,-1 5 405 0,2 1-184 0,1 1-92 0,-1 0-46 0,1 6-155 15,-2 6 63-15,-2 5 19 0,-2-1 0 0,-3 6-94 16,-5 0 61-16,-1 5 30 0,-4-7-103 0,0 6 62 15,-4-7 35-15,-8 0 0 16,-2-2 57-16,-3-2-32 0,2-2-62 0,-2-2 359 16,2-4-168-16,1 2-71 0,7-8-37 0,0 3 277 15,3-3-324-15,1-1 0 0,3 0 0 0,0 0 0 16,0 0 0-16,3 0 0 0,12 0 0 0,4 0 0 16,0 0 0-16,7-1 0 0,0-1 0 0,0 0 0 15,-1 2 0-15,5-1 0 0,-2-2-33 0,1 2-125 16,-3-1 81-16,0-1-708 0,-2 0 364 0,6-2 197 15,-2-1 94-15,3-4-278 16,-1-2 186-16</inkml:trace>
  <inkml:trace contextRef="#ctx0" brushRef="#br1" timeOffset="-89804.82">12157 13233 3300 0,'-14'-1'0'0,"3"-1"0"0,2 0 0 0,1 2 0 0,4 0 0 0,0 0 0 0,4 0 0 0,0 0 0 0,9 0 0 0,14 0 0 0,2 0 267 0,3 0-115 16,0 0-58-16,6 0-378 0,0 0 170 0,0 0 71 16,-1 0 39-16,-3 0-848 0,-1 0 442 0,-8 2 230 15</inkml:trace>
  <inkml:trace contextRef="#ctx0" brushRef="#br1" timeOffset="-89642.88">12260 13461 1861 0,'-13'7'0'0,"6"-3"0"0,0 4 0 15,5-8 0-15,2 2 0 0,0 0 0 0,0 1 0 0,4 1 0 0,12-2 0 0,2 1 0 0,6 1 34 0,3-3 2 0,3 0 11 0,2-1-567 0,1 0 278 16,3 0 140-16,-1 0 69 0,2 0-902 0,-3 0 906 0,1 0 11 0</inkml:trace>
  <inkml:trace contextRef="#ctx0" brushRef="#br1" timeOffset="-89307.43">12989 13130 2156 0,'3'-39'0'0,"-1"3"0"0,0-1 0 0,-2-2 0 0,0 3 0 0,0 5 0 0,-5 8 0 0,-3 0 0 16,0 4 0-16,-1 4 0 0,2 7 326 0,-5 1-149 0,3 4-71 0,-4 3 422 0,-3 0-245 15,4 3-124-15,-2 12 37 0,-2 6-196 0,4 3 0 16,1 4 0-16,4 1 0 0,1 4 0 15,4 3 0-15,2 7 0 0,0-4 0 16,0 3 0-16,2-1 0 0,7 3 0 0,0 4 0 16,1 1 0-16,1 0 0 0,-2 2 0 0,0-1 0 0,1 5 0 15,-4-1 0-15,-1-1 0 0,1-1 0 0,-4-2 0 0,-1-2 0 16,-1-3 0-16,0-8 0 0,0 5 0 0,-7-4 0 16,-6-5 0-16,0-1 0 0,-5-4 0 0,-2-2 0 15,-2-1 0-15,-2-6 0 0,-2 0 0 0,-1-4 0 16,4-4 0-16,-5-4 0 15,10-3 0-15,-3-3 0 0,4-1 0 0,2 0 0 16,8-1-202-16,-2-10-160 0,8-2 162 0,1-2 82 16,0-1-669-16,6-1 376 0,9 1 177 0,4-3-210 15</inkml:trace>
  <inkml:trace contextRef="#ctx0" brushRef="#br1" timeOffset="-89033.16">13210 13834 2803 0,'-2'23'0'0,"-1"10"0"0,1-4 0 0,2 2 0 0,0-2 0 16,0 1 0-16,2 1 0 0,9-5 0 0,4-2 0 0,3-3 0 0,5-6 122 0,-4-4-34 0,7-3-109 0,-5-5 28 0,3-3 1 16,-3 0 29-16,-1-5-104 0,-2-10 61 0,-2-6 17 15,-6-4-100-15,-4 1 63 0,-5-2 31 0,-1 0-9 16,0-3 121-16,-1 0-45 0,-13-1-81 15,-1 2 270-15,-4-1-130 0,-1 5-54 16,-1 5-22-16,-5 2 220 0,-3 5-191 0,1 9-84 16,0 1 0-16,0 2 0 0,8 0 0 0,-1 11 0 15,6 3 0-15,3-1 0 0,5 4 0 0,3-1 0 16,4 5-616-16,0-1 203 0</inkml:trace>
  <inkml:trace contextRef="#ctx0" brushRef="#br1" timeOffset="-88118.65">13231 13061 1961 0,'-5'0'0'0,"4"-2"0"0,1 2 0 0,0 0 0 0,0 0 0 0,6 0 0 0,10 0 0 0,5 0 0 0,6 0 0 0,-1 0 0 0,3 0 94 0,3 0 297 0,-3 0-177 16,-3 0-80-16,8 0 88 0,-6 0-94 0,0 0-45 15,-7 0-24-15,2 0-158 0,-5 0 77 0,0 0 24 16,-8 0 1-16,0 2-126 0,-4-2 79 0,-4 0 40 16,0 0-335-16,-2 0 182 0,0 0 22 0,-6 0-133 15,-8 0 91-15,0 0 70 0,-3 0 27 16,-2 0 19-16,0 0 25 0,-2 0 0 15,-2 0 0-15,3 8 167 0,-2 1-92 0,-5 8-33 16,5 2 0-16,0 3 118 0,-1 8-77 0,-2 6-40 16,7-5 450-16,-5 15-222 0,6-6-63 0,4 5-70 15,6-4 190-15,5-6-127 0,2 5-56 0,0-6 103 16,9-2-88-16,6-4-44 0,6-4-24 0,0-4-56 16,-1-8 0-16,6 1 0 0,-5-8 0 15,2-5 0-15,0 0 0 0,-2 0 0 0,0-7 0 0,-2-9 0 16,-7-2 0-16,-2-2 0 15,-4-1-76-15,-1-1 10 0,-5-3 7 0,0-1-53 16,0 2 32-16,-14 3 33 0,-4 0-11 0,2 6 143 16,-5 3-65-16,-4 2-18 0,2 4-11 0,-4 4 123 15,1 2-57-15,1 0-33 0,3 6-34 0,2 6 33 16,2-3-19-16,7 2 0 0,4-6-361 0,1 3 172 16,4-1 89-16,2-1-605 0,0 0 332 15,4-5 167-15,7-1 83 0,4 0-498 0,0-13 295 0</inkml:trace>
  <inkml:trace contextRef="#ctx0" brushRef="#br1" timeOffset="-87889.5">13205 12579 2419 0,'-25'0'0'0,"8"-2"0"0,0 2 0 0,5 0 0 0,3 0 0 0,4 0 0 0,5 0 0 0,0 0 0 0,7 0 0 0,16 3 0 0,5 2 173 0,6 3 215 0,9-1-181 0,-3-2-85 16,1 1-43-16,-6-3-16 0,5-1 0 0,-4 0-18 16,-2 1-8-16,-4 0-366 0,-10 2 183 0,-1-1 91 15,-6 2-524-15,-3-3 289 0,-5 3 154 0,-3 0-24 16,-2-1-242-16,0 1 183 0,-3 0 91 0,-11-5-296 16,-1-1 198-16,-2 0 95 0</inkml:trace>
  <inkml:trace contextRef="#ctx0" brushRef="#br1" timeOffset="-87748.11">13377 12635 1518 0,'-15'-6'0'0,"0"5"0"0,2 1 0 0,0 0 0 0,1 0 0 15,2 0 0-15,2 8 0 0,0 4 0 0,3 1 0 0,3 6 0 0,0 2 132 0,2 3 275 0,0 1-185 0,0-3-84 0,0 9 82 0,0-2-93 16,0 1-45-16,2-3-23 0,0 0-335 0,3-6 165 16,0 4 69-16,2-7-552 0,0-1 316 0,0-3 156 15,3-5 80-15,-2-5-391 0</inkml:trace>
  <inkml:trace contextRef="#ctx0" brushRef="#br1" timeOffset="-87592.05">13465 12661 2779 0,'2'0'0'0,"0"0"0"0,-2 0 0 0,0 0 0 15,2 8 0-15,-2 5 0 0,2 2 0 0,0 2 0 0,0 1 0 0,4 8 0 0,-3 3 126 0,1 2 230 0,-2 9-164 16,0 0-78-16,-1 1-601 0,-1 0 261 0,2 3 132 15,-2-6 74-15,0 12-476 0</inkml:trace>
  <inkml:trace contextRef="#ctx0" brushRef="#br1" timeOffset="-85052.68">14042 13566 2447 0,'0'0'0'0,"0"0"0"0,0 8 0 0,0 3 0 0,2-5 0 0,9-1 0 0,8-1 0 0,6-4 0 0,5 0 0 0,11 0 0 0,6-5 283 0,3-7-123 0,3-1-62 0,2-2 146 15,-3 4-95-15,1-1-60 0,-4 3-194 0,-5 1 71 16,-8 4 35-16,1 3 0 0,-12-1-461 0,0 2 244 16,-6 0 126-16,-7 2-338 0,-4 7 227 0,-5 4 20 15</inkml:trace>
  <inkml:trace contextRef="#ctx0" brushRef="#br1" timeOffset="-84763.41">14352 13606 2157 0,'-9'6'0'0,"-1"4"0"0,1 2 0 0,-2 1 0 0,1 2 0 0,-1 2 0 0,-2 5 0 0,-1 0 0 0,2 2 0 0,-2 0 0 0,1-6 167 16,-4 7-70-16,1-5-30 0,-4-2 55 0,4-1-42 0,-1-4 0 16,0-2-34-16,0-2 53 0,4-1-31 0,3-3 0 0,1-1-31 15,5-2 226-15,1-2-104 0,3 2-65 16,0-2 185-16,0 0-231 0,2 2-48 0,10 2 0 15,9-3 0-15,4 2 0 0,1 0 0 0,2 0 0 16,6-2 0-16,0 0 0 0,2 2 0 0,-3 1 0 16,1-1 0-16,0 1 0 0,-4 2 0 0,-4-2 0 15,3 1 0-15,-8 1-57 0,-3-2-822 0,-1 2 421 16,-6-3 211-16,-2-1-481 0,-3 2 350 16,-2-4 171-16,-4 0 85 0</inkml:trace>
  <inkml:trace contextRef="#ctx0" brushRef="#br1" timeOffset="-84583.49">14348 13711 2681 0,'-19'0'0'0,"5"2"0"0,-2 8 0 0,3 2 0 0,3 4 0 0,1 2 0 0,4 7 0 0,3-1 0 0,2 3 0 0,0 3 0 0,0-1 235 0,0 3-90 16,5 2-59-16,3 2-24 0,-2-1-5 0,0 1-20 0,-1 0 0 0,-1-1-328 15,-2 0 159-15,-1 1 84 16,-1-3 43-16,0-3-511 0,0-2 277 0,0-7 62 15,-5-1 91-15,-1-5-487 0,3-5 269 0,-1-5 133 16,1-5 67-16</inkml:trace>
  <inkml:trace contextRef="#ctx0" brushRef="#br1" timeOffset="-84413.38">14294 13188 2674 0,'2'-18'0'0,"-1"9"0"0,1 2 0 0,-2 4 1 0,2 3-1 0,-2 0 0 0,2 11 0 0,2 12 0 0,0 1 1 0,0 7-1 0,1 4 159 0,-1 9-65 0,1-1-132 16,1 2 37-16,2-2 1 0,-1-2 37 0,0-6-568 15,1 5 279-15,2-2 145 0,-3-1-624 0,-1-1 358 16</inkml:trace>
  <inkml:trace contextRef="#ctx0" brushRef="#br1" timeOffset="-83941.99">15109 13726 2014 0,'2'-8'0'0,"2"4"0"0,-2-5 0 0,1-4 0 0,1-2 0 0,0-2 0 0,-3 0 0 0,1-1 0 0,0-5 0 0,0-2 0 0,-2 3 99 16,0-3-30-16,0 5 0 0,-2 0-17 0,-9-1-5 0,-6 2-9 15,0 4 0-15,-5 5 24 0,-3 5-24 0,-3 3 0 16,0 2 9-16,-2 4 52 0,-8 19-31 0,6 3 0 16,0 5 134-16,2 7-82 0,4 5-31 0,4 2 137 15,3 2-94-15,8 0-47 0,4-4 0 0,7-5 11 16,0 2-46-16,1-5-50 0,12-5 0 16,8-4 0-16,1-5 0 0,4-6 0 0,-1-6 0 15,9-5-36-15,-6-4-59 0,0 0 67 16,-1-9-241-16,-3-10 142 0,-2-3 26 0,-1-6-71 15,-4 1 51-15,-4-3 44 0,-2-2 8 0,-3 2 51 16,-2 3-30-16,-3 1 10 0,-1 1 0 0,0 9 190 16,-2 4-96-16,0 4-46 0,0 2-29 0,0 4 477 15,-2 0-195-15,-5 2-127 0,2 13 45 0,-2 10-181 16,3-3 0-16,3 10 0 0,1 1 0 0,0-1 0 16,0 0 0-16,1 0 0 15,10-3 0-15,1-2 0 0,3-2 0 0,-2-8 0 16,2 0-57-16,2-6 23 0,0-3-671 0,0-4 334 15,0-2 166-15,-2 0 84 0,-1-2-390 0,-2-8 227 16,-1-4 128-16,1-10-328 0,-5 1 224 0,-1-8 111 16,-4-10 55-16</inkml:trace>
  <inkml:trace contextRef="#ctx0" brushRef="#br1" timeOffset="-83691.8">15242 13332 2454 0,'0'-36'0'0,"0"12"0"0,-1 3 0 15,1 2 0-15,0 5 0 0,0 2 0 0,0 4 0 0,7 1 0 0,7 3 0 0,4 2 0 0,3 2 132 0,3 0-47 0,0 3 80 0,-1 11-63 0,-6-1-23 16,0 2-67-16,-2 3-1 0,-6 2 27 0,-3 2 0 16,-6 2-145-16,0-4 82 0,-9 8 27 0,-11-8-2 15,0 3 38-15,-4-4 0 0,-3-3 0 0,6-3 263 16,-1 2-137-16,1-7-62 0,8-2-43 0,2-1 146 16,5-2-205-16,3-2 0 15,1-1 0-15,2 0 0 0,4 0 0 0,17 0 0 16,6-1 0-16,3-4 0 0,10-2 0 0,-1 1 0 15,4-1-77-15,1 1-22 0,0 0 69 0,-3 3-865 16,7-1 432-16,-3 3 213 0,-4-1 106 0,-5 2-518 16,1-3 311-16</inkml:trace>
  <inkml:trace contextRef="#ctx0" brushRef="#br1" timeOffset="-83008.3">16074 13090 2868 0,'-3'-6'0'0,"-1"4"0"0,1 0 0 0,-2 2 0 0,1 4 0 0,2 16 0 0,2 6 0 0,0 9 0 0,0 8 0 0,-1 2 0 0,-1 11 398 0,0 10-185 15,-2-4-88-15,4 1-43 0,0 2 81 0,0-4-81 0,0-7-82 16,0 1 0-16,2-4 0 0,0-8 0 0,3-9 0 16,1-1 0-16,-3-8 0 0,2-5 0 15,-3-6 0-15,0-6 0 0,0-3 0 0,-1-3 0 16,-1-2 0-16,0-2 0 0,0-9 0 0,-7-6 0 15,-3-8 0-15,1 1 0 0,-4-4 0 0,-2-2 0 16,-2 0 0-16,0 4 0 0,-4 1 0 0,-1 8-39 16,3 10 78-16,-9-1-39 0,1 8 0 0,-1 0 0 15,3 17 0-15,0 4 0 0,4 1 0 0,7 7 0 16,2-1 0-16,6 3 0 0,6-1 0 0,0-2 0 16,2-3 0-16,15 3 0 0,3-6 0 0,7-4 0 15,3-3 0-15,5-8 0 16,4-5 0-16,9-2 0 0,-4-2 0 0,0-14 0 15,1-8 0-15,-1-1 0 0,-10-1 0 0,8-9 0 16,-8 2-86-16,1-4-33 0,-5-5 41 0,-5-2-60 16,2-1 41-16,-6-3 34 0,0 3 0 0,-7 1 104 15,-3 11-39-15,-3 0 0 0,-6 13 359 0,0 1-194 16,-2 8-99-16,0 3-65 0,0 3-3 16,0 3 0-16,-10 2 0 0,3 7 0 15,-1 16 0-15,3 2 0 0,3 6 0 0,2 11 0 16,0-4 0-16,2 8 0 0,12-3 0 0,6-3 0 15,4-4 0-15,5-6 0 0,-4-8 0 0,10-1 0 16,-2-6 0-16,5-7 0 0,-3-5 0 0,1-3 0 16,-4 0 0-16,0-6 0 0,-4-9 0 0,-4-1 0 15,-3-5 0-15,-4 0 0 0,-2-7 0 0,-4-2 0 16,-5-2 0-16,-3-9 0 0,-1 0 0 16,-2-1 0-16,-3-11 0 0,-10 3 0 15,-6-1 0-15,-6 2 0 0,-2 3 0 0,-10 10 0 16,-4 6 0-16,-5 9 0 0,-7 9 0 0,-2 9-6 15,1 3-32-15,0 1 82 0,5 14-44 0,13 3 0 16,2 1 0-16,10 1 0 0,13-3 0 0,3 6 0 16,8 1 0-16,0 0 0 0,13 1 0 0,11 0 0 15,11 1 0-15,0-8 0 0,10 5 0 0,2-8 0 16,3-4 0-16,1-6 0 0,0 0 0 16,-8-4 0-16,8-1-121 0,-13 0-40 15,1 0-1023-15</inkml:trace>
  <inkml:trace contextRef="#ctx0" brushRef="#br1" timeOffset="-79938.94">17285 13347 2138 0,'-9'-2'0'0,"5"0"0"0,3 2 0 0,1 0 0 0,0 0 0 0,0 0 0 0,0 0 0 0,1 4 0 0,7 1 0 0,4-1 0 0,6 2 449 16,5 0-206-16,-1-1-103 0,4-1-52 0,-2 1-44 15,-1-1 2-15,7 0-10 0,-1-1 1 0,-5 1-420 16,-2 0 210-16,-1 2 105 0,-2-3-689 0,-4 3 325 16,-6 0 217-16</inkml:trace>
  <inkml:trace contextRef="#ctx0" brushRef="#br1" timeOffset="-79785.54">17343 13692 2878 0,'-12'8'0'0,"2"5"0"0,6-4 0 0,0-2 0 0,4-3 0 0,0 4 0 0,4-4 0 0,15-1 0 0,4 0 0 16,5-2 0-16,2-1 180 0,6 0-72 0,-1 0 43 15,3 0-57-15,-1 0-19 0,3 0-727 0,-2 0 344 0,-3 0 173 0,1 0 86 16</inkml:trace>
  <inkml:trace contextRef="#ctx0" brushRef="#br1" timeOffset="-77420.13">17982 13439 1943 0,'-9'-2'0'0,"1"0"0"15,4 2 0-15,1 0 0 0,3 0 0 0,0 0 0 0,0 4 0 0,2 0 0 0,11-1 0 0,7 1 0 0,8-4 226 0,4 0-95 0,4 0 125 0,10 0-114 16,-6-2-53-16,6-1-26 0,-3-3 205 0,4 0-116 16,-6 2-48-16,10-1 102 0,-4 1-85 0,-2 0-42 15,0 0 0-15,-4 1-65 0,-4-1 32 0,2 0-34 16,-4 3-12-16,-3-4 0 0,-4 3 0 0,-5 0 0 15,-3 1 0-15,-1-1 0 0,-6 2 0 0,-1 0 0 16,-5 0-240-16,-1 0 50 0,-3 0 100 16,-1 0-547-16,0 0 300 0,-2 0 150 15,0 0 75-15,0-2-474 0,0 2 265 0,-11 0 147 0</inkml:trace>
  <inkml:trace contextRef="#ctx0" brushRef="#br1" timeOffset="-77028.31">18048 13708 2616 0,'-15'-8'0'15,"7"6"0"-15,6 2 0 0,0 0 0 0,2 0 0 0,0 0 0 0,0 0 0 0,8 0 0 0,7 3 0 0,6 3 0 0,1 0 95 0,5 1 247 0,-1 5-152 0,-5-1-68 0,5 4-41 0,-4 0-45 16,-3 1 1-16,-4-1 0 0,-1 5-60 0,-3 1 39 15,-8-1-10-15,-1 2-171 0,-2 5 101 0,0-2 51 16,-13-1 24-16,-6-1-79 16,-1 0 47-16,-5-2-44 0,1-4 38 0,-3-1 32 0,1-6-11 15,6-1-53-15,-5-3 386 0,4 1-160 16,5-5-82-16,0 1-22 0,7-2 143 0,0-1-206 16,5 0 0-16,2 0 0 0,0 0 0 0,2 0 0 15,0 0 0-15,4 0 0 0,13 0 0 0,6 0 0 16,0 0 0-16,9 0 0 0,-3 0 0 0,2 0 0 15,2 0 0-15,-4 0 0 0,0 0 0 0,-3 0 0 16,-5 4 0-16,0 2 0 0,-3-1 0 0,1 1 0 16,-4-2 0-16,1 2 0 0,-4-2 0 0,-2-3-170 15,-1 3-257-15,1-2 196 16,-3-2 96-16,1 0-654 0,-1 0 376 0,2-2 179 16</inkml:trace>
  <inkml:trace contextRef="#ctx0" brushRef="#br1" timeOffset="-76723.45">18649 13657 2232 0,'4'-6'0'0,"-2"3"0"0,0 2 0 0,0 1 0 0,-2 0 0 0,0 4 0 0,0 9 0 0,-8 2 0 0,-2 6 0 0,-1-3 0 0,-1 5 149 16,-4 0-57-16,-1-1-27 0,-2 1 28 15,-2-2-28-15,3-5 9 0,-4 3-37 0,-1-4 78 16,6-5-40-16,-2 0 1 15,2-2 200-15,6-5-110 0,2 1-70 0,3-1 224 0,2-3-320 16,2 0 0-16,2 0 0 0,0 0 0 0,6 0 0 0,13 0 0 16,5 0 0-16,4 0 0 0,4 0 0 15,2-3 0-15,2 3 0 0,1 0 0 0,1 0 0 16,1 0 0-16,-1 0 0 0,-5 0 0 16,3 0 0-16,-4 3 0 0,0-3 0 0,-9 1 0 15,1-1 0-15,-1 2-732 0,-5-2 327 16,-4 0 185-16,-3 0-258 0,-4 0 220 0,0 0 111 0,-6 0 46 0,1 0-489 15</inkml:trace>
  <inkml:trace contextRef="#ctx0" brushRef="#br1" timeOffset="-76521.91">18857 13634 3013 0,'-2'-2'0'0,"-1"0"0"0,-1 2 0 0,0 0 0 0,1 0 0 0,3 13 0 0,0 2 0 0,0 2 0 0,0 9 0 0,0 2 0 0,2 5 167 0,-1 2 239 0,1 2-175 0,2 9-117 15,-2-5-114-15,0 1 0 16,-1-7 0-16,1 3 0 0,0-3 0 0,0-1 0 0,1-3 0 16,-2-5-37-16,1-6-561 0,-2 1 326 15,0-6 150-15,0-4 73 0,0-3-691 0,0-2 347 0,-2-5 178 16,-4-1 80-16,1 0 54 0</inkml:trace>
  <inkml:trace contextRef="#ctx0" brushRef="#br1" timeOffset="-76246.52">18101 12907 2800 0,'-19'-12'0'0,"8"6"0"0,5 4 0 0,3 2 0 0,2-3 0 16,1 3 0-16,1 0 0 0,17-1 0 0,12 0 0 0,9-2 0 0,7 1 119 0,0-2 145 0,5 0-113 16,2 1-57-16,-3 1 113 0,1 0-85 0,-10-1-32 0,8 2-10 15,-15 1-168-15,2 0 63 0,-6 0 32 16,-7 0-1-16,-2 1-444 0,-7 4 233 0,-5 0 122 16,-1-1-656-16,-6 0 299 0,0 2 202 0,-2 0-328 15,-5-3 268-15,-9 1 130 0,-1-2 65 0</inkml:trace>
  <inkml:trace contextRef="#ctx0" brushRef="#br1" timeOffset="-76082.76">18393 12833 1989 0,'-12'0'0'0,"0"2"0"0,4 2 0 0,1 4 0 0,2-1 0 0,1 5 0 0,2 4 0 0,2 2 0 0,0 0 0 0,0 9 0 0,2-3 137 0,0 4 189 0,1 3-149 15,3 0-69-15,-2 0-35 0,-3-3-237 0,5 0 101 16,-4-6 61-16,2 3 15 0,0-6-499 0,-2-1 262 15,0-3 132-15,1-7-546 0,-1 1 257 0,0-9 177 16</inkml:trace>
  <inkml:trace contextRef="#ctx0" brushRef="#br1" timeOffset="-75917.31">18497 12900 2472 0,'0'-4'0'0,"0"3"0"0,0 1 0 0,0 0 0 0,0 1 0 0,2 12 0 0,0 3 0 0,0 4 0 0,0 0 0 0,1 8 0 0,-1-1 263 0,0-2-103 0,0 7-66 16,1-7-70-16,-1 3 14 0,2-1 0 16,2-2-493-16,-2-4 256 0,-1 3 114 15,3-3 62-15,-3 0-303 0,1 0 182 0,3 0 91 0</inkml:trace>
  <inkml:trace contextRef="#ctx0" brushRef="#br1" timeOffset="-75420.45">19661 13433 1566 0,'0'-21'0'0,"0"4"0"0,0 1 0 0,0-5 0 0,-2 0 0 0,-2 0 0 0,-1 3 0 0,0-2 0 0,-3-5 0 0,0 5 0 0,-1-1 276 0,-2 2-120 15,-3 2-59-15,-2 3 134 16,-5 3-102-16,-2 6-45 0,-3 5-1 0,-3 0 185 0,-10 9-116 0,9 10-47 16,-11 9-39-16,6 3 222 0,3 5-124 15,2 6-64-15,5-1 66 0,8-3-166 16,2 9 0-16,8-4 0 0,5-9 0 0,2 2 0 16,0-3 0-16,6-3 0 0,8-2 0 0,5-7 0 15,4-3 0-15,1-6 0 0,0-6 0 0,-1-6 0 16,7 0 0-16,-3-2 0 0,-1-15 0 0,-4-5 0 15,-1-5 0-15,-2-3 0 0,-4 0-10 0,0-4-100 16,-6 0 36-16,0 1 0 16,-3 3 37-16,-2 7 159 0,-2-2-75 15,-2 7-42-15,0 7 0 0,0 0 121 0,0 5-126 16,-3 2 0-16,-6 2 0 0,4 2 0 16,-2 4 0-16,1 11 0 0,3 7 0 0,3 1 0 0,0 7 0 15,0 2 0-15,0 3 0 0,9-3 0 0,5 1 0 16,4-3 0-16,3-4 0 0,0-2 0 0,4-3 0 15,1-4 0-15,-1-4 0 0,-3-4 0 0,1-1 0 0,-1-5-78 16,1-3-86-16,-5 0 49 0,0 0-578 0,-4 0 319 16,2-2 172-16,-3-7-208 15,-2-6 187-15,0-5 92 0,-2-7 47 0</inkml:trace>
  <inkml:trace contextRef="#ctx0" brushRef="#br1" timeOffset="-75147.04">19907 12993 2687 0,'-4'-18'0'0,"1"5"0"0,1 4 0 0,2 1 0 0,0 0 0 0,0 4 0 0,2 3 0 0,7 1 0 0,5 0 0 0,2 0 0 0,1 11 113 0,2 4 203 0,-2 4-140 15,-2 0-69-15,-2 3-34 0,-6-1-74 16,2 6 15-16,-8-2-128 0,-1 2 76 0,-1-3 38 16,-15 0 0-16,0-5 47 0,-9 4-55 0,0-8 45 0,1-3 1 15,3-2-1-15,-1-2 177 0,3-4-89 0,2-3-17 16,7 1-108-16,3-2 0 0,2 0 0 0,3 0 0 15,2 0 0-15,0 0 0 0,5 0 0 0,18 0 0 16,4 0 0 0,4 0 0-16,3 0 0 0,4 0 0 0,6 0 0 15,-2 0 0-15,-8 4 0 0,10 0 0 16,-8 0 0-16,4 2 0 0,-3-1-580 0,1 2 38 0,-3 1 252 16,-1 1-713-16</inkml:trace>
  <inkml:trace contextRef="#ctx0" brushRef="#br1" timeOffset="-75002.95">20645 13521 3654 0,'0'-2'0'0,"0"1"0"0,0 1 0 0,0-3 0 0,0 3 0 0,0 0 0 0,0 0 0 0,0 0 0 0,0 0 0 0,0 0 0 0,0 0-314 0,0 0 175 15,0 0 88-15</inkml:trace>
  <inkml:trace contextRef="#ctx0" brushRef="#br2" timeOffset="-70268.88">7829 14273 1693 0,'-2'-8'0'0,"-2"4"0"0,2 2 0 0,1 0 0 0,-1 0 0 0,0 2 0 0,0 0 0 0,0 0 0 0,-1 0 0 0,2 0 0 0,-3 13 99 16,0 3-31-16,1 2 76 0,-3 9-58 0,1 5-25 15,-2 7 68-15,-2 1-46 0,0 2-24 0,3 0 10 16,-9 11-5-16,5-3 0 15,0-1-28-15,-2 4-5 0,1-1 5 0,1-1 9 16,0-4-9-16,2-2-52 0,4-9 26 0,-3 1-1 16,4-3 36-16,-2-4-247 0,5-9 115 0,-2-1 39 15,2-4 36-15,0-7-424 0,0-3 206 0,0-5 72 16,0-1-132-16,2-1 127 0,4-23 64 0,5-11-245 16,-1-8 145-16</inkml:trace>
  <inkml:trace contextRef="#ctx0" brushRef="#br2" timeOffset="-70039.74">7767 14320 1799 0,'0'-16'0'0,"0"7"0"0,0 5 0 0,0 3 0 0,0-2 0 0,0 3 0 16,0 0 0-16,0 0 0 0,0 6 0 0,2 11 0 0,8 7 348 0,2 5-157 0,8 4-77 0,-2 5 212 0,3 5-145 16,2 0-64-16,-2 5-45 0,5 0 85 0,-4 1-61 15,-1 1-30-15,1 0-47 0,-3 0 26 0,2-3-9 16,-5-2 0-16,1-1-195 0,-8-3 98 0,2-10 48 15,-1 5 34-15,-4-6-318 0,-2-7 113 16,-3-1 104-16,-1-7-34 0,0-4-362 16,0-3 211-16,0-2 119 0,-9-6-273 0,-6 0 192 15,-2 0 96-15,-4-11 47 0,-1-8-166 0,-7-12 112 16</inkml:trace>
  <inkml:trace contextRef="#ctx0" brushRef="#br2" timeOffset="-69911.89">7830 14956 2412 0,'-22'-15'0'0,"0"8"0"0,1 0 0 0,4 4 0 0,2 0 0 0,4 2 0 0,3-1 0 0,4 2 0 0,1 0 0 0,3 0 0 0,0-2 227 0,13 1-101 16,9-1-44-16,3 2 71 0,1 0-58 0,4 0-29 16,0 0 8-16,2 0-98 0,0 0 30 0,1 7 0 15,-2-1 30-15,-1 2-544 0,0-3 267 0,-2 3 139 16,2-3-750-16</inkml:trace>
  <inkml:trace contextRef="#ctx0" brushRef="#br2" timeOffset="-69545.42">8325 14886 2367 0,'-10'0'0'0,"5"0"0"0,-1 0 0 0,3 0 0 0,0 0 0 0,3-4 0 0,0 1 0 0,0-3 0 0,8 4 0 0,5 1 0 0,3-1 69 0,0 2 0 0,-1 0-41 16,0 0 8-16,0 2 1 0,-3 7-199 0,-5 0 99 15,-2 3 49-15,-3 3-24 0,-2 0 32 0,0 2 1 16,-7-2 41-16,-4 0 200 15,-3 0-103-15,2-5-41 0,-1 3-102 0,4-8 229 16,1 1-99-16,3-3-46 0,0-1-2 0,3 0 255 16,1-2-150-16,1 0-70 0,0 0-77 0,1 0-30 15,12 3 0-15,3-2 0 0,0 0 0 0,3 5 0 16,-1 0 0-16,0 2 0 0,-2 2 0 0,0 3 0 16,-7 0 0-16,1 2 0 0,-7 3 0 0,-1 1 0 15,-2-1 0-15,0 0 0 0,-2-1 0 0,-11-1 0 16,0-2 0-16,-4-2 0 0,-2-3 0 15,-1-1 0-15,-2-2 0 0,2-5 0 16,-1-1 0-16,1 0 0 0,1 0 0 0,0-9 0 16,0-9 0-16,4-5-549 0,4-8 119 0,4-2 197 15,3-9 98-15,4 9-334 0,0-12 221 0</inkml:trace>
  <inkml:trace contextRef="#ctx0" brushRef="#br2" timeOffset="-69395.05">8777 14501 2564 0,'13'0'0'0,"-5"2"0"0,-2 2 0 0,-4-2 0 0,-1 0 0 0,-1-2 0 0,0 0 0 0,0 0 0 0,0 0 0 16,0 0 0-16,0 0 94 0,0 0-29 0,0 4 1 0,2-1-701 0,2 5 332 16,1 3 169-16</inkml:trace>
  <inkml:trace contextRef="#ctx0" brushRef="#br2" timeOffset="-69248.03">8828 14815 3441 0,'-6'11'0'0,"-1"2"0"0,1-4 0 0,1-1 0 0,-1-3 0 0,5-2 0 0,-1-3 0 0,-1 0 0 0,3 2 0 0,0-2 0 0,0 2 94 0,0-2 260 0,3 2-312 0,3-2-42 16,0 1 0-16,0-1-79 0,-1 0-119 0,4 2 116 15,-2 1-933-15,0 0 520 0</inkml:trace>
  <inkml:trace contextRef="#ctx0" brushRef="#br2" timeOffset="-68491.38">9468 14487 1770 0,'0'-8'0'0,"0"6"0"0,0 1 0 0,0-2 0 0,0 3 0 0,0 0 0 0,0 3 0 0,0 9 0 0,5 9 0 0,-2 3 0 0,1 5 116 0,0 4-30 0,1 11 220 15,-3-3-135-15,0 6-68 0,0 3-33 0,-1 4 123 16,1 1-69-16,-2-2-48 0,0 1 5 0,0-1-45 16,0 0 0-16,0-3 0 0,0-6-14 0,0 6 14 15,0-14 0-15,0 1-82 0,0-2 41 0,0-11-1 16,0-2 52-16,0-8-325 0,0-3 153 0,0-4 37 16,4-5 51-16,-1-2-528 0,4 0 256 0,0-11 142 15,5-12-264-15,1-8 198 0,1-7 99 0,2-4 49 16</inkml:trace>
  <inkml:trace contextRef="#ctx0" brushRef="#br2" timeOffset="-68206.52">9756 14595 2007 0,'4'-5'0'0,"-2"3"0"0,1 2 0 0,-1 0 0 0,0 5 0 0,0 10 0 0,3 0 0 0,2 1 0 0,0-1 0 0,4 0 0 0,5 2 137 0,0-5-51 0,3-2 104 16,2-3-68-16,0-3-48 15,-1-4-105-15,1 0 33 0,-3 0 0 0,1-5 34 16,-6-9-79-16,-1 0 35 0,-5-2 0 0,-3-2 21 16,-2-1 0-16,-2 0 23 0,0-2-10 0,-3 3 10 15,-9-1-60-15,-4 2 40 0,-1 4-30 0,-3 0 147 16,-1 3-50-16,0 4-35 0,1 5 2 0,-1-1 42 16,0 2-17-16,3 0 10 0,2 9-146 0,2 3 49 15,3 0 24-15,3 4-128 0,2-3 70 0,4 0 45 16,2 0-2-16,0 2-450 0,2-1 194 0,9-4 121 15,5 2 10-15,0-2-404 16,9-1 253-16,-2-3 121 0</inkml:trace>
  <inkml:trace contextRef="#ctx0" brushRef="#br2" timeOffset="-67965.53">10424 14533 3046 0,'-14'0'0'0,"8"0"0"0,4 0 0 0,2 0 0 0,0 0 0 0,0 0 0 0,0 0 0 0,0 0 0 0,11 0 0 0,8 0 0 0,6 3 182 0,2-3 152 16,5 0-154-16,3 0-72 0,0 0-36 0,1 0-194 16,-2-4 79-16,-2-2 49 0,-2 0-10 0,-8 2-320 15,0 1 179-15,-4 1 91 0,-7 0-224 0,0 0 166 16,-5 0 13-16,-3 2 58 0,-1 0-700 15,-2 0 352-15,0 0 177 0,-7 0-318 16</inkml:trace>
  <inkml:trace contextRef="#ctx0" brushRef="#br2" timeOffset="-67795.06">10513 14482 2235 0,'-17'8'0'16,"2"2"0"-16,4 1 0 0,2 0 0 0,0-1 0 0,4 3 0 0,3 2 0 0,0 2 0 0,2 1 0 0,0 6 0 0,0 0 161 0,4 6-66 0,1-3 186 15,4 4-123-15,-4 1-61 0,1-1-21 0,-1 0-230 16,0-4 94-16,0 2 49 0,1-5-205 0,-3-3 127 16,3-2 71-16,-3-4 23 0,5-9-594 0,0 3 222 15,1-9 180-15,0 0-429 0</inkml:trace>
  <inkml:trace contextRef="#ctx0" brushRef="#br2" timeOffset="-67564.88">10659 14543 2480 0,'0'-7'0'0,"0"4"0"0,0 2 0 0,0 1 0 0,0 0 0 0,0 1 0 0,0 13 0 0,4 7 0 0,1 3 0 0,2 7 0 0,0 12 275 0,-1 3-120 15,-1 5 140-15,-1 2-130 0,2 4-55 0,-2 2-42 16,-1-2 201-16,1 12-155 0,-2-11-114 0,0-6 0 16,-1 5 0-16,-1-5 0 0,2-3 0 0,0-3 0 15,0-11 0-15,0-2 0 0,0-8 0 0,-1-2-313 16,-1-10 137-16,2-2 29 0,-2-5-430 0,0-2 268 15,0-3 127-15,0-1-46 16,-2 0 96-16,-7-1 48 0,2-13 24 0,-4-6-335 16,1-9 170-16,-3-8 99 0</inkml:trace>
  <inkml:trace contextRef="#ctx0" brushRef="#br2" timeOffset="-66927.08">10452 14839 2327 0,'-7'-10'0'0,"2"0"0"0,-1 2 0 0,3 1 0 0,1 1 0 0,2 2 0 0,0-1 0 0,0-1 0 0,3 0 0 0,10 3 0 0,3-1 126 0,0 0-25 0,1 3-33 16,1-1 10-16,-2-1-427 0,0 3 192 0,0 0 97 15,-5 0 47-15,1 0-267 0,-5 0 150 0,-1 0 79 16,-3 5 39-16,-1 0-575 0,-2 2 277 0,0-1 118 16,0 1 82-16,-7 3-55 0,-2-2 64 0,2-2 32 15,-2-1 88-15,2 1-37 0,1-2 9 0,1-1 170 16,-2 1-98-16,4-1-50 15,1-1-24-15,0 2 94 0,0-2-50 0,1 2-34 16,-1 0 65-16,2 3 187 0,0 1-74 0,0-1-68 16,0 2-8-16,0-4-32 0,0 5 1 0,0 0-34 15,0-1-74-15,0 3 45 0,0 1-8 0,0-2-95 16,0 4 59-16,0 0 35 0,0 1 0 0,0 3-69 16,-4 0 29-16,0-1 25 0,1 0-7 0,-2-3 4 15,3 1-8-15,0-7 21 0,-3 0 58 0,3-1-29 16,0-4-4-16,2-3-24 15,0 0 98-15,-1-1-44 0,1 0-15 0,0 0 135 16,0-1-67-16,0-6-40 0,3-5-5 0,8 0 95 16,5-8-60-16,3 4-28 0,3-3 1 0,2-4 25 15,8-4-26-15,-4 7 8 0,10-6 94 0,-10 7-65 16,8-2-32-16,-3 5 1 0,4 4 19 0,-3 3-17 16,-3 6-8-16,0 0-76 0,-3 3 24 0,-3 0 1 15,-4 6 24-15,-2 6-42 0,-2 4 16 0,-5 1 1 16,-5 2 25-16,-3 1-24 0,-3 1-1 15,-1 0 34-15,0 0-45 0,-5-4-12 16,-6-2 10-16,-1-2 23 0,-1-3-94 0,-2-4 46 16,0-4 13-16,0-2 0 0,-2 0-132 0,0-2 73 15,-1-14 30-15,4 0-40 0,1-8 30 0,0 1 0 16,5 7 15-16,1-5 211 0,0 4-99 0,5 6-55 16,-3 2 5-16,5 2 260 0,-1 4-134 0,1 0-74 15,0 3 591-15,13 0-564 16,6 0-103-16,3 15 0 0,5 1 0 0,3 4 0 0,2 3 0 15,5 5 0-15,-1 1 0 0,2-3 0 16,1 0 0-16,0-1 0 0,-1-6 0 0,7 1 0 16,-4-6 0-16,-2-3-269 0,3-5 137 0,-6-3-48 15,1-1-837-15</inkml:trace>
  <inkml:trace contextRef="#ctx0" brushRef="#br2" timeOffset="-66364.13">11654 14568 1825 0,'-5'0'0'0,"1"0"0"0,4 0 0 0,0 0 0 0,0 0 0 0,0 0 0 0,2 0 0 0,10 0 0 0,4-3 0 0,7-2 0 0,6-3 464 15,1-3-218-15,1 2-105 0,3-3 73 0,0 1-89 16,-2-1-45-16,-8 7 10 0,8-1-273 0,-9 1 110 16,-3 3 55-16,-1 0-571 0,-8 2 312 0,1 0 166 15,-6 0 67-15,-5 0-385 0,1 10 121 16,-2-3 137-16</inkml:trace>
  <inkml:trace contextRef="#ctx0" brushRef="#br2" timeOffset="-66083.11">11758 14513 1777 0,'-10'13'1'0,"5"4"0"0,-2 5-1 0,-1 3 0 0,3-1 0 0,1 6 0 0,1 4 0 0,2 2 0 0,1 1 0 0,0 6 0 0,0-1 165 0,0-8-64 0,0 3-23 15,0-3-9-15,0-3-3 0,0-3-29 0,0-7 1 16,0 1-1-16,0-6 77 0,0-4-44 0,-4-1 1 16,2-6 231-16,0 1-133 0,2-5-56 0,0-1-43 15,-1 0 339-15,1 0-186 0,0 0-203 0,0 0-20 16,1 3 0-16,8-3 0 0,7 0 0 0,3 0 0 16,3 0 0-16,3 0 0 0,-3 0 0 0,7 0 0 15,-3 0 0-15,0 0 0 0,0 0 0 16,-5 0 0-16,4 0 0 0,-4 0-29 15,0 0-900-15,-3 2 446 0,-2 3 223 0,1 3-493 16,-4-2 349-16,-1-1 188 0</inkml:trace>
  <inkml:trace contextRef="#ctx0" brushRef="#br2" timeOffset="-65651.77">12256 14687 2962 0,'-11'-1'0'0,"1"1"0"0,1 0 0 0,-2 0 0 16,1 1 0-16,3 6 0 0,-4 7 0 0,2 3 0 0,4 2 0 0,0 7 0 0,3 0 228 0,2 1-95 0,0-3-37 0,0 8 172 0,5-7-115 0,9-2-62 16,-1-2-91-16,2-4 0 0,2 0 0 15,5-4 0-15,-3-3 0 0,1-3 0 16,3-3 0-16,0-2 0 0,-1-2 0 0,-1 0 0 15,0 0 0-15,-1-10 0 0,1-5 0 0,-4-1 0 16,-2-3 0-16,0-5 0 0,-4 1 0 0,-4-2 0 16,-1-3 0-16,-4 1 0 0,0-2 0 0,-2-1 0 15,0 0 0-15,-4-3 0 0,-7 2 0 0,-2 1 0 16,-4 1 0-16,-2 5 0 0,-1 4 0 0,-1 7 0 16,2 3 0-16,-3 5 0 0,-1 3 0 0,-3 2 0 15,5 3 0-15,-1 11 0 0,4 2 0 16,8 1 0-16,-2 4 0 0,4 0 0 15,7 1 0-15,1-1 0 0,0-1 0 0,1 0 0 16,8-1 0-16,7-1 0 0,5-1 0 0,-1-2 0 16,3-4 0-16,-2-3 0 0,7 0 0 0,-4 1 0 15,0-3 0-15,1-3 0 0,0 1-907 0,-6-1 420 16,8 1 229-16,-2-1 109 0,-1 4-700 0</inkml:trace>
  <inkml:trace contextRef="#ctx0" brushRef="#br2" timeOffset="-65191.2">12906 15029 3477 0,'0'0'0'0,"0"2"0"0,0 0 0 0,0 1 0 0,0-2 0 0,0 2 0 0,0 5 0 0,0-2 0 0,0-2 0 0,0 4 0 0,2 0 130 0,-1 1 165 16,1 1-266-16,-2-1-29 0,0 5 0 0,0-1 0 15,-11 2 0-15,-4 1 0 0,0-1 0 0,-6 5-2 16,3-3-20-16,-1 0 31 0,-2-1-739 0,3 0 384 16,0-4 97-16</inkml:trace>
  <inkml:trace contextRef="#ctx0" brushRef="#br2" timeOffset="-64439.16">13490 14652 1449 0,'0'-9'0'0,"-2"3"0"0,-3-2 0 0,1 2 0 0,-4 1 0 0,0 1 0 0,1 3 0 0,-2 1 0 0,-3 0 0 0,3 1 0 0,-4 16 174 0,2 6-67 0,0 7-34 15,-1 6 0-15,3-1 223 0,0 12-133 0,3-8-62 16,6-3-31-16,0 0 255 0,0-2-143 0,2-3-62 16,11-4 141-16,2-5-111 0,3-3-56 0,3-4-28 15,-3-5 44-15,5-3-26 0,6-3-51 0,-5-4-33 16,-1 0 0-16,1-1 0 0,-2-9 0 0,-4-3 0 16,-2-5 0-16,0-2 0 0,-5 0 0 15,-2-5-133-15,-3-2 18 0,-2 5 75 0,-2-10-235 16,-2 4 132-16,0-4 27 0,-6 0 45 15,-8-2-109-15,0-1 61 0,-7-4 45 0,-2 6-37 16,3 5 36-16,-6 2 0 0,-3 2 36 0,1 10-1 16,0 3 1-16,-2 6 1 0,0 4-1 0,1 1 151 15,3 1-75-15,6 11-47 0,-1 4 302 0,5-2-156 16,6 2-52-16,4-1-47 0,4-1 320 0,2 1-169 16,2 0-42-16,9 1 30 0,10-2-69 0,2 0-47 15,-1-8-60-15,11 5 0 0,-2-3 0 16,1-5 0-16,2 0 0 0,2 0 0 15,-1-3 0-15,-1 0 0 0,-2 0 0 0,0 0-145 16,-2 0 75-16,0 0 52 0,-6 0-899 0,6 0 445 16,-3 0 216-16,1 0-515 0</inkml:trace>
  <inkml:trace contextRef="#ctx0" brushRef="#br2" timeOffset="-64247.97">13897 14745 3035 0,'-9'0'0'0,"4"0"0"0,-1 0 0 0,2 0 0 0,2 0 0 0,2 0 0 0,0 0 0 0,6 0 0 0,12 0 0 0,9 0 0 0,-1 0 355 0,3 0-158 0,1 3-80 0,2 0-38 15,-1 0-49-15,1 0 9 0,-2 0 0 0,0 2-509 16,-1-4 255-16,-9 3 127 0,3 0 73 0,-4-1-643 16,-5 1 344-16,-2 1 57 0,-3-1 123 0,-3 0-492 15,-3-2 284-15,-1 0 156 0</inkml:trace>
  <inkml:trace contextRef="#ctx0" brushRef="#br2" timeOffset="-64088.82">14106 14487 2217 0,'-13'-6'0'0,"1"4"0"0,3 0 0 0,-2 2 0 0,3 0 0 0,1 10 0 0,3 4 0 0,2 5 0 0,2 4 0 0,0 3 0 0,0 3 299 15,0 4-131-15,6 1-54 0,1 3-43 0,3 6-222 16,-1-2 95-16,-1-8 48 0,1 4-1 0,3 1-479 15,-3 0 259-15,3-4 133 0,0 1-579 0,-1-7 260 16</inkml:trace>
  <inkml:trace contextRef="#ctx0" brushRef="#br2" timeOffset="-63292.6">14724 14947 2137 0,'3'-15'0'0,"-1"1"0"0,-2 0 0 0,0-8 0 0,-2 1 0 0,-3-1 0 0,-2 2 0 0,-3-3 0 0,1 2 0 0,0 3 0 0,1 0 143 16,-4 4 44-16,3 3-74 0,0 4-37 0,-3 4 10 15,-2 1 55-15,-2 2-51 0,0 12-26 0,-2 11 33 16,2 5-29-16,1 3 9 0,0 9-38 0,3-6 115 16,5 1-58-16,5 1-28 0,2-2-1 15,0-8 129-15,2 4-164 0,7-6-32 16,5-6 0-16,2-2 0 0,3-4 0 0,0-5 0 15,3-6 0-15,3-1 0 0,-2-1 0 0,1-14-128 16,-4-7 48-16,3-9 64 0,-4-1-28 0,-1-10-334 16,-2 2 133-16,-5-4 107 0,-2-2 27 0,-1-1 36 15,-2-3 10-15,-3-3 26 0,1-2 109 0,-2-1-55 16,1 3-27-16,-1 10-9 0,0 0 178 0,-2 7-98 16,0 13-30-16,0 9 347 15,0 1-166-15,0 5-97 0,0 6-9 0,0 2 86 16,-4 13-161-16,-1 13-29 0,-1 6 0 0,5 5 0 15,-1 11 0-15,2-1 0 0,0 3 0 0,0 3 0 16,0 1 0-16,0 0 0 0,3 0 0 0,3 0 0 16,1-3 0-16,1-4 0 0,2-7 0 0,0-2 0 15,2-2 0-15,1-8 0 0,-2-7 0 0,4-5 0 16,0-6 0-16,2-5 0 0,0-5 0 0,4-3 0 16,-2-17-128-16,1-7-129 0,1-4 95 0,0-13 67 15,-3 1-80-15,1-6 68 16,2-9 34-16,-4 2-2 0,-2 5 26 0,-2-1 10 15,-4 16 0-15,-3 0 307 0,-4 11-153 0,0 3-78 16,-2 11-47-16,0 2 295 0,0 5-109 0,0 2-99 16,-4 2 174-16,-6 11-251 0,1 14 0 0,2 3 0 15,1 9 0-15,2 5 0 0,4 0 0 0,0 3 0 16,0-7 0-16,8 10 0 0,7-7 0 0,2-11 0 16,5 0 0-16,1-4 0 0,-1-11 0 0,7 0 0 15,-3-9 0-15,2-6 0 16,-2 0 0-16,0-4 0 0,-1-15 0 0,0-1 0 15,-4-5 0-15,-3-3 0 0,-1-3 0 0,-2-2 0 16,-4-5 0-16,0-4 0 0,-7-2 0 0,0-3 0 16,-4-2 0-16,0 2 0 0,-6-2-62 0,-8 4-57 15,-6 4 41-15,-2 6-1 0,-3 10 47 16,-3 3-7-16,-4 5-10 0,-2 7 11 0,0 8 307 0,4 2-154 16,0 0-77-16,4 10 36 15,6 0-74-15,-1 8 0 0,8 0 0 0,3 0 0 16,8 0 0-16,2 1 0 0,0 0 0 0,4 0 0 15,13 2 0-15,1-7 0 0,2 2 0 0,1-4 0 16,0-1 0-16,4-2 0 0,0-6 0 0,-4 0-144 16,1-3-66-16,2 0 38 0,-1 0-583 0,2 0 363 15,-1-1 177-15,-2-9-490 0,1-1 333 0</inkml:trace>
  <inkml:trace contextRef="#ctx0" brushRef="#br2" timeOffset="-62897.37">15683 14370 2588 0,'0'-11'0'0,"0"2"0"0,0 3 0 0,0-2 0 0,-1 3 0 0,1-1 0 0,0 0 0 0,0 2 0 0,0-1 0 0,7 3 0 0,10-1 397 0,2 2-170 0,5 1-99 0,3 0 16 15,-1 0-52-15,2 0-27 0,0 0 0 0,-3 0-4 16,3 4-22-16,-2-2 0 0,-7 0-1 0,2 0-43 16,-6-1 0-16,-2-1 54 0,-4 0-40 0,-3 3-9 15,-3-3 0-15,-1 0 0 16,0 0 0-16,-2 0 0 0,0 0 0 0,0 0 0 15,0 0 0-15,0 0 0 0,0 0 0 0,0 0 0 16,-2 0 0-16,2 0 0 0,-2 0 0 0,2 0 0 16,-1 0 0-16,-1 1 0 0,0 14 0 0,0 8 0 15,0 1 0-15,2 6 0 0,0 11 0 0,0-5 0 16,0 12 0-16,0-3 0 0,2 0 0 0,2 3 0 16,1-3 0-16,3-5 0 0,2 6 0 0,-5-10 0 15,2 0 0-15,2-2 0 16,-2-6 0-16,-4-7 0 0,-1 0 0 0,0-7 0 15,0-4 0-15,-2-3 0 0,0-1 0 0,0-3 0 16,-6-1 0-16,-6 1 0 0,-7-2 0 0,-6-1 0 16,0 0 0-16,-5 0 0 0,-5 0 0 0,-6 0 0 15,-3 0 0-15,-4 0 0 16,-5 0 0-16,-4 0 0 0,1 0 0 0,0 2 0 0,0 7 0 16</inkml:trace>
  <inkml:trace contextRef="#ctx0" brushRef="#br2" timeOffset="-62055.36">16993 14727 1609 0,'1'-4'0'0,"1"0"0"0,0 0 0 0,0-2 0 0,0 1 0 0,-2-2 0 0,2-3 0 0,-2-1 0 0,1 0 0 0,1-6 0 0,0 3 121 0,0-2-42 0,-2-1 28 0,0-2-34 0,0 2 10 16,0 0-44-16,-4 2 98 0,-5 0-49 0,-2 2-25 15,-4 2 1-15,-4 4 99 16,-3-1-66-16,-2 6-30 0,-5 2 140 0,1 0-84 15,-4 4-42-15,0 9 10 0,-7 8 114 0,4 1-84 16,-2 4-40-16,1 3 94 0,3 2-118 0,6 1-57 16,-5 10 0-16,9-5 0 0,2 1 0 0,7-5 0 15,5 3 0-15,4 2 0 0,5-4 0 0,0-2 0 16,1-2 0-16,14-3 0 0,8 0 0 16,3-4 0-16,11 1 0 0,2-7 0 15,4-2 0-15,-1-2 0 0,4-1 0 0,-7-6 0 16,14 1 0-16,-6-2 0 0,-2-1 0 0,-3 0 0 15,-4 0 0-15,0-3 0 0,-2 1 0 0,-4-2 0 16,-4 2 0-16,-6-1 0 0,-1 2 0 0,-6 0 0 16,-2 1-891-16,-2-1 340 0,-3 2 256 0</inkml:trace>
  <inkml:trace contextRef="#ctx0" brushRef="#br2" timeOffset="-60988.96">17531 14652 2548 0,'-9'-6'0'0,"5"6"0"0,3 0 0 0,1 0 0 0,0 0 0 0,0 0 0 0,0 0 0 0,1 0 0 0,14 0 0 0,10 0 0 0,5 0 105 0,9 0 319 0,1-2-193 16,-4-2-86-16,10-3-25 0,-4 1-40 0,-8 0 0 16,1 3-41-16,-3-1-80 0,-9 3 50 0,-1 1-10 15,-5 0 40-15,-8 0-383 0,1 0 192 0,-4 0-472 16,-5 0 265-16,-1 1 177 0,0 4 4 16,-5 2-267-16,-10-2 203 0,2-2 102 15,-5 2 41-15,0-4-250 0,-1-1 155 0,-4 0 77 16,-1 0 40-16</inkml:trace>
  <inkml:trace contextRef="#ctx0" brushRef="#br2" timeOffset="-60727.19">17703 14578 1744 0,'-18'-7'0'0,"4"4"0"0,0 0 0 0,1 3 0 16,4 0 0-16,-1 0 0 0,3 0 0 0,1 6 0 0,3 6 0 0,1 9 0 0,2 4 85 0,0 5 254 0,0 5-141 0,2 13-84 0,1-1-38 0,3 2 85 16,-3 1-61-16,1-1-31 15,-2-8 57-15,0 12-49 0,-1-18 1 0,-1 6-39 16,0-10 42-16,0-1 0 0,0-8-33 0,0 0 117 15,-5-5-63-15,1-7-31 0,1 0-1 0,1-4 37 16,0-3-107-16,2-3 0 0,-2 0 0 0,2 0 0 16,0 3 0-16,0-2 0 15,6 2 0-15,6 3 0 0,4-1 0 0,1-2 0 0,3 1 0 16,1-1 0-16,8 1 0 0,-8-2 0 0,6 0 0 0,-6-2 0 16,7 0 0-16,-7 0 0 15,3 0 0-15,-1 0 0 0,-2 0 0 0,-3 0-882 16,1 0 387-16,-2 0 218 0,-2 0-256 0,2 0 247 15</inkml:trace>
  <inkml:trace contextRef="#ctx0" brushRef="#br2" timeOffset="-60262.33">18073 14986 3377 0,'-8'0'0'0,"2"1"0"0,2 1 0 0,1-2 0 0,3 3 0 0,0-3 0 0,7 0 0 0,17 0 0 0,7 0 0 0,4-3 0 0,7 1 164 15,1-1-63-15,0 1 76 0,0-2-69 0,-3 3-104 16,9-1-173-16,-6-1 64 0,-2 0 72 0,-10-1 36 16,6 2-247-16,-13 1 151 0,0-1 61 0,-3 2-665 15,-8 0 350-15,-3 0 47 0,-4 0 130 0,-5 0-312 16,-1 0 226-16,0 0 109 16,-9 3 54-16,-6-3-91 0,-2 2 72 0,0-2 27 0,-4 0 10 15,-1 0 169-15,-4 0-66 0,1 4-34 16,1-1 439-16,1 6-245 0,-5 2-109 0,2 2-58 15,0 5 267-15,-1 7-65 0,4 3-111 16,3 4 477-16,-2 9-280 0,4 3-135 0,4 1-68 0,5 1 256 16,2 2-162-16,5-8-70 0,2 6 161 15,0-12-291-15,14 3 0 0,2-7 0 0,5-3 0 0,-1-9 0 16,7 0 0-16,-3-11 0 0,1-3 0 16,1-4 0-16,-3 0 0 0,3-11 0 15,-3-11 0-15,-4 0 0 0,-3-3 0 0,-4 0 0 16,-5 3 0-16,-1-7 0 0,-5 7-53 0,-1-1-40 15,0 3 1-15,-7 0 30 0,-8 4 93 0,-5 1-29 16,-5 9-12-16,-1 0 72 0,-3 4-41 0,1 2-27 16,2 0 0-16,-4 2 18 0,8 4 3 0,1 0 1 15,2 1 23-15,6-3-362 0,4 1 151 0,2-3 79 16,2 0-463-16,3 0 259 16,2-2 129-16,0 0 65 0,2 0-534 0,10-6 304 15</inkml:trace>
  <inkml:trace contextRef="#ctx0" brushRef="#br2" timeOffset="-60040.08">18195 14507 3343 0,'-20'-11'0'0,"10"5"0"0,-1 2 0 0,4-1 0 0,4 1 0 0,3 3 0 0,0-2 0 0,3-2 0 0,22-1 0 0,5 2 0 0,5 1 205 0,11-1-88 0,-5 1-40 0,2 3-79 15,1 0-1-15,-3 0 42 0,-8 0 9 0,5 0-418 16,-5 0 205-16,-10 0 101 0,0 0 51 0,-4 4-264 16,-8 1 167-16,-4-2 69 0,-1 1-783 0,-4 2 393 15,-2 1 196-15,0 2 99 0,-8-8-326 0</inkml:trace>
  <inkml:trace contextRef="#ctx0" brushRef="#br2" timeOffset="-59882.74">18403 14448 1968 0,'-17'0'0'16,"1"0"0"-16,6 3 0 0,-3 3 0 0,5-1 0 0,0 3 0 0,1 1 0 0,3 2 0 0,1 4 0 0,3 4 0 0,0 2 158 0,0 3-65 0,0 0 173 0,0 2-114 0,0 3-56 15,0-3-29-15,0-2-220 0,3 5 91 0,1-11 50 16,2 3-200-16,-1-6 125 16,3-2 63-16,-1-7-540 0,4-2 290 0,3-4 68 15,1 0 99-15</inkml:trace>
  <inkml:trace contextRef="#ctx0" brushRef="#br2" timeOffset="-59728.91">18485 14497 2442 0,'0'-10'0'0,"0"4"0"0,0 1 0 0,0 2 0 0,-1 1 0 0,-1 2 0 16,2 0 0-16,0 2 0 0,0 13 0 0,0 6 0 0,0 3 415 0,0 6-188 0,0 2-94 16,0 6-48-16,0-1 4 0,2 1-51 0,1 2 1 15,3-2-517-15,0-4 259 0,0 1 128 0,-3-8 75 16,1 6-330-16,1-5 193 0,-3-5 95 0,2 3-760 15</inkml:trace>
  <inkml:trace contextRef="#ctx0" brushRef="#br2" timeOffset="-59553.43">19147 15144 2718 0,'2'4'0'0,"0"7"0"0,3 4 0 0,-1-5 0 16,-1 3 0-16,-1-2 0 0,0 4 0 0,0-2 0 0,1-2 0 0,-3 4 0 0,0 0 154 0,0 0-64 0,0 2-464 15,0 0 206-15,-7 2 103 0</inkml:trace>
  <inkml:trace contextRef="#ctx0" brushRef="#br2" timeOffset="-58482.82">19567 14748 2655 0,'-9'-6'0'0,"5"3"0"0,3 3 0 15,1 0 0-15,0 0 0 0,0 0 0 0,0 3 0 0,9 3 0 0,6-3 0 0,7 3 0 0,6-3 245 0,2 3-103 0,4-2-52 16,3 0 147-16,0-3-100 0,-2 1-40 0,1 0-135 16,-1 0 38-16,1 0 0 0,-4-2 38 0,-4 3-493 15,-7-3 257-15,-2 0 113 0,-8 0 62 0,0 0-770 16,-4 3 309-16,-6-2 223 0,-1 2-327 0</inkml:trace>
  <inkml:trace contextRef="#ctx0" brushRef="#br2" timeOffset="-58212.05">19825 14789 1386 0,'-14'0'0'0,"3"0"0"0,2 1 0 0,-1 9 0 0,3-2 0 0,0 3 0 0,1 4 0 0,-2 2 0 0,3 3 0 0,-3 5 0 0,1-3 110 0,-3 7 34 0,-1-4-52 0,-2 4-28 16,0-3 1-16,-4 1-12 0,2-5-5 0,-3 1-10 15,4-9 1-15,-1 0 72 0,0-3-36 0,6-5-1 16,0-1 240-16,4-3-142 0,1 1-67 16,4-3-34-16,-2 0 368 0,2 0-190 0,2 0-111 0,14 0 6 15,7 0-144-15,2-3 0 0,5 0 0 0,2-1 0 16,5 2 0-16,2-2 0 0,0 3 0 16,5 1 0-16,-5 0 0 0,-4 0 0 15,3 0 0-15,-5 0 0 0,-1 1 0 0,-9 3-348 16,0 2-53-16,-7-3 124 0,-2 3 126 0,-5 0-572 15,-2-3 342-15,-5 3 171 0,-2-3 86 0,0 1-423 16</inkml:trace>
  <inkml:trace contextRef="#ctx0" brushRef="#br2" timeOffset="-58026.83">19905 14934 2568 0,'-13'-2'0'0,"4"0"0"0,-1 2 0 0,3 0 0 0,0 9 0 0,3 4 0 0,2 7 0 0,2 3 0 0,0 8 0 0,0 1 0 0,0 1 186 0,0 5 289 0,2 7-218 0,2-9-99 16,1 10-65-16,-1-4-97 0,-1-6 0 0,3-1 43 16,0 1-1-16,0-10-515 0,-3-1 253 15,1-5 131-15,-2-7-586 0,0-3 299 16,0-5 192-16,-2-2-30 0,0-3-158 0,0-3 169 0</inkml:trace>
  <inkml:trace contextRef="#ctx0" brushRef="#br2" timeOffset="-57820.16">19639 14344 3076 0,'-10'-19'0'0,"3"8"0"0,3 2 0 0,2 6 0 0,1-2 0 0,1 1 0 0,0 1 0 0,7-1 0 0,14 2 0 0,5 0 0 0,2 2 167 0,6 0-69 15,2-2 24-15,-1 2-41 0,1 0-1 0,-1-2-201 16,-1 2 90-16,-4 0 30 0,-9 0-1 0,0 0-468 15,-10 0 254-15,-2 0 127 0,-1 4 73 0,-6 4-748 16,-2 2 370-16,0 2 137 0,-10 1-259 0,-3-4 239 16</inkml:trace>
  <inkml:trace contextRef="#ctx0" brushRef="#br2" timeOffset="-57656.86">19790 14308 2288 0,'-9'-3'0'0,"2"2"0"0,3-1 0 0,-1 2 0 0,1 0 0 0,2 0 0 0,1 3 0 0,-2 11 0 0,3 3 0 0,0 2 0 16,0 3 253-16,0 7-112 0,0-3-51 0,0 2-13 16,0 0-39-16,3-1 1 0,-2-5 9 0,3 1-312 0,2-2 152 0,-1-5 75 15,0-2-502-15,-1-7 288 16,4 1 149-16,0-7 64 0,1-1-636 0</inkml:trace>
  <inkml:trace contextRef="#ctx0" brushRef="#br2" timeOffset="-57500.42">19894 14304 2294 0,'0'-4'0'0,"0"4"0"0,-2 0 0 0,-1 2 0 0,1 14 0 0,0 6 0 0,0 3 0 0,1 3 0 0,-2 2 0 0,3 2 0 0,-2 3 211 0,2 2-86 0,0-1-44 16,0-1 10-16,0-2-177 16,0-3 61-16,5-2 32 0,2-8 0 0,2 2-440 0,2-8 245 0,1-2 108 15,0-4 59-15,2-7-669 0</inkml:trace>
  <inkml:trace contextRef="#ctx0" brushRef="#br2" timeOffset="-57144.34">20146 14315 2361 0,'2'-5'0'0,"-1"3"0"0,3-1 0 0,4 2 0 0,3 1 0 0,5 0 0 0,4 0 0 0,3 0 0 0,8 0 0 0,0 0 0 0,2 0 98 0,3 0-31 0,-3 0 76 0,1 0-43 16,-2 1-35-16,-4 4-1 0,1-1-59 0,-8 0 33 15,0-2 1-15,-9 3 66 0,-1 1-38 0,-1-3 0 16,-4 2-28-16,-3-2 178 0,-1 0-89 0,0 2-35 16,-2 0-10-16,0 1 69 0,0 5-152 0,0 0 0 15,-2 6 0-15,-3 6 0 0,3 6 0 16,-2 6 0-16,4 8 0 0,0 2 0 16,0 3 0-16,0 3 0 0,0 6 0 0,6 8 0 15,3-6 0-15,0-9 0 0,5 5 0 0,-2 0 0 16,4-7 0-16,-3-12 0 0,0 3 0 0,0-8 0 15,-4-1 0-15,-1-10 0 0,-2-1 0 0,-4-7 0 16,0-1 0-16,-1-7 0 0,-1 1 0 0,0 1 0 16,-7-5 0-16,-14 1 0 0,-2 2 0 0,-5-1 0 15,1-1 0-15,-10 0 0 0,-7 0 0 0,3 0 0 16,-3 2 0-16,-1 2 0 16,-6 1-842-16,-2 1 111 0</inkml:trace>
  <inkml:trace contextRef="#ctx0" brushRef="#br2" timeOffset="-50484.83">9441 16134 1111 0,'-21'-4'0'0,"4"-4"0"0,3 3 0 0,-3-3 0 0,5-1 0 0,-2-3 0 0,5-1 0 0,2 0 0 0,1 0 0 0,3-2 0 0,3 0 73 16,0 0 14-16,0-1-24 0,0 4 0 0,0-1 99 15,7 1-66-15,2 1-29 0,5 2 0 0,0 0 80 16,5 0-55-16,1 3-17 0,3 1-9 0,0 2 55 15,0 1-41-15,-1 2-1 0,-1 0-11 16,0 0-20-16,-3 5-10 0,-1 5-37 16,-1 3 0-16,-4 4 37 0,-1 2 0 0,-3 3 18 15,-5 7-18-15,-3 0 0 0,0 5 1 0,-3 6-34 16,-12-1 0-16,-2-3 43 0,-8 7-38 0,0-4 1 16,-2-5 8-16,-1 0 10 0,-2-4 84 0,3-7-32 15,-1 1-4-15,2-5 100 0,1-6-69 0,9-2-34 16,-2-3-1-16,11-2 146 15,0-5-189-15,3 1-30 0,2-2 0 0,2 0 0 0,0 0 0 0,0 0 0 16,6 0 0-16,8 0 0 16,9 0 0-16,1 2 0 0,0-1 0 0,-3 3 0 15,8 2 0-15,-8-1 0 0,1 2 0 0,0 0 0 16,1 1 0-16,-2-2 0 0,-1 1 0 0,-1 0 0 16,0-3 0-16,-2 1-159 0,0-2-186 0,-2-3 144 15,0 0 86-15,0 0-524 0,0-3 301 0,0-11 149 16,0-7-422-16,0-3 276 0</inkml:trace>
  <inkml:trace contextRef="#ctx0" brushRef="#br2" timeOffset="-50225.34">9847 16038 2081 0,'1'-4'0'0,"1"2"0"16,0 0 0-16,0 2 0 0,0 0 0 0,-1 0 0 0,7 0 0 0,0 9 0 0,5 2 0 0,-1 1 0 0,6 3 83 0,1 1 48 0,-3-7-37 0,5 2-9 0,-1-5-47 0,1-3-40 15,-2-3 0-15,-2 0 40 0,-2 0-67 16,-2-2 28-16,-6-11 0 0,0-1 40 16,-6-6 43-16,-1-4-1 0,0 1-33 0,-5-4 138 15,-9 1-73-15,0 4-38 0,-5 0 0 0,-2 3 138 16,2 8-77-16,-2-1-54 0,1 5 0 0,-1 4-16 16,2 3 1-16,3 0-28 0,0 0-79 15,5 9 34-15,6 2 0 0,2 2 45 0,3 2-418 0,0 2 206 16,3-1 114-16,13 3-819 0,7-2 419 0,2-2 211 15</inkml:trace>
  <inkml:trace contextRef="#ctx0" brushRef="#br2" timeOffset="-49390.73">10914 15609 1373 0,'0'-2'0'0,"0"-1"0"0,0 1 0 0,0 0 0 0,0 2 0 0,0 0 0 0,0-1 0 0,0 1 0 0,0 0 0 0,2 0 0 0,3 6 65 0,-1 8-1 16,1 6-25-16,0 5 169 0,-3 5-90 0,2 4-39 15,-2 1-1-15,0 4 119 0,-1 7-80 0,2-11-29 16,-1 11 62-16,0-12-56 0,0 5-28 0,-1-3 0 16,1-5 27-16,0-5-19 0,2 1-8 0,-2-4 0 15,1-3 1-15,-1-5-29 0,0-4 10 0,0-1 36 16,-2-6 0-16,0 0-46 15,1-4-20-15,-1 2 20 0,0-2 10 0,0 0-9 16,0 0 96-16,-1-2-48 0,-7-6-25 0,1-5-232 16,-2-2 114-16,-5-6 43 0,3-1 25 0,-2-3-272 15,0-1 126-15,-4-1 73 0,-2 4 16 0,-2 0-44 16,0 5 16-16,3 9 29 0,-5 2 114 0,-3 4-46 16,3 3-49-16,-2 7-6 0,-2 11 216 0,3 7-103 15,1 1-49-15,5 4 206 0,2 2-96 0,3-2-68 16,8-2 8-16,2 1 16 0,3-3-99 0,0-4 0 15,7-1 0-15,9 0 0 0,3-4 0 0,2-5 0 16,1 0 0-16,1-3 0 16,-2-3 0-16,7 0 0 0,-6-5 0 0,-1-1 0 15,2 0 0-15,-2 0-132 0,-1 0-110 0,-1 0 90 16,-3 0 70-16,3 0-601 0,-1 0 322 0,3-1 162 16,2-5 71-16,4-3-588 0</inkml:trace>
  <inkml:trace contextRef="#ctx0" brushRef="#br2" timeOffset="-49145.05">11447 15816 2431 0,'-2'-10'0'0,"0"9"0"0,-1-2 0 0,3 2 0 0,0 1 0 0,0 0 0 0,0 0 0 0,0 0 0 0,-2 0 0 0,1 15 0 0,-5 7 123 0,-1 7-32 0,-2 8 244 16,-3 5-148-16,-1 3-75 0,-2 3 21 0,0 2-47 15,-2 2 9-15,0 2-57 16,-2-1-44-16,5-2 0 0,-2-6 44 0,7-8-339 16,0-3 165-16,4-8 87 0,2-4 43 0,3-6-535 15,0-7 269-15,0-3 72 0,0-5 92 0,0-1-422 16,3-11 246-16,7-11 123 0,1-10-224 0,-2-4 164 16,5-12 96-16</inkml:trace>
  <inkml:trace contextRef="#ctx0" brushRef="#br2" timeOffset="-48941.84">11387 15705 2221 0,'0'-33'0'0,"0"11"0"0,0 4 0 0,0 2 0 0,0 5 0 0,0 5 0 0,0 1 0 0,0 4 0 0,1-2 0 0,8 3 0 0,2 0 112 0,5 10 253 0,3 9-168 0,1 5-80 16,-1 5-39-16,1 8 274 0,-1 3-157 0,1 6-69 16,-4 5-48-16,1 2 12 0,0-3-90 0,0 2 0 15,2-4 0-15,-4-9 0 0,2 13 0 0,-2-12 0 16,-3 2-271-16,0-8 118 0,-3 3 95 0,-3-5-238 15,0-2 154-15,-4-8 1 0,2 2 66 0,-2-6-598 16,-2-4 317-16,0-2 150 16,0-3 88-16,-4-3-421 0</inkml:trace>
  <inkml:trace contextRef="#ctx0" brushRef="#br2" timeOffset="-48755.93">11413 16115 2723 0,'-16'0'0'0,"6"0"0"0,-1 0 0 0,4-2 0 0,2 0 0 0,3 0 0 0,2 0 0 0,0 0 0 0,11 1 0 0,12-1 0 0,-1 0 78 0,7 0 1 0,-1 2 118 15,2 0-79-15,-4 0-30 0,5 0-10 0,-4 0-353 16,-4 0 157-16,-1 0 78 0,0 0-576 0,-3 0 319 16,-1 2 163-16,-5 2 82 0,2 1-656 0,-4 3 335 15</inkml:trace>
  <inkml:trace contextRef="#ctx0" brushRef="#br2" timeOffset="-48395.71">11920 16111 2128 0,'0'0'0'0,"0"0"0"0,0 2 0 0,0-2 0 0,0 0 0 0,0 0 0 0,1 0 0 0,9 0 0 0,3 0 0 0,4 0 0 0,0 0 164 0,4 2-67 0,-3 3-30 0,1 3 1 16,0 1-118-16,-4 0 45 15,-6 0 9-15,1 5-78 0,-8 1 57 0,-2 1 27 0,0 0 0 0,-8 2 155 16,-5-2-55-16,-4-1-40 16,0 0-21-16,2-4 130 0,2-1-84 0,4-5-31 15,1-1 289-15,4-1-163 0,0-3-75 0,4 3-39 16,0-3-13-16,0 0-63 0,0 0 0 0,11 0 0 16,7 1 0-16,3 4 0 0,2 0 0 0,-3 0 0 15,2 5-30-15,5 0 17 0,-9 0 26 0,-1 5-118 16,-2 1 65-16,-5 0 32 0,-5 5-170 15,-3-2 38-15,-2 6 56 0,-2-5-9 0,-13 3 180 0,-5-6-69 16,-3 3-37-16,-5-6 142 16,-2-2-71-16,-2-4-18 0,2-2-1 0,-2-2-210 15,7-4 80-15,-5 0 56 0,6-3 0 0,4-9-476 16,4-10 239-16,7-7 120 0,5-8-236 0,4-7 182 16,2-3 88-16</inkml:trace>
  <inkml:trace contextRef="#ctx0" brushRef="#br2" timeOffset="-48216.23">12355 15969 3092 0,'0'0'0'0,"2"0"0"0,0 0 0 0,0 0 0 0,1 0 0 0,6 0 0 0,2 0 0 0,-1 0 0 0,6 7 0 0,3 0 0 0,3 3 192 0,6-1-132 0,0 1-22 0,4-3 0 0,0-2 1 16,4 1-259-16,-2-2 139 0,-3-4 55 0,-1 5-767 15,-1-1 416-15</inkml:trace>
  <inkml:trace contextRef="#ctx0" brushRef="#br2" timeOffset="-48062.09">12447 16313 3029 0,'-5'0'0'0,"3"0"0"0,2 0 0 0,0 0 0 0,0 0 0 16,2 9 0-16,11-2 0 0,4 1 0 0,4 2 0 0,1 1 0 0,2-1 127 0,3 1-82 0,-3-3 3 0,8-1-9 0,-2 1-1 16,0-4-548-16,-3-3 274 0,-5 4 137 0</inkml:trace>
  <inkml:trace contextRef="#ctx0" brushRef="#br2" timeOffset="-46577.47">13127 16168 2722 0,'-11'0'0'0,"4"0"0"0,5 0 0 0,2 0 0 0,0 0 0 0,0 0 0 0,2 5 0 0,9-2 0 0,10 5 0 0,3-4 0 0,7-2 177 0,10-1-69 0,-8-1 233 16,6 0-157-16,7 0-72 0,-10 0-38 0,1 0-47 15,0 0 11-15,-1 0 9 0,-1 0-9 16,-4 0-156-16,-5 0 77 0,-5 0 40 15,0 0-564-15,-8 4 310 0,0 2 143 0,-4-1-784 16,-3 1 430-16,-4 2 213 0,-2 1 108 0</inkml:trace>
  <inkml:trace contextRef="#ctx0" brushRef="#br2" timeOffset="-46244.36">13311 16386 2047 0,'-23'8'0'0,"7"2"0"0,1 1 0 0,5-3 0 0,1-3 0 0,4 0 0 0,3 0 0 0,2-2 0 0,0 3 0 0,7 1 0 0,16 1 298 0,-1-2-130 16,3 1-65-16,3 1-33 0,-2-1 25 0,-3 1-19 16,1-1-9-16,-3 2-123 0,-6 0 47 0,-4-2 1 15,-5 3 46-15,-3-1-175 0,-3 2 83 0,0-1 45 16,-11 6 1-16,-8-3 5 0,-5 0 37 0,-2 0-40 16,-4 0 202-16,0-1-102 0,0-1-39 0,0-3-28 15,7-1 166-15,0 1-73 0,5-5-50 16,8 1 290-16,1-2-250 0,5 0-110 0,1-2 0 0,3 2 0 15,0 0 0-15,12 1 0 16,11-1 0-16,5 0 0 0,4-1 0 0,2 2 0 16,3 1 0-16,1-2 0 0,-2-1 0 0,-2 2 0 15,-6-1 0-15,8-1 0 0,-10 1 0 0,-6 0-303 16,3 0 139-16,-6 1 16 0,-6 0 47 0,0-1-345 16,-3-1 204-16,-4 1 102 0,0-2 50 0,-3 2-458 15,-1-2 245-15,0-2 138 0,0-13-327 0</inkml:trace>
  <inkml:trace contextRef="#ctx0" brushRef="#br2" timeOffset="-46064.87">13471 15557 2269 0,'2'-11'0'0,"0"7"0"0,0 1 0 0,-2 2 0 0,2 1 0 0,-2 0 0 0,0 11 0 0,0 12 0 0,0 4 0 0,0 12 0 0,0 2 310 15,0 8-127-15,0 3-77 0,0 5-334 0,0-3 132 16,2 1 68-16,5-4 32 0,-1-9-697 0,3 12 348 16,-1-7 176-16</inkml:trace>
  <inkml:trace contextRef="#ctx0" brushRef="#br2" timeOffset="-45755.11">13913 15895 2547 0,'0'-2'0'0,"0"2"0"0,0 0 0 0,2 14 0 0,1 6 0 0,3 7 0 0,-1 3 0 0,1 9 0 0,0 5 0 0,-2 2 0 0,1 1 155 16,2-2-59-16,-1-2-28 0,0-10 9 0,-2 3-80 16,1-4 1-16,-3-8 40 0,0-3 0 15,-2-8 19-15,0-1-19 0,0-7 0 0,0-1 103 0,0-4-52 16,-7 0-25-16,-2-5 9 15,4-11 188-15,0-3-112 0,1-1-142 0,4-6-7 16,0 0 0-16,0 1 0 0,2-5 0 0,10 3 0 16,2 4 0-16,4-2 0 0,0 2 0 0,-3 5 0 15,7-1 0-15,-5 6 0 0,2 2 0 0,2 3 0 16,-2 2 0-16,-1 2 0 0,1 3-735 0,-4-2 331 16,0 3 184-16,-4 0-517 0,3 0 349 0,-5 0 166 15</inkml:trace>
  <inkml:trace contextRef="#ctx0" brushRef="#br2" timeOffset="-45462.43">14223 15784 2228 0,'0'-9'0'0,"0"-3"0"0,0 3 0 0,1 0 0 0,9 1 0 0,7 5 0 0,1 0 0 0,7 2 0 0,-1 1 0 0,1 0 0 0,-5 7 77 15,6 8 124-15,-3-1-82 0,-4 4-40 0,-4-2-85 16,-1 2 44-16,-5-2 9 0,-4 4-9 15,-3-2-97-15,-2-3 48 0,0-1 24 16,-11-3 1-16,-4-4 99 0,-2 1-42 0,-2-2-1 16,2-1 154-16,0-3-93 0,2 0-47 0,4-2 10 15,2 0 74-15,3 0-65 0,2 0-33 0,2 0-45 16,2 0-25-16,0 0 0 0,0 2 0 0,10 0 0 16,4 0 0-16,6-1 0 0,2 1 0 0,2-2 0 15,6 3 0-15,2-3 0 0,-2 0-542 0,0 0 226 16,-2 0 152-16,-1 0 5 15,3 0-231-15,-5 0 175 0,1 0 89 0,-2 3-525 16,-3-2 297-16</inkml:trace>
  <inkml:trace contextRef="#ctx0" brushRef="#br2" timeOffset="-45252.84">14853 15797 2816 0,'-12'-6'0'0,"1"5"0"0,-7 1 0 0,3 0 0 0,0 0 0 0,4 7 0 0,-2 11 0 0,3 1 0 0,1 12 0 0,1 8 0 0,3 3 170 0,3 3 212 0,2 3-171 16,0-4-78-16,0 10-52 0,2-8-193 0,7-5 74 16,4-8 39-16,2 1-228 0,2-5 142 0,0-5 57 15,2-6 33-15,-4-5-455 0,4-2 244 0,0-10 59 16,-1-1-62-16,5 0-303 0,-4-10 237 0,1-9 119 16,-1-5-257-16,0-3 188 0,-2-5 84 0,0-12 56 15,-2 3-179-15</inkml:trace>
  <inkml:trace contextRef="#ctx0" brushRef="#br2" timeOffset="-44939.82">15073 15987 2127 0,'0'-30'0'15,"0"13"0"-15,-4 0 0 0,-5 6 0 0,0 5 0 0,-5 4 0 0,3 2 0 0,1 0 0 0,-2 9 0 0,1 12 0 0,5 3 157 0,3 9-64 0,0 6 279 0,3 0-167 0,0 3-84 0,6-3 67 16,9-5-65-16,4 2-48 0,3-6 1 0,4-4-91 16,4-7 27-16,0-7 0 0,2-3 35 0,-2-9-171 15,0 0 81-15,-1-3 40 0,-5-13-71 0,1-5 56 16,-5-1 34-16,-5-3-9 15,-2-2-146-15,-5 0 73 0,-2-3-2 0,-4-2 32 16,-2-4-23-16,0-7 43 0,-6 2-11 0,-6-4 8 16,-2 1 7-16,-4 8-8 0,-2 1 21 0,-2 4-86 15,-5 10 35-15,-3 6-1 0,-2 9 207 0,-1 4-86 16,-3 2-38-16,4 3 0 0,4 11 243 0,7-3-133 16,5 4-51-16,4 2 63 0,4-1-53 0,8 4-33 15,0-2 6-15,2 3-194 0,9-1 78 16,5-2 50-16,8 2-9 0,0-3-136 15,2-2 88-15,3-4 43 0,-1-3-602 0,-2-4 294 16,6-3 104-16,-4-1 91 0,-1 0-427 0,-3 0 254 16,-2 0 127-16,1-1-368 0</inkml:trace>
  <inkml:trace contextRef="#ctx0" brushRef="#br2" timeOffset="-44760.3">15508 15711 2555 0,'0'-10'0'0,"0"3"0"0,1 1 0 0,3 2 0 0,2 3 0 0,4 1 0 0,4 0 0 0,6 15 0 0,3 3 0 0,5 11 0 0,-1 2 520 0,1 5-241 0,0 8-120 16,-4 1 63-16,-5 3-83 0,-2 5-82 0,-6-3-57 15,-5 3 0-15,-4-3 0 0,-2-3 0 0,-2-3-181 16,-13 7 21-16,-6-8 99 0,-5-2 50 0,-3-3-639 16,-1-3 298-16,2-5 87 0,-9 6 126 0</inkml:trace>
  <inkml:trace contextRef="#ctx0" brushRef="#br2" timeOffset="-43648.5">16275 16102 1198 0,'-6'0'0'0,"1"0"0"0,3 0 0 0,2 0 0 0,-3 0 0 0,1-4 0 0,2-5 0 0,-2-1 0 15,2-2 0-15,0-5 0 0,0 1 63 0,0 1 18 0,-2-2-43 0,-2 2 0 0,1 4 36 0,-4-2-36 16,2 5 0-16,-6 2 0 0,-3 5 92 0,0 1-46 16,-9 3 10-16,0 15 19 0,-5 12-37 0,2 3 0 15,2 3-38-15,1 3 50 16,4-3-15-16,2 9-10 0,8-11-25 0,1 1 152 15,6-1-75-15,2-9-30 0,0 5 42 0,7-12-44 16,7-1-1-16,5-4-44 0,1-5-68 0,3-6 43 16,7-2-9-16,-5-2-44 0,1-17 38 0,0-6 1 15,0-8 39-15,-7 1-51 0,2-11 17 0,-4 2 0 16,-2-5-8-16,-2 0-135 0,-4-3 49 0,1-4 48 16,-4-1-23-16,1-10 28 0,-3 4-21 0,-1 2 46 15,-1 7-36-15,0 6 30 0,-2 3-4 16,0 14 83-16,0 2-37 0,0 13-1 15,0 2-35-15,-4 7 124 0,-1 4-50 0,-4 1-32 16,1 26-1-16,0 9 120 0,3 7-51 0,-1 7-34 16,4 14 98-16,2 0-64 0,0 4-22 0,0 4 0 15,0 3 50-15,0-14-34 0,8 14-72 0,4-20-20 16,4-1 0-16,1-7 0 0,2-11 0 0,1-4-34 16,3-7-57-16,-6-13 65 0,5-1 21 0,1-11-121 15,1 0 61-15,-1-16 46 16,-2-11-183-16,3-9 95 0,-6-1 13 0,2-8 35 15,-1-5-81-15,-1-6 41 0,1-14 36 0,-2 8-5 16,-4 13 1-16,-2-3 29 0,-5 16 1 0,-3 7 245 16,-1 4-117-16,1 11-65 0,-1 5-16 0,-2 3 229 15,0 4-104-15,0 2-41 0,0 13 299 0,-5 14-249 16,1 9-144-16,3 3 0 0,1 6 0 0,0-4 0 16,0 16 0-16,8-11 0 0,8-1 0 0,5-4 0 15,4-2 0-15,-2-12 0 16,6 0 0-16,3-9 0 0,1-3 0 0,1-7 0 15,-2-6 0-15,2-2 0 0,-2-2 0 0,-2-16 0 16,-4 0 0-16,-4-4 0 0,-1-3 0 0,-4-3 0 16,-5-4 0-16,-3 0 0 0,-6-9 0 0,-1 0 0 15,-2 1 0-15,-2-11-23 0,-10 1-44 0,-6 0 26 16,-2 0 8-16,-6 5-35 0,1 12-9 0,-10-5 36 16,-1 13 39-16,-5 13-3 0,-2 4-33 0,-3 8 5 15,9 0 263-15,-10 9-113 0,16 7-67 0,-1 2-19 16,11-3-31-16,3 2 0 15,7 2 0-15,8 0 0 0,3 1 0 0,0 4 0 16,11-1 0-16,12-2 0 0,3 1 0 0,8 1 0 16,1-7 0-16,8-1 0 0,4-6 0 0,3-5 0 15,-8-4 0-15,13 0 0 0,-11 0 0 0,0-8-590 16,-10-2 166-16,1 3 193 0,-6 0 87 0,2 2-680 16</inkml:trace>
  <inkml:trace contextRef="#ctx0" brushRef="#br2" timeOffset="-34480.77">17770 15984 3372 0,'-17'-3'0'0,"9"3"0"0,3 0 0 0,3 0 0 0,-2-2 0 0,4 2 0 0,0 0 0 0,0 0 0 0,0 0 0 0,0-2 0 0,13-2 181 0,8-1-72 0,4-2-36 15,1 1 1-15,0 0 48 16,0 3-122-16,6-3 0 0,-2 4 0 0,-2 1 0 16,-1-2 0-16,-1 3 0 0,-5 0 0 0,-1 0-269 15,-1 0 53-15,-4 6 127 0,-3 0-792 0,-3 2 393 16,-2 1 216-16,-3 4 122 0,-2 2-483 0</inkml:trace>
  <inkml:trace contextRef="#ctx0" brushRef="#br2" timeOffset="-34300.14">17866 16332 3240 0,'-17'15'0'0,"4"2"0"0,0-4 0 0,5-3 0 0,2-4 0 0,2-5 0 0,4 3 0 0,0-1 0 0,12 0 0 0,10-1 0 0,1-2 144 0,7 0 270 0,2 0-281 0,2 0-133 15,-2 0 0-15,1 0 0 0,-1-2 0 0,2 0-319 16,-2 1 59-16,-2-2 149 0,-4 2 75 0,-5-2-336 16,2 0 215-16,-3-1 92 0,1-2-136 0,-2-3-617 15</inkml:trace>
  <inkml:trace contextRef="#ctx0" brushRef="#br2" timeOffset="-34114.06">18471 16104 3529 0,'0'0'0'15,"0"0"0"-15,3 0 0 0,3 0 0 0,3 0 0 0,7 0 0 0,6 0 0 0,8 0 0 0,2 0 0 0,9 0 0 0,0 1 350 0,5 1-298 0,-7 0-52 16,14 0 0-16,-8-2 0 0,2 0 0 0,-1 0 0 16,-2 0 0-16,-6-2 0 0,-1-3 0 0,-3-1-312 15,-10 1 17-15,-3 0 166 0,-8 4-881 0,-6-2 477 16,-5 3 252-16</inkml:trace>
  <inkml:trace contextRef="#ctx0" brushRef="#br2" timeOffset="-33794.47">18696 16215 2600 0,'-27'9'0'0,"11"-4"0"0,1 0 0 0,5-1 0 0,3-1 0 0,5-2 0 0,2-1 0 0,2 4 0 0,15 0 0 0,7 2 0 0,4-1 95 0,2 3 181 16,2-1-120-16,2 3-49 0,-2-1-40 0,-2 0-54 0,-2 3 0 0,-8-1 25 15,-2 4-213-15,-5 0 117 0,-5 0 42 16,-7 1-130-16,-1 3 91 0,-1 2 47 0,-15 0 0 0,-2-3 29 16,-7-1-11-16,1 1-42 15,-3-6-1-15,1-1 446 0,8-2-200 0,-5 0-92 16,6-6-56-16,7 1 189 0,1-2-254 0,6-2 0 16,-1 0 0-16,4 0 0 0,0 0 0 0,5 0 0 15,18 0 0-15,1 0 0 0,2 2 0 0,4-1 0 16,2 4 0-16,2 0 0 0,3-1 0 0,-4 0 0 15,1 2 0-15,-4-2 0 0,-2 1 0 0,-6 1 0 16,1-2 0-16,-2 0 0 16,-8 0 0-16,-1-1-316 0,-3-2 112 0,-6 1 83 15,1-2-549-15,-2 0 317 0,-2 0 148 0,0-13-480 0</inkml:trace>
  <inkml:trace contextRef="#ctx0" brushRef="#br2" timeOffset="-33609.57">18991 15569 3426 0,'-6'-1'0'0,"6"1"0"0,0 0 0 0,0 7 0 0,-2 8 0 0,0 7 0 0,2 0 0 0,0 4 0 0,-2 0 0 0,2 8 0 0,0 4 82 16,0-1 9-16,0 1-130 0,0 1 38 0,0-1 0 15,0 0 39-15,0-5-573 0,0 3 295 0,0-3 135 16,0-3-731-16,0 1 428 0</inkml:trace>
  <inkml:trace contextRef="#ctx0" brushRef="#br2" timeOffset="-33439.57">19402 16105 3761 0,'0'0'0'0,"0"0"0"0,0 0 0 16,0 0 0-16,0 0 0 0,0 0 0 0,0 2 0 0,0 2 0 0,0 0 0 0,2-2 0 0,0 1 68 0,0-1 0 0,-1 1-34 0,5-2-787 0,0 1 389 16,2-2 201-16</inkml:trace>
  <inkml:trace contextRef="#ctx0" brushRef="#br2" timeOffset="-31097.86">20114 16120 1526 0,'0'0'0'0,"0"0"0"0,0 0 0 15,0 0 0-15,0 0 0 0,0 0 0 0,0 0 0 0,0 0 0 0,0 0 0 0,0 0 0 0,0-1 73 0,0-5 39 0,0-2-27 16,0 1-10-16,0-4-22 0,0-1-15 0,0-1 0 0,0 0-1 0,0-2-31 16,-4 0 32-16,-3 0 0 15,-3 2 0-15,-3-1 10 0,-1 1-10 0,-4 4 9 16,-1 2 56-16,-4 3-32 0,-4 2-1 0,-3 2-32 16,2 0 82-16,-2 15-32 0,0 5-9 0,1 5 1 15,1 2 0-15,0 8-42 0,3 3 0 0,11 0 20 16,-4 8-21-16,7-1 1 0,8-1 0 15,3-7 50-15,0 2-26 0,0-2 10 0,11-3-34 0,8-5-13 16,1-5 13-16,3-5-1 0,-1-4-97 16,1-5 58-16,7-4 15 0,-1-6 1 15,-2 0-159-15,-1-1 84 0,1-14 27 0,-3-7-29 16,-1-5 19-16,-1-9 25 0,-3 0-21 0,-3-1-27 16,-2-2 10-16,-5 5-3 0,0-2 120 0,-4 5-38 15,-3 6-7-15,0 4-33 0,-2 6 303 0,0 5-140 16,0 4-56-16,0 2 243 0,0 2-332 0,0 2 0 15,0 0 0-15,-2 21 0 0,0 6 0 0,2 2 0 16,0 4 0-16,0 1 0 0,0 4 0 0,5-1 0 16,6-3 0-16,3 0 0 15,2-4 0-15,4-3 0 0,-4-5 0 0,1-5-223 16,1-3 47-16,-4-2-330 0,2-5 234 0,-4-1 118 16,-1-6 57-16,1 0-362 0,-1 0 215 0,0-10 103 15,1-10 52-15,-3-2-148 0,0-7 90 0,1-10 59 16,-4 0-272-16,-1-8 162 0,-1-7 79 0,-2-12 41 15,-1 7-117-15,1-17 102 16,0 13 38-16,0 13 92 0,-2-3-74 0,0 17 37 0,0 6 0 0,0 2 425 16,0 5-251-16,-2 8-105 0,2 4-54 15,0 3 302-15,0 1-91 0,7 5-5 16,7 0 226-16,2 2-205 0,2 0-101 0,3 0-52 16,0 8 117-16,2 4-88 0,-2 4-40 0,-1-1-69 15,-8 0 29-15,1 4 0 0,-5 0 9 0,-6-1-72 16,-2 6 32-16,0-2-1 0,-17-3 32 15,-1-3 144-15,-3-1-62 0,-6 0-47 0,1-3 103 16,1-5-70-16,5 2-34 0,-1-5 0 16,8-1 132-16,0-2-204 0,4 1 0 0,5-2 0 15,0 0 0-15,4 0 0 0,0 0 0 0,8 0 0 16,13 0 0-16,2-2 0 0,5-2 0 0,2 0 0 16,2-5 0-16,2 3 0 0,3 1-88 0,-4 0-120 15,-1 1 105-15,-2-1-46 0,-6 4-548 0,6 1 335 16,-4 0 162-16,-1 0-430 0,0 4 296 0,-3 6 149 15,-2-4 63-15</inkml:trace>
  <inkml:trace contextRef="#ctx0" brushRef="#br2" timeOffset="-30580.12">21164 15988 2135 0,'0'-9'0'0,"0"2"0"0,0-2 0 0,-6-3 0 0,-3 3 0 0,-1 0 0 0,-1 1 0 0,-1 1 0 0,-2 2 0 0,-1 4 0 15,-2 1 99-15,-4 0 92 0,1 7-76 16,-1 12-39-16,-4 6 157 0,0 9-97 0,6-2-40 0,-4 8-34 0,8 0 128 16,3-6-76-16,5 6-38 15,4-5-1-15,3 1 78 0,0-4-62 0,1-2-27 16,10-4-55-16,5-4 0 0,2 0-2 0,1-10-7 16,6 2-67-16,1-9 13 0,-1-5 46 0,2 0-85 15,1-5 66-15,-1-14 17 0,-1-6 17 0,-1-1-227 16,-2-4 110-16,-7-2 15 0,0 0 40 0,-6 2-32 15,-2-2 15-15,-3 6 0 0,-3 6 304 0,1-1-132 16,-3 9-64-16,0 0 421 0,0 5-319 0,0 3-138 16,0 3 0-16,-8 1 0 15,2 6 0-15,-1 18 0 0,3 3 0 0,4 2 0 16,0 3 0-16,0 1 0 0,0 2 0 0,7-3 0 16,8-4 0-16,4-5 0 0,2-2 0 0,1-6 0 15,3-2 0-15,-3-10 0 0,7-3 0 0,-3 0 0 16,-1 0 0-16,-5-11 0 0,-1-7-45 0,-5 4 1 15,0-5-8-15,-5-3 117 0,0-5-58 0,-7 1 0 16,0-3-37-16,-2 0 122 0,0-5-92 16,-7 0 0-16,-4 2 0 0,-5 2 0 15,0 3 0-15,-1 9 0 0,-7 1 0 0,1 6 0 16,-2 4 0-16,1 5 0 0,4 2 0 0,-1 0 0 16,0 4 0-16,5 8 0 0,2 1 0 0,3 4 0 15,5 2 0-15,3-1 0 0,3 4 0 16,0-4-352-16,2 2 1 15,9-2 156-15,6-1 79 0,3-6 30 0,6 0-622 16,4-7 336-16,4-3-356 0,7-1 345 0</inkml:trace>
  <inkml:trace contextRef="#ctx0" brushRef="#br2" timeOffset="-30318.73">21898 15955 3216 0,'0'-15'0'0,"0"4"0"0,0 1 0 0,-11 3 0 0,-4 1 0 0,-1 4 0 0,0 0 0 0,0 2 0 0,0 0 0 0,3 5 0 0,3 10 120 0,5 1 238 16,5 7-159-16,0 3-161 0,0 4-38 0,12 2 0 16,4-1 0-16,5 2 0 0,4-3 0 0,0-4 0 15,2-1 0-15,-3-4 0 0,-6-7 0 0,0 3 0 16,-3-2 0-16,-6-4 0 0,-3-2 0 16,-4 0 0-16,-2-2 0 0,0 0 0 0,-15-1 0 15,-8 0 0-15,-3 0 0 0,-2-3 0 0,-4 1 0 0,-2-2 0 16,-2-1 0-16,5-1 0 0,2 0 0 0,-3 0 0 15,11-1-425-15,1-10-7 16,5-3 202-16,8-2 103 0,7-5-374 0,0-4 237 0,3 3-590 16</inkml:trace>
  <inkml:trace contextRef="#ctx0" brushRef="#br2" timeOffset="-29725.49">22112 15906 2418 0,'21'-7'0'0,"-2"1"0"0,-2 2 0 0,-2 1 0 0,-4 0 0 0,2 3 0 0,-2 0 0 0,3 0 0 0,0 6 0 0,0 7 0 0,1 4 401 0,-4 2-171 16,2 10-102-16,-6-2 16 0,0 8-53 0,-5-2-27 0,-2 3-78 15,0 0 36-15,-5-2-10 0,-11 0 25 16,-3 0 48-16,-8 2-48 0,5-11 1 0,-6 3 9 16,0-4-9-16,0 0 115 0,-1 0-153 0,3-4 0 0,8-4 0 15,-3 0 0-15,5-2 0 16,5-2 0-16,6-3 0 0,3 0 0 0,2-4 0 0,0 2 0 15,4-3 0-15,13-4 0 0,8 0 0 0,4 0 0 0,4-11 0 16,11-12 0-16,-3-1 0 0,3-3 0 16,2-3 0-16,2-2 0 15,-4 1 0-15,1-5 0 0,-1 2 0 0,-7 2 0 16,-9 4 0-16,1 2 0 0,-10 5 0 0,-3 1 0 16,-7 8 0-16,-2 1 0 0,-4 4 0 0,-1 1 0 15,-2 3 0-15,0 2 0 0,-13 1 0 16,0 0 0-16,2 6 0 0,-1 7 0 0,3 5 0 15,0 5 0-15,4 3 0 0,5 5 0 0,0 0 0 16,0 3 0-16,7 0 0 0,7 0 0 0,4-5 0 0,3-1 0 16,6-6 0-16,-1-4 0 0,4-5 0 15,2-5 0-15,0-7 0 0,0-1 0 16,0 0 0-16,0-9 0 0,-2-7 0 0,0-3 0 16,-4-6 0-16,1-1 0 0,-1-8 0 0,-6-3 0 0,-1-9 0 15,-3-4 0-15,-5-11 0 0,-6-4 0 16,-3-3 0-16,-2 5 0 0,-2 12 0 0,-17 0 0 15,-6 10 0-15,-7 6 0 0,-5 14 0 0,-2 6 0 16,4 10 0-16,-10 5 0 0,10 0 0 16,3 3 0-16,4 12 0 0,6 3 0 15,7 0 0-15,0 8 0 0,10 0 0 16,3 2 0-16,2 0 0 0,0 1 0 0,11 1 0 0,5-3 0 0,7 1 0 16,2-6 0-16,5-2 0 0,0-7 0 0,2-1-265 15,1-7 11-15,3-1 108 0,-1-2-737 16,4-2 422-16,-4 0 212 0,-1 0 96 0,-6 0-580 15</inkml:trace>
  <inkml:trace contextRef="#ctx0" brushRef="#br2" timeOffset="-28766.62">23685 15326 1621 0,'0'-21'0'0,"0"16"0"0,0 3 0 0,0 2 0 0,0 0 0 0,1 3 0 0,1 15 0 0,0 9 0 0,-2 9 0 0,0 9 0 0,0 10 38 0,0 11 700 15,0-1-351-15,-4 5-174 0,-1-1-88 0,-1-5 54 16,1 15-76-16,2-11-32 0,0-5-1 0,3-10-33 16,0-6 10-16,0 7-10 0,-2-18 58 0,2 2-29 15,-2-8 0-15,0-8-29 0,0-6-36 0,0-4-1 16,1-4 0-16,-3-4 0 0,-3-4 0 16,-2 0 0-16,-1-2 0 0,-1-11 0 0,-3-8 0 15,-1-2 0-15,0-3 0 0,0-4-41 0,-2-1-11 16,-1-1 32-16,-1 4-243 0,-2 3 125 0,-1 5 37 15,-3 8 40-15,1 9 117 0,-8 3-40 0,-4 4-29 16,3 19-24-16,4 4 242 16,3 7-113-16,7-5-63 0,-1 15 171 0,11-10-83 15,6 4-106-15,3 0-11 0,0-2 0 0,8-1 0 16,10-6 0-16,9-5 0 0,8-1 0 0,2-10 0 16,9-10 0-16,2-3 0 0,2-1 0 0,1-18 0 15,9-12 0-15,-10 1 0 0,-1-6 0 0,-6 0 0 16,6-13-87-16,-6 2-78 0,-6-2 69 0,0-2-7 15,-5 1 33-15,-6 4-9 0,-2 0 41 0,-7 10 130 16,-4 4-65-16,-5 11-32 16,-2 6 0-16,-5 3 410 0,1 6-281 0,-2 4-124 15,0 2 0-15,0 2 0 0,-12 19 0 0,5 5 0 16,2 5 0-16,3 12 0 0,2-3 0 0,0 5 0 16,5 0 0-16,11-3 0 0,6 6 0 0,2-9 0 15,4-4 0-15,4-5 0 0,4-6 0 0,-4-7 0 16,3-6 0-16,1-3 0 0,-1-8 0 0,-5 0 0 15,-2-2 0-15,-8-9 0 16,3-10 0-16,-6 1 0 0,-4-3 0 0,-4-4 0 16,-3-3 0-16,-2-4 0 0,-2-7 0 0,-2-4 0 15,0-2 0-15,0-6 0 0,-6-11 0 0,-6 14 0 16,-2-6 0-16,-7 3 0 0,-4 10 0 0,-5 8 0 16,-2 14 0-16,-12 0 0 0,0 16 0 0,-3 5 0 15,5 0 0-15,1 15 0 0,11 3 0 0,-2 6 0 16,6 5 0-16,10 1 0 0,4 0 0 0,8 0 0 15,4 2 0-15,0-2 0 0,14 0 0 0,9 0 0 16,9-2 0-16,5-4 0 0,-2-5 0 16,14 1 0-16,0-9 0 0,0-4 0 15,-2-3 0-15,0-4 0 0,-10 0 0 0,12 0 0 16,-16-6 0-16,2-5-264 0,-3 2-44 0,-10 7 135 16,1-2 59-16,-6-4-911 0</inkml:trace>
  <inkml:trace contextRef="#ctx0" brushRef="#br2" timeOffset="-27437.75">9155 17044 2232 0,'-17'-9'0'0,"4"4"0"0,4 0 0 0,3 0 0 0,1 1 0 0,5 0 0 0,0 0 0 0,0-3 0 0,16 0 0 0,12-2 0 0,2 1 87 0,7 4 42 0,6 0-51 16,-10 4 1-16,6 0-42 0,-1 0-121 0,-4 8 61 15,-10 3 39-15,4 3-193 0,-15 2 108 0,1 2 53 16,-9 7 27-16,-5 1-36 0,0 3 22 0,-19-1-37 16,-4 5 0-16,-8-4 309 0,1-3-130 0,5-6-70 15,-6 3 160-15,3-6-96 16,8-7-55-16,0 1 11 0,10-6 167 0,3 1-99 0,2-4-65 0,3-2-27 15,2 4 98-15,2 1-163 16,19 1 0-16,4 3 0 0,3 3 0 0,4-1 0 16,3 4 0-16,-3 0 0 0,0 1 0 0,-4 5 0 15,-8 0 0-15,-3-1-31 0,-8 4 12 0,-5 0-38 16,-4 2 77-16,0 0-67 0,-18 1 41 16,-12 1 146-16,-5-3-140 0,-2-5 0 0,-5-1 0 0,-6-7 0 15,-3-1 0-15,0-4 0 0,0-4 0 16,3 0 0-16,4-3 0 0,9 0 0 0,1-6 0 0,8-9 0 15,7-3 0-15,7-2 0 16,12-6 0-16,0-3-125 0,14-2-42 0,13 1-764 16,8-1 446-16,3 1 224 0,4 0 112 0</inkml:trace>
  <inkml:trace contextRef="#ctx0" brushRef="#br2" timeOffset="-27189.73">9692 17012 3135 0,'0'4'0'0,"-8"10"0"0,1 2 0 0,-2 1 0 0,2 1 0 0,3 2 0 0,4-1 0 0,0 2 0 0,0 0 0 0,9 4 0 0,5-6 114 0,6-3 30 0,-1-2-44 15,6-3-36-15,0-6-170 0,1-3 72 0,1-2 36 16,-1-2 0-16,-8-10-103 0,3-9 65 0,-10 4 36 16,-1-5 1-16,-6-2 23 0,-4 3 13 0,0-2 1 15,-5-2 65-15,-11 5-63 16,-2 3-24-16,-5 2-53 0,4 5 103 0,-4 3-5 15,1 4-45-15,-1 3-61 0,2 0 34 0,5 0 44 16,2 9 48-16,6 3-583 0,4 6 240 0,2 3 131 16,2 5 30-16,0 2-723 0</inkml:trace>
  <inkml:trace contextRef="#ctx0" brushRef="#br2" timeOffset="-26278.77">10677 16877 1602 0,'-2'-9'0'0,"2"5"0"0,0 2 0 0,0 1 0 0,-2-2 0 0,2 3 0 0,0 0 0 0,0 0 0 0,0 21 0 0,0 5 0 0,0 12 72 0,2 5 266 0,0 6-150 0,-2 3-75 15,1 5-38-15,1 0 160 16,0 0-103-16,0-6-48 0,2-1 33 0,1 0-39 16,0-6-1-16,2-9-30 0,-2-3 20 0,-1-8 1 15,1-3-30-15,-1-2 71 0,-2-8-35 0,0-4 9 16,0-3-45-16,-2-2 73 0,1-2-37 16,-1 0 0-16,0 0-37 0,0 0-37 0,0 0 0 0,0 0 0 15,0 0 0-15,0 0 0 0,0 0 0 0,0 0 0 16,0 0 0-16,0 0 0 0,0 0 0 0,0 0 0 15,0 0 0 1,0 0 0 0,0 0 0-16,0 0-208 15,0 0 80-15,0 0 27 0,0 0 42 0,0 0-91 0,0 0 62 0,0 0 24 16,0 0 36-16,0 0-9 0,0 0-1 0,0 0 23 0,0 0 10 0,0 0-33 16,0 0 1-16,0 0 70 0,0 0-45 0,0 0 5 15,0 0 1-15,0 0 66 0,0 0-41 16,0 0-7-16,0 0-26 0,0 0 2 0,0 0 0 0,0 0 16 0,0 0-219 15,0 0 97 1,0 0 37 0,0 0 33-1,0 0-140 1,0 0 62-16,0 0 45 0,0 0-337 0,-1 0 182 0,-1-2 103 0</inkml:trace>
  <inkml:trace contextRef="#ctx0" brushRef="#br2" timeOffset="-25736.31">10590 16813 1615 0,'0'-9'0'0,"0"3"0"0,0 1 0 0,0-1 0 0,0 2 0 0,-2 2 0 16,2 1 0-16,-2-2 0 0,1 3 0 0,-3 4 0 0,-2 16 316 0,-4 3-139 0,1 14-69 0,-4 1-34 0,0 10 196 31,-3 3-120-31,-4 9-56 0,3-1-27 0,-1 1 85 16,-1 3-56-16,1-10-19 31,2 4-10-16,-1-2 21-15,2-6-25 0,1-6 1 0,7-10 19 0,0-2-34 0,1 0-10 0,3-10-1 0,1-3-151 0,0-2 76 0,2-5 38 0,0-7-337 0,0 0 155 0,0-4 102 0,0 0 14 0,0 0-440 0,0 0 217 0,0-11 115 0,4-7 72 47,-1 0-139-47,5-9 101 16,-1 1 50 31,0-8-400-47</inkml:trace>
  <inkml:trace contextRef="#ctx0" brushRef="#br2" timeOffset="-25621.51">10387 17290 2337 0,'0'-2'0'32,"0"1"0"-32,0 1 0 0,0 0 0 0,0 0 0 0,0 0 0 0,0 0 0 0,8 0 0 0,5 0 0 0,3 0 0 0,7 0 214 15,2 0-87-15,-1 0 117 0,8 0-108 0,0 0-48 0,-2 0-25 0,4 0-370 0,-2 1 172 0,-4-1 97 0,4 2 34 16,-6-2-672-16,-3 0 358 0,-1 2 109 0,-1-2-276 0</inkml:trace>
  <inkml:trace contextRef="#ctx0" brushRef="#br2" timeOffset="-25287.12">10926 17387 2414 0,'-5'0'0'0,"3"0"0"0,2 0 0 0,0 0 0 0,0 0 0 15,0 1 0-15,9 1 0 0,2-2 0 0,6 3 0 16,2-1 0-16,2 2 124 0,-2 2-42 0,-1-1-125 0,-1 3 37 15,-4 1-1 1,-1 0 46-16,-7 3-69 0,-3 3 34 0,-2 2 10 0,0 2 31 31,-14 0-6-31,-2-1 0 0,-3 0 0 0,-1-2 208 16,3-2-94-16,-1-3-74 31,4-2 0-31,5-3 240 0,3-3-139 0,2-1-71 0,0-1-97 0,4-1-12 0,0 0 0 0,12 0 0 0,4 3 0 0,9-2 0 0,-4 3 0 0,7 2 0 16,-3 1 0-16,2 1 0 0,-8 5 0 0,-1-4 0 31,0 7 0-31,-9 1 0 0,-1 0 0 0,-6 2 0 0,-2 3 0 0,0 1 0 0,-10-5 0 0,-10 7 0 16,-1-5 0-16,-2-3 0 15,-4 1 0-15,4-6 0 0,-2-4 0 0,-3-1 0 0,7-5 0 0,-1-2 0 0,3 0 0 0,2 0 0 0,4-5 0 0,4-10 0 0,4-8 0 0,5-4-478 0,0-8 25 0,10-5 207 16,7 3-672-16,5-10 444 0</inkml:trace>
  <inkml:trace contextRef="#ctx0" brushRef="#br2" timeOffset="-25089.59">11452 17237 3115 0,'2'0'0'0,"0"0"0"15,0 0 0-15,-1 0 0 0,1 0 0 0,7 0 0 0,5 0 0 0,2 0 0 31,7 4 0-31,4-2 0 0,1 2 126 0,4-2 62 0,0 0-75 0,1-1-27 0,3-1-564 0,-2 0 259 0,-1 0 128 0,-4 0 66 16,-5 6-974-16</inkml:trace>
  <inkml:trace contextRef="#ctx0" brushRef="#br2" timeOffset="-24970.29">11582 17514 3307 0,'-15'6'0'16,"5"3"0"-16,3-6 0 0,3 1 0 0,2-2 0 0,2 0 0 0,0-1 0 0,7 5 0 0,11 1 0 0,7 0 0 0,2-1 103 15,1 4-33-15,6 0 363 0,-2-2-415 0,1-1-18 0,0-1-1 16,-4-3-162-16,1 1 101 0,-3-3 51 0,-1 3-769 0,-5-2 420 15,0 2 194-15</inkml:trace>
  <inkml:trace contextRef="#ctx0" brushRef="#br2" timeOffset="-22699.94">12635 17367 1603 0,'0'-9'0'0,"0"3"0"0,0-2 0 0,2 1 0 0,0-2 0 0,0 1 0 0,0-4 0 16,0 0 0-16,0-1 0 0,0-3 0 0,1 0 82 0,-1-3 59 0,0-1-51 0,0-6-26 0,0 2 0 15,-1 0-2-15,1 2-13 0,-2-7-10 0,0 9-31 0,0-4 40 16,0 1-9-16,-3 5 0 15,-6 1 43-15,-1 1-9 0,-3 2-34 0,0 6 140 16,-1 2-69-16,-2 2-36 0,-3 2 9 0,0 2 69 16,0 0-56-16,-3 8-29 0,2 4 0 0,4 6 32 15,1 1-20-15,-2 5-10 0,4 0 48 0,2 5-39 16,3 3 0-16,3 2-39 0,3 3-17 0,0 8-22 16,2-1 0-16,0 0 0 0,0 3 0 15,2 2 0-15,4 3 0 0,1 0 0 0,2 9 0 0,-1-1 0 16,-1 4 0-16,-1 0 0 15,-1-6 0-15,1 12 0 0,0-8 0 0,-4-11 0 16,0 3 0-16,0-1 0 0,-2-10 0 0,0 4 0 16,0-10 0-16,0-1 0 0,-6-2 0 0,-4-3 0 15,-1-6 0-15,-2 1 0 0,0-7 0 16,-6-3 0-16,-1-2 0 0,-3-4 0 0,4-3 0 0,-10-5 0 16,9 0 0-16,-2-2 0 0,-3 0 0 15,3-6 0-15,5-4 0 0,-2-9 0 16,6 3 0-16,4-3-81 0,1-7-312 0,8 7 177 15,0-1 78-15,0-1-478 0,11-1 288 0,6 2 144 16,6 0 73-16,3 1-494 0,2 1 273 0</inkml:trace>
  <inkml:trace contextRef="#ctx0" brushRef="#br2" timeOffset="-22298.17">12651 17972 3041 0,'7'0'0'0,"0"0"0"0,3 0 0 0,1 0 0 0,4 0 0 0,4 2 0 0,4 2 0 0,5-1 0 16,2 3 0-16,0 2 0 0,4-1 155 0,1 1 20 0,1-3-69 0,-1 2-23 0,1-3-10 0,-2-1-163 16,-4-1 64-16,-6-2 32 0,-3 0 1 0,-6 0-250 15,-1 0 135-15,-7 0 74 0,-4 0-209 0,-1 0 139 16,-2 0-21-16,0 0 63 0,-7-2 66 16,-9-1-34-16,0-1-39 0,-3 1 91 0,1 0-30 0,-5 3-9 15,2 0-22-15,-3 0 294 0,2 6-110 16,-1 8-77-16,2 5 14 0,-1 3 257 15,3 4-129-15,0 6-85 0,0 7 68 0,6 1-153 16,4 1-40-16,3 7 0 0,3-3 0 0,3-2 0 16,0-3 0-16,1-5 0 0,10-1 0 0,7-7 0 15,-2-2 0-15,5-4 0 0,-4-7 0 0,3-5 0 16,-1-6 0-16,1-1 0 0,0-2 0 0,-5 0 0 16,0-13 0-16,-4-3 0 15,-1-9 0-15,-9 5 0 0,1-1 0 0,-2 0 0 16,0-5 0-16,-5 2 0 0,-7 4 0 0,1 1 0 15,-6 4 0-15,2 0 0 0,-2 4-113 0,-1 4 19 16,2 3 23-16,3 1-137 0,-4 2 89 0,6 1 41 16,2 0-379-16,1 0 210 0,2 0 103 0,1 0 44 15,3 0-500-15,0 0 280 0</inkml:trace>
  <inkml:trace contextRef="#ctx0" brushRef="#br2" timeOffset="-22077.57">12722 17520 2997 0,'-20'-15'0'0,"6"5"0"0,7 8 0 0,1 0 0 0,3 1 0 0,3-1 0 0,0 2 0 0,0 0 0 0,12 0 0 0,9 0 0 0,8 0 334 0,4 0-148 0,1 2-74 16,2 1-36-16,3-1-116 0,-2-2 49 0,-1 2-10 31,-5-2 40-31,0 0-420 0,-11 0 210 0,0 0 105 0,-9 2 62 0,-1-2-639 15,-3 1 325-15,-5-1 54 0,0 0 116 0,-2 2-207 16,0 1 148-16,-6-2 90 0</inkml:trace>
  <inkml:trace contextRef="#ctx0" brushRef="#br2" timeOffset="-21918.14">12870 17491 2176 0,'-9'9'0'0,"1"3"0"0,1-4 0 0,1 4 0 16,-1 0 0 0,0 0 0-16,4 4 0 0,-1-1 0 0,2 4 0 0,2 1 0 0,0 5 96 0,0-3 94 0,0 2-76 0,0 2-38 0,0-7 10 0,0 2-374 0,0-1 163 0,2-5 82 15,5-4-559-15,0-4 312 0,2-1 161 0,2-6 72 0,-1 0-307 0</inkml:trace>
  <inkml:trace contextRef="#ctx0" brushRef="#br2" timeOffset="-21753.2">12987 17566 1932 0,'0'-5'0'0,"0"0"0"0,0 4 0 16,0 1 0-16,0 0 0 0,0 0 0 0,2 6 0 0,1 9 0 0,3 5 0 0,-1 3 0 0,-1 3 375 0,0 5-168 0,0 1-74 15,-2 1-52-15,0-1 107 0,1-2-75 0,-1-2-37 16,0-5-328-16,2-1 155 0,-3-4 63 16,1-2-490-16,-2-6 282 0,0-3 140 0,0-1 71 0,0-4-348 0,0-1 107 0,0-1 117 15</inkml:trace>
  <inkml:trace contextRef="#ctx0" brushRef="#br2" timeOffset="-20440.23">12729 17058 1763 0,'-4'0'0'0,"2"0"0"0,1 0 0 0,1-3 0 0,0 3 0 0,0 0 0 0,12 0 0 0,11 0 0 0,4 0 0 0,3 0 0 0,3 0 243 0,3 0-92 0,2 0-61 16,-2 0-26-16,1 0-98 0,-1 0 37 0,-3 5 0 15,-1-5 45-15,-3 1-147 0,-7 1 69 0,1 0 35 16,-6-2-382-16,-4 2 208 0,-4-2 62 0,-3 0 63 16,-3 2-506-16,-1-2 256 0</inkml:trace>
  <inkml:trace contextRef="#ctx0" brushRef="#br2" timeOffset="-20185.29">13042 17074 1424 0,'-9'6'0'0,"0"5"0"0,-2 3 0 0,-1-2 0 0,-2 6 0 0,-3-1 0 0,2 5 0 0,-2-4 0 0,-3 5 0 0,2-5 0 0,3 0 89 0,-2-2 10 0,2-2-31 15,4-7 10-15,2 1-39 0,2-5 93 0,4 0-46 16,1-3-1-16,2 0 208 0,0 0-117 16,0 0-74-16,4 0-31 0,11 0 104 0,4 0-68 0,3 0-34 15,-1-3 10-15,7 2-19 16,-3-1-26-16,0-1 1 0,-4 2-159 0,4 1 79 15,-4 0 49-15,-1 0-9 0,-1 0-142 0,-4 0 90 16,-2 0 46-16,-3 0-631 0,-1 0 312 0,-1 1 97 16,-3-1 97-16,-1 0-416 0,-2 0 254 0</inkml:trace>
  <inkml:trace contextRef="#ctx0" brushRef="#br2" timeOffset="-20017.07">13077 17147 2155 0,'-8'0'0'0,"2"4"0"0,1 4 0 0,-2 3 0 0,3 0 0 0,2 5 0 0,-1 0 0 0,3 3 0 0,0 1 0 0,0 5 0 0,0 0 233 0,0 1-97 0,0-6-49 0,0 2-65 15,0 0-10-15,0-2 27 0,3-3-1 0,-1-4-415 16,0-2 208-16,-2-3 114 0,2-4 41 0,-2 0-580 16,0-4 303-16</inkml:trace>
  <inkml:trace contextRef="#ctx0" brushRef="#br2" timeOffset="-19806.37">12750 16746 2585 0,'-6'-14'0'0,"5"11"0"0,1 1 0 0,0 0 0 0,0 0 0 0,1 2 0 0,14 0 0 0,6 0 0 0,4 0 0 0,3 0 0 0,2 0 267 0,4 0-114 0,-1 0-57 0,3 2-18 15,-2 0-11-15,-4-2-28 0,-2 0-366 0,-5 0 183 16,-5 0 92-16,-4 0-202 0,-5 0 142 0,-2 2 75 16,-5 0 38-16,-2 2-692 0,0-1 285 0,-4 3 174 15</inkml:trace>
  <inkml:trace contextRef="#ctx0" brushRef="#br2" timeOffset="-19655.22">12881 16731 1685 0,'-4'7'0'0,"3"4"0"0,-1 1 0 0,-2-1 0 0,2 4 0 0,-1 0 0 0,1 2 0 0,0 2 0 0,2 0 0 0,-2 3 0 0,2-2 119 0,0 1-31 0,0-1-322 15,0-2 137-15,0-3 68 0,0-5 34 0,2-1-512 16,4-3 252-16,-1-6 127 0</inkml:trace>
  <inkml:trace contextRef="#ctx0" brushRef="#br2" timeOffset="-19525.87">12970 16765 1954 0,'0'-4'0'0,"0"4"0"0,0 0 0 0,0 0 0 0,0 4 0 0,0 6 0 0,0 6 0 0,0 0 0 0,1 5 0 0,1 5 0 0,0 1 145 0,0 3-53 0,1 2-22 0,4 2 0 16,0-1-22-16,2 1-673 0,3 3 332 0</inkml:trace>
  <inkml:trace contextRef="#ctx0" brushRef="#br2" timeOffset="-18316.15">13580 17567 2491 0,'-9'-5'0'0,"7"5"0"0,2 0 0 0,0 4 0 0,0 0 0 0,6 0 0 15,8-1 0-15,5-3 0 0,8 0 0 0,7 0 0 0,5-3 373 0,2-6-168 0,4-1-83 0,0 0-41 0,-5 5-49 16,1-3 7-16,0 5 0 0,-1-1-323 0,-4 2 161 0,-4 2 81 15,-4 0 50-15,0 0-229 0,-6 6 130 16,-1 1 65-16,-4 2-756 0,-4 1 374 0,-6 0 160 16,-1 2 110-16</inkml:trace>
  <inkml:trace contextRef="#ctx0" brushRef="#br2" timeOffset="-17970.66">13869 17779 2315 0,'-20'0'0'0,"1"4"0"0,8 0 0 0,-1-3 0 0,5-1 0 0,1 0 0 0,3 0 0 0,3 0 0 0,1 0 0 0,14 0 0 0,10 0 181 0,1 0-71 0,4 0-26 16,2 2 31-16,2 0-39 0,-1-1 1 0,-2 5-77 15,-3 0 0-15,-7 1 49 0,-3 3-10 0,-2 1-214 16,-9 3 107-16,-5 2 54 0,-2 5 26 0,-8 0-128 16,-13 1 15-16,-9 6 58 15,-2-3 65-15,-3 1 1 0,5-6-73 0,-11 7 38 16,11-10 241-16,-2 0-115 0,5-2-49 0,8-6 138 15,6-3-66-15,4-1-59 0,3-1 23 0,2-4 240 16,4 1-202-16,0-1-139 0,18 3 0 0,10-3 0 16,4 0 0-16,3 0 0 0,3 0 0 0,9 0 0 15,-11 0 0-15,10 0 0 0,-10 2 0 0,2 1 0 16,-4 0 0-16,-4 1 0 0,-6 1 0 16,-2 1 0-16,-3-3 0 0,-4 2-417 15,-5 0 54-15,-1-4 163 0,-3 4 70 0,-3-4-354 16,-1 0 223-16,-2-1 110 0,0 0 57 0,0 0-350 15,0-15 193-15,-2-9 110 0</inkml:trace>
  <inkml:trace contextRef="#ctx0" brushRef="#br2" timeOffset="-17807.32">14104 17093 2525 0,'0'-20'0'0,"0"10"0"0,0 5 0 0,0 1 0 0,0 4 0 15,-2 0 0-15,-3 20 0 0,3 7 0 0,0 12 0 0,0 1 0 0,2 6 93 0,0 3-17 0,0 2 7 0,0-3 0 0,6 3-419 16,1-6 187-16,2 0 94 0,1-5 57 0,5 9-554 16,0-6 278-16,0 0 137 0,4 0 71 0</inkml:trace>
  <inkml:trace contextRef="#ctx0" brushRef="#br2" timeOffset="-17326.6">14996 17762 1920 0,'0'-35'0'0,"0"10"0"0,0 0 2 0,0-1 2 0,2-3-1 0,0-1 0 0,0 3-2 0,0-2 1 0,-2-2-1 0,0 1 1 0,0 3 65 0,0 6 29 15,0-1-28-15,-8 1 0 0,-1 4-18 0,-3 4-50 16,0 2 40-16,-4 8-1 0,-2 0 1 0,-7 3 43 15,1 4-33-15,-3 14-10 0,-3 11 107 0,4 2-52 16,0 9-27-16,0 3 0 0,5 6 115 0,0 2-76 0,8-2-32 16,4 0-1-16,5-2 30 0,4-4-31 0,0-9 8 15,6 0-40-15,8-4-93 0,4-6 46 0,2-6 0 16,-3-4-47-16,6-7 56 0,-3-3-9 16,3-4 46-16,0 0-212 0,-2-17 70 15,-5-6 60-15,-1-2-66 0,-2-7 52 0,-4-2-3 16,-1-2 0-16,-4-1 125 0,-2 4-42 0,0 7-26 15,0 0-20-15,-2 5 405 0,0 7-190 0,0 5-72 16,0 3 30-16,0 3-151 0,0 1 0 0,0 2 0 16,0 0 0-16,0 13 0 0,0 12 0 0,0 3 0 15,0 4 0-15,3 3 0 0,3 4 0 0,1-3 0 16,3 3 0-16,1-6 0 16,0-4 0-16,1-4 0 0,-1-5 0 0,2-1 0 15,0-7-148-15,-4-4-140 0,5-1 131 0,-1-5 46 16,-1-2-141-16,0 0 107 0,1-3 52 0,-1-12-345 15,1-6 204-15,-2-4 97 0,-1-6 49 0,-1-13-408 16,-4-3 228-16,-3-7 104 0</inkml:trace>
  <inkml:trace contextRef="#ctx0" brushRef="#br2" timeOffset="-17074.89">15133 17180 2292 0,'-7'-42'0'0,"-1"12"0"0,5 6 0 0,1 1 0 0,0 5 0 0,2 0 0 0,0 5 0 0,6 3 0 0,6 6 0 0,6 0 0 0,0 4 356 16,1 0-159-16,4 4-78 0,-7 8 36 0,5 7-63 15,-3 2-25-15,-6 3-97 0,-4 3 35 0,-3-1 1 16,-5-2 43-16,0 6-50 0,-2-5-1 0,-9-9 41 16,-4 3 1-16,-3-2 75 0,0-8-28 0,-2-1-10 15,3-2 191-15,1-4-268 0,4 0 0 0,3-2 0 16,1 0 0-16,5 0 0 0,-2 0 0 16,5 0 0-16,0 0 0 0,2-2 0 15,10-2 0-15,6-2 0 0,5 2 0 0,1 2 0 16,1-1 0-16,1 1 0 0,-2 2 0 0,6 0 0 15,-5 0 0-15,-1 5-340 0,-1 5-159 0,1 3 229 16,0 2-588-16,3 3 414 0,1-1 202 0</inkml:trace>
  <inkml:trace contextRef="#ctx0" brushRef="#br2" timeOffset="-16581.55">15883 17355 2430 0,'-21'0'0'0,"0"4"0"0,-4 2 0 0,-4 2 0 0,1 6 0 0,-2 2 0 0,2 5 0 0,1 4 0 0,6 6 0 0,0 7 0 0,7-1 164 0,7-4 213 15,-1 12-174-15,7-2-81 0,1-1-42 0,0-2 19 0,5-6-30 16,10 0 10-16,4-5-162 0,3-4 61 16,2-6 31-16,1-6 0 0,-4-7-166 15,7-4 93-15,-3-2 52 0,-2-2 26 0,2-13-71 16,-2-6-17-16,-2-7-24 0,-3 0-125 0,-1-5 66 15,-4 2 63-15,1-4 31 0,-7 1-25 0,-2 8-10 16,-1 1 58-16,-2 2 220 0,-2 6-110 0,0 6-55 16,0 4-23-16,0 0 535 0,0 6-262 0,-6 1-101 15,-3 1-74-15,-1 17 114 0,3 3-105 0,1 8-99 16,1 2 0-16,3 2 0 0,2 2 0 16,0 2 0-16,0-2 0 0,11-3 0 15,5-4 0-15,0-5 0 0,5-4 0 0,-3-8 0 16,9-2 0-16,-5-9 0 0,7 0 0 0,-5-2-22 15,0-14-119-15,-1-4 50 0,-4 0 37 0,-5-2-12 16,2-9 4-16,-7 3-12 0,-2-4 37 0,-3 1 53 16,-1-3-26-16,-3-2-17 0,0-2-13 0,-5 2 76 15,-8 5-33-15,-2 0-3 16,-5 7 0-16,1 9 161 0,-10-2-86 0,3 9-34 0,-1 7-1 0,-3 1 206 16,1 0-240-16,7 1-6 15,-1 13 0-15,5 1 0 0,4 2 0 0,5 0 0 16,2 3 0-16,7 1 0 0,0 5 0 0,5-3-653 15,11-2 280-15,9 0 151 0,5-5 97 0,4-1-670 16,10-4 383-16</inkml:trace>
  <inkml:trace contextRef="#ctx0" brushRef="#br2" timeOffset="-16296.67">16715 17449 3195 0,'0'-16'0'0,"0"3"0"0,-3 5 0 0,-11-1 0 0,-3 1 0 0,-2 3 0 0,0 2 0 0,1 0 0 0,-1 3 0 0,-1 0 0 0,-1 9 99 0,3 7 445 0,4 4-451 0,2 6-93 16,7-2 0-16,1 9 0 0,4-1 0 0,0 0 0 15,12 2 0-15,10 1 0 0,0-10 0 0,8 1 0 16,2-5 0-16,2-5 0 16,-2-2 0-16,-4-5 0 0,-9-2 0 0,-4-3 0 15,-3-1 0-15,-5 0 0 0,-3-3 0 0,-4 0 0 16,0 1 0-16,-19 4 0 0,-8-1 0 0,0 0 0 15,-8 1 0-15,-2 1 0 0,-1-3 0 0,-1 1 0 16,4-1 0-16,-2-3 0 0,7 0 0 0,8 0 0 16,-2-3-599-16,5-4 216 0,8-8 172 0,7-5-244 15,4-5 208-15,2-1 104 0</inkml:trace>
  <inkml:trace contextRef="#ctx0" brushRef="#br2" timeOffset="-15728.03">16841 17409 2922 0,'14'-4'0'0,"2"2"0"0,-3-2 0 0,2 3 0 0,0-2 0 0,2 3 0 0,3 0 0 0,2 0 0 0,-1 10 0 0,4 4 0 15,-1 3 268-15,-3 2-115 0,-4 5-56 0,-1-3-115 16,-7-1 38-16,2 9-9 0,-8-4 29 0,-3 2-102 0,0-4 50 16,-9 4 27-16,-12-2 9 0,-4-1 49 15,-1-4-33-15,0-2 0 0,-3 0 212 0,4-5-184 16,4-3-68-16,0-1 0 0,11-5 0 0,0 0 0 15,7-2 0-15,-2-2 0 0,5 1 0 0,2 1 0 16,19-2 0-16,4 0 0 0,4 0 0 0,3 0 0 16,4 0 0-16,1 0 0 0,7-2 0 0,-3-5 0 15,-2-2 0-15,-1-4 0 16,5 1 0-16,-9-2 0 0,-1 2-54 0,-2-3-136 0,-5 1 76 16,-9 1 26-16,0 2 88 0,-6 4 0 15,-5 0-40-15,-2 3 332 0,-3 1-166 0,-1 0-93 16,0 1-32-16,0 0 33 0,-5 2-34 0,-7 0 0 15,3 4 0-15,0 8 0 0,1 4 0 0,0 3 0 16,5 2 0-16,1 0 0 0,2 5 0 0,0-6 0 16,2 6 0-16,9-7 0 0,4-1 0 0,2-4 0 15,4-2 0-15,1-7 0 0,8-5 0 0,-3 0 0 16,1-2 0-16,-2-15 0 16,0-1 0-16,-3-5 0 0,-4 0 0 0,-3-4 0 15,-2 0 0-15,-5-5 0 0,-5 0 0 0,-2-4-25 16,-2-7 12-16,0 4-27 0,-6-6 1 0,-9 5-122 15,-5 2 61-15,-3 8 20 0,-5 2 10 0,-4 6 240 16,0 4-105-16,0 9-46 0,2 2-28 0,7 5 289 16,1 2-277-16,5 0-3 0,6 0 0 0,3 2 0 15,2 11 0-15,6 0 0 0,0 3 0 0,10 6 0 16,7-2 0-16,4 3 0 16,3-3 0-16,4 5 0 0,2-3 0 0,6 3 0 15,0-7 0-15,3-2 0 0,-7-3-1035 0,7-1 461 16,7-2 271-16,-4 0 132 0,2-1-286 0,3-2 209 15</inkml:trace>
  <inkml:trace contextRef="#ctx0" brushRef="#br2" timeOffset="-14822.02">18328 16963 2062 0,'0'-1'0'0,"0"1"0"0,2 0 0 0,3 15 0 0,-1 6 0 0,-2 6 0 0,0 9 0 0,-2 11 0 0,0 7 0 0,0 12 0 0,0-4 293 0,0 2-127 0,0-6 239 0,0 11-188 16,0-15-88-16,0 2-44 0,0-5 31 0,0-6-38 15,2-9 11-15,2-3-49 0,1-10-9 0,-1-3 10 16,-2-9-1-16,-1-5-43 0,1-3 10 0,-2 0 33 16,0-3 0-16,0-3 15 0,-5-8-55 0,-6-10 0 15,-3 3 0-15,-2-7 0 16,-3 1-4-16,-2 0-6 0,-1 0-172 0,-3-1 98 16,2 2 38-16,-1 7 26 0,0 3-64 0,3 5 39 15,-2 5 7-15,-3 3 133 0,8 0-63 0,-5 11 2 16,4 9-75-16,4 7 324 0,4 4-173 0,3 5-110 15,4 2 0-15,4 5 0 0,0-9 0 0,0 3 0 16,12-4 0-16,10-1 0 0,3-9 0 0,7-3 0 16,9-9 0-16,4-10 0 0,3-1 0 0,4-9 0 15,8-19 0-15,-9-2 0 0,-3-8 0 0,-8 2-81 16,3-5-74-16,-4-4 60 0,-3-1-129 16,-6-1 91-16,-2-1 47 0,-2 2 0 15,-5 4 98-15,-6 8-36 0,-1 1 10 0,-9 10 386 16,1 2-207-16,-5 12-102 0,1-1-52 0,-2 7 264 15,0 1-275-15,0 2 0 0,-7 13 0 0,-2 9 0 16,-3 8 0-16,5 5 0 0,1 7 0 0,6 0 0 16,0 0 0-16,0 3 0 0,11-4 0 0,6-7 0 15,6-1 0-15,3-4 0 0,4-8 0 0,0-5 0 16,2-9 0-16,-2-5 0 0,5-2 0 0,-6-6 0 16,-3-10 0-16,-1-5 0 15,-4-3 0-15,-5 1 0 0,0-7 0 0,-5-1 0 16,-6 0 0-16,0-5 0 0,-4-6 0 15,-1 2 0-15,0-11 0 0,-4 0 0 0,-9-1 0 16,-6 2-34-16,-1-2-35 0,-7 5-48 0,-3 8 43 0,-3 7 0 16,-5 9 34-16,0 8 331 0,-3 8-174 0,5 5-117 15,-1 2 0-15,3 2 0 0,4 13 0 0,8 4 0 16,4 2 0-16,11 1 0 16,1 8 0-16,6-1 0 0,0 0 0 0,13 4 0 15,12 2 0-15,1-6 0 0,13 2 0 0,3-5 0 16,5-4 0-16,2-3 0 0,1-5 0 0,-8-7 0 15,8 1 0-15,-11-7 0 0,-2 2 0 0,-3-3 0 16,-3 2-700-16,-8 3 158 0,3 2 256 0</inkml:trace>
  <inkml:trace contextRef="#ctx0" brushRef="#br2" timeOffset="-7453.34">19827 17484 3108 0,'-2'0'0'0,"2"0"0"0,0 0 0 0,0 0 0 0,0 0 0 0,0 0 0 0,2 0 0 0,5 0 0 0,4 0 0 0,3 0 0 0,0 0 115 0,7 0 62 0,0 0-69 15,6 0-34-15,-7-3-49 0,3 2-11 0,-1 0 27 16,0-3-1-16,-1 4-330 0,0 0 165 15,-5 0 93-15,0 0 31 0,-5 0-716 0,-2 0 367 16,-1 6 97-16,-4 4-585 0</inkml:trace>
  <inkml:trace contextRef="#ctx0" brushRef="#br2" timeOffset="-7276">19912 17793 3203 0,'-9'0'0'0,"4"0"0"0,3 0 0 0,0 0 0 0,0 0 0 0,1 0 0 0,1 0 0 0,0 0 0 0,7 0 0 0,10 0 0 0,3 0 295 0,3-1-133 16,2-1-60-16,1 0-26 0,2 2 0 0,-2 0-59 15,-2 0-449-15,7 0 220 0,-3 0 126 0,-2 0 63 16,1 0-734-16,-3 0 394 0,-2 0 62 0,6 0-237 16</inkml:trace>
  <inkml:trace contextRef="#ctx0" brushRef="#br2" timeOffset="-6698.77">20910 17518 3142 0,'-17'0'0'0,"6"0"0"0,0 0 0 0,1 0 0 0,3 0 0 0,1 0 0 0,5 0 0 0,-3 0 0 0,4 0 0 0,0 0 0 0,2 0 137 0,14 0 277 15,7 0-191-15,3 0-208 0,3 0-15 0,1-3 0 16,0 2 0-16,2-1 0 0,0 0 0 0,0 2 0 16,-1 0 0-16,-1 0 0 0,-5 0 0 0,0 0 0 15,-3 2 0-15,-3 4 0 0,-3-4 0 0,-2 3 0 16,-5 0 0-16,0 0-483 15,-3 0 107-15,-2-1 156 0,-2-1 90 0,0 1-542 0,-2 0 316 0,0 2 148 16,0-5-177-16,-9 3 173 16</inkml:trace>
  <inkml:trace contextRef="#ctx0" brushRef="#br2" timeOffset="-6408.92">21119 17565 2156 0,'-12'2'-6'0,"3"5"0"0,0-4 2 0,-3 6 1 0,3-4 1 0,-2 5 0 0,1 0 1 0,1 5 1 0,0 1 0 0,-3 4 0 0,-1 3 112 16,1 0-36-16,-6 1 10 0,2 0-47 0,-5 1 0 16,0-1-2-16,-2-3 41 0,3-3-43 0,3-4 267 15,-1-2-137-15,0-2-64 0,5-2-32 16,3-5 198-16,1 0-115 0,6 0-47 0,1-3-37 0,0 2 0 16,0-2-68-16,2 0 0 0,7 0 0 0,13 0 0 15,3 0 0-15,6 0 0 0,1 0 0 16,3-2 0-16,4-1 0 0,0 2 0 0,1-1 0 0,-1 2 0 15,0 0 0-15,2 0 0 16,-6 0 0-16,-3 0 0 0,-8 0 0 0,1 0 0 16,-6 0 0-16,-4 3 0 0,-4 0 0 0,-1-1-780 15,-4-1 372-15,0-1 184 0,-2 0 92 0,-2 0-553 16,0 0 313-16,-4-1 172 0</inkml:trace>
  <inkml:trace contextRef="#ctx0" brushRef="#br2" timeOffset="-6224.88">21194 17616 3102 0,'-9'-6'0'0,"1"2"0"0,0-1 0 0,1 2 0 0,1 3 0 0,3 0 0 0,-3 0 0 0,5 10 0 0,1 8 0 0,0 5 0 0,0 7 302 15,0 2-132-15,0 11 187 0,0 1-357 0,-2 0 0 16,-1-2 0-16,1 10 0 0,0-4 0 0,0-3 0 16,1-2 0-16,-3 0 0 0,2-7 0 15,-1 3 0-15,-1-3-401 0,2-4 106 0,0-8 127 0,1-3 96 16,1-10-765-16,0-4 404 0,0-2 198 15,0-5-399-15</inkml:trace>
  <inkml:trace contextRef="#ctx0" brushRef="#br2" timeOffset="-6046.64">21107 16915 3505 0,'-2'-25'0'0,"1"12"0"0,-1 4 0 0,0 3 0 0,0 5 0 0,0-2 0 0,2 3 0 0,0 14 0 0,0 10 0 0,0 0 0 0,0 5 130 16,0 5-82-16,2 8-9 0,2 0 0 0,-1-1-578 16,1 3 289-16,-1-4 154 0,-1 11 62 0,0-6-764 15,-2 0 387-15,0 1 194 0,0-1 96 0</inkml:trace>
  <inkml:trace contextRef="#ctx0" brushRef="#br2" timeOffset="-5580.21">21861 17637 2354 0,'0'-6'0'0,"0"1"0"0,0-5 0 0,0-4 0 0,-2-2 0 0,0-3 0 0,2-1 0 0,-1 2 0 0,-3-9 0 0,1 6 0 0,-2-1 76 0,-1-1 47 0,-1 3-43 0,-2 2 9 16,-5 0 36-16,1 3-45 15,-4 4 1-15,-4 4 10 0,-3 4-26 0,2 3 8 16,-8 4-36-16,3 15 114 0,-7 12-57 0,4 4-28 16,4 5-1-16,-1 2 206 0,7 5-261 0,3 1-10 15,6 0 0-15,4-3 0 0,7 0 0 0,0-5 0 16,0-1 0-16,7-5 0 0,9-4 0 0,5-7 0 16,4-7 0-16,0-6 0 0,5-6 0 0,-3-4 0 15,0 0 0-15,-1-15 0 16,-3-6 0-16,-2-5 0 0,-5-3 0 0,-2-5-16 0,-3 2-37 15,-4-1-27-15,-2 3 43 0,-1 3-10 16,-1 3 177-16,-1 4-83 0,-2 7-43 0,0 1 48 16,0 4-52-16,0 4 0 0,0 3 0 0,-5 1 0 15,-2 0 0-15,1 15 0 0,3 6 0 0,1 7 0 16,2 4 0-16,0 1 0 0,0 6 0 0,9-4 0 16,5 2 0-16,0-2 0 0,4-5 0 0,-2-2 0 15,3-6 0-15,-4-7 0 0,2 1 0 0,-1-7 0 16,0-6 0-16,-2-1-495 0,0-2 185 0,-1 0 136 15,-1 0 59-15,-3-9-507 0,0-5 293 0,0-6 145 16,-2-8-496-16</inkml:trace>
  <inkml:trace contextRef="#ctx0" brushRef="#br2" timeOffset="-5315.07">22006 17140 3290 0,'0'-20'0'0,"0"6"0"0,0-1 0 0,0 3 0 0,0 0 0 0,0 3 0 0,9 5 0 0,6 1 0 0,2 3 0 0,4 0 0 0,2 12 90 16,0 5-27-16,-2 4-7 0,-1 1-19 0,-2 1 1 16,-7-1 8-16,-1 8-315 0,-9-2 153 0,-1-2 77 15,-1 1-35-15,-15-4 55 0,-2-2 38 0,-7 0 306 16,2-3-163-16,-1-6-68 0,6-2-90 0,-3-1 220 16,2-3-224-16,8-2 0 0,3-2 0 0,3 1 0 15,0-3 0-15,5 0 0 0,0 0 0 0,5 0 0 16,15 0 0-16,5 0 0 15,3 0 0-15,5 0 0 0,3 0 0 0,8 0 0 0,-3-3-120 16,3 1-6-16,2 0 1 16,-1 2-975-16,-5 0 521 0,4 2 276 0</inkml:trace>
  <inkml:trace contextRef="#ctx0" brushRef="#br2" timeOffset="-4753.25">22935 17536 1654 0,'-8'-16'0'0,"3"6"0"16,-1-3 0-16,1-3 0 0,-1 0 0 0,-2-1 0 0,1 0 0 0,0 0 0 0,-1 2 0 0,-2 3 0 0,-1-1 90 0,-1 2-26 0,-4 6 74 0,0 1-55 16,-7 2-1-16,-2 2-44 0,-1 3 95 15,-2 12-47-15,1 3-16 0,2 4-8 0,2 3 132 0,4-1-78 16,6 2-39-16,8-5 65 0,1 5-43 16,4 1-36-16,2-5 1 0,12 1 92 0,7-1-60 15,6-3-29-15,3 1 41 0,0-2-40 0,0-1 0 16,-5-2-31-16,-5-3-14 0,-3 3 26 0,-4 1-45 15,-6-4-4-15,-5 6 0 16,-2-3 0-16,0 4 0 0,-15-4 0 16,-9 6 0-16,-5-5 0 0,-1 1 0 0,-4-2 0 15,-1-1 0-15,-1-5 0 0,3-2 0 0,1-3 0 0,2-3 0 16,7-1 0-16,0 0 0 0,9 0-60 0,0-5-90 16,12-11 78-16,2-5-822 0,9-9 428 0,18-1 214 15,-1 3-631-15</inkml:trace>
  <inkml:trace contextRef="#ctx0" brushRef="#br2" timeOffset="-4587.49">22883 17643 3414 0,'10'4'0'0,"-3"10"0"0,-5-2 0 0,-2 7 0 0,0 7 0 0,-5 0 0 0,0 4 0 0,-1 4 0 0,1-5 0 0,-1-1 0 0,3 0 126 16,1-6-35-16,2 1 73 0,0-1-64 0,0-4-64 0,0-4-422 15,2-4 194-15,3-2 125 16,4-5 47-16,0-3-670 0,3 0 363 0,-3-2 182 0,2-11 59 0,-1-7-633 15,1-10 346-15,-4-8 168 0,0-5-174 16</inkml:trace>
  <inkml:trace contextRef="#ctx0" brushRef="#br2" timeOffset="-4433.9">22976 17290 2389 0,'2'-32'0'0,"0"7"0"0,0 9 0 0,2 5 0 0,-1 3 0 16,2 5 0-16,2 0 0 0,2 3 0 0,0 3 0 0,3 15 0 0,-3 6 95 0,2 11 89 0,-1 6-73 0,-1 4-37 0,0 5 0 0,1 0-170 0,-2-8 76 0,1 14-596 15,-1-8 326-15,-2-1 164 0,-1-2 82 16,-1-4-440-16,-1 9 171 16,1-18 143-16,-2 3 43 0,0-15-212 0,-1-9 169 0</inkml:trace>
  <inkml:trace contextRef="#ctx0" brushRef="#br2" timeOffset="-4178.66">23162 17885 1804 0,'0'-9'0'0,"0"2"0"0,0-3 0 0,0 4 0 0,0 0 0 0,0 1 0 0,0 1 0 0,0 3 0 0,0-1 0 0,0 0 0 0,2 2 436 0,4 0-190 15,5 0-109-15,0 0 70 0,2 0-86 0,4 0-41 0,-1 0 0 0,2 0-72 16,1 0-8-16,0 0 37 16,0-7-214-16,-2-3 108 0,-1 3 53 0,-5 1-96 15,3 2 70-15,-3 3 39 0,-1-1 6 0,-1 2 140 16,0 0-87-16,-3 12 3 0,-3 4-86 0,2 2 275 16,-3 7-118-16,0-1-57 0,-1 0-17 0,1-1 88 15,0 2-43-15,-2-1-92 0,2-1 0 16,0-4 28-16,-1-5 0 0,1-6-302 0,0-1 147 15,0-4 77-15,-2 2 39 0,2-5-509 16,0 0 229-16,-2 0 133 0,3-6-374 0,2-5 242 16,-3-3 123-16,3-5 60 0,1-1-455 15,1 0 249-15</inkml:trace>
  <inkml:trace contextRef="#ctx0" brushRef="#br2" timeOffset="-3480.86">23632 17565 2723 0,'-11'-11'0'16,"5"4"0"-16,4 5 0 0,1-2 0 0,1-1 0 0,0 1 0 0,0 1 0 0,7-3 0 0,9 1 0 0,3 2 0 0,8 2 238 0,-4 1-91 0,7 0-59 0,-2 1-26 15,-1 11-57-15,0-1 32 0,-3 6 0 16,-6 0 9-16,0 7-106 0,-6-1 48 0,-7 3 24 16,-3 2 1-16,-2 2-41 0,-4 3 42 0,-13-2-10 15,-1 1 77-15,-5-5-80 0,-2 0-1 0,1-6-13 16,2-5 224-16,-6 2-106 0,5-6-40 0,4-3 90 16,-1-2-155-16,4-2 0 0,7-1 0 15,1-1 0-15,4-2 0 0,2-1 0 0,2 0 0 0,0 0 0 16,5 5 0-16,15-4 0 0,5 0 0 15,1-1 0-15,2 0 0 0,4 0 0 0,2 0 0 16,0-1 0-16,1-10 0 0,-1 0 0 16,1-2-351-16,-3-1 124 0,0-1 86 0,-2 0-308 15,-3-2 205-15,-1-2-173 0,-3-5 190 0,-2-2 95 16,-5-6 39-16,0 0-59 0,-7-2 58 0,-4 4 29 16,-3 8-1-16,-2-3 189 0,0 5-89 15,-2 2-31-15,-8 7 0 0,-4 4 666 0,-1 3-352 0,0 3-178 16,-2 1-7-16,4 0 587 0,0 12-341 15,2 10-237-15,5 6-141 0,4 11 0 16,2-4 0-16,0 13 0 0,12-2 0 0,4 3 0 16,7-6 0-16,1-4 0 0,3-10 0 15,5-3 0-15,0-8 0 0,3-5 0 0,3-12 0 16,-3-1 0-16,-1-6 0 0,0-12 0 0,-6-4 0 0,-2-1 0 16,-3-4 0-1,-4-6 0-15,-4-7 0 0,-6-1 0 0,-4-3 0 0,-2-4 0 0,-3-5 0 16,0-3-141-16,-15-8 22 0,-2 16 43 0,-4-4 17 15,-5 12-69-15,-6 7 47 16,2 14-8-16,-6 4 299 0,-3 10-123 0,1 5-65 16,2 0-30-16,3 11 390 0,4 7-382 0,6 1 0 15,10-2 0-15,6 6 0 0,6 1 0 0,1 3 0 16,5-2 0-16,16 1 0 0,3-2 0 0,6 1 0 0,5-2 0 16,1-2 0-16,-3-4 0 0,2-2-12 15,8 0-941-15,-3-5 458 0,1-3 229 0,2-3 114 0,-1 3-589 16,10-3 356-16,-5-4 174 0</inkml:trace>
  <inkml:trace contextRef="#ctx0" brushRef="#br2" timeOffset="-2971.54">24952 16955 1593 0,'0'-21'0'0,"0"2"0"0,0 6 0 0,0 4 0 0,0 3 0 0,0 4 0 0,0 0 0 0,0 2 0 0,0 0 0 0,0 21 0 0,0 5 89 15,2 6-26-15,3 11 315 0,1 6-171 0,-1 5-75 0,2 15-52 0,-5 1 329 16,-1 1-186-16,1 4-92 0,-2 2 254 16,0 0-164-16,-2 4-201 0,-5 0-20 0,-4 2 0 15,1-5 0-15,-1-3 0 0,2-12 0 0,-3 8 0 16,7-23 0-16,-1 4 0 0,5-8 0 0,-2-9 0 16,3-5 0-16,0-4 0 0,0-6 0 0,0-6 0 15,0-7 0-15,0-2-500 0,3-2 53 16,0-3 199-16,6-3 105 0,3-12-460 0,1-4 284 0,0-7 140 15</inkml:trace>
  <inkml:trace contextRef="#ctx0" brushRef="#br2" timeOffset="-2548.54">25184 17923 2933 0,'3'-5'0'0,"0"2"0"0,7 0 0 0,0-1 0 0,5-1 0 0,4 1 0 0,7-1 0 0,3 1 0 0,13-1 0 0,1 2 0 0,1 1 104 0,1 1-33 15,-2-2 177-15,-6 3-96 0,3-2-62 16,-3 2-26-16,-3 0-239 0,-8 0 107 0,-3 0 52 16,-6 0-438-16,-6 0 240 0,-3 0 126 0,-5 0 63 15,-3 0-438-15,0 0 217 0,-9 0 65 0,-9 0 88 16,-5 0 29-16,-1 2-1 0,-3 1 27 0,3 0 55 16,-10 0-22-16,2 5 0 0,-2 2-33 0,0 2 341 15,-1 8-171-15,5 0-94 0,-7 10 562 0,9 1-293 16,6 6-82-16,1 0-94 0,4 3 143 0,8-1-109 15,2 8-69-15,7-4 70 16,0-2-113-16,1-7-53 0,14 2 0 0,4-6 0 16,6-4 0-16,1-7 0 0,1-3 0 0,1-6 0 15,-3-5 0-15,-3-5 0 0,7 0 0 0,-8-10 0 16,-2-9 0-16,-6-4 0 0,0-1 0 0,-7 4-15 16,-2-5-28-16,-2-3 18 0,-2 4-12 0,0 5 31 15,-6-2-48-15,-7 2 86 0,-5 6-3 0,-2 1-39 16,-4 5 9-16,1 3 41 0,-2 4-13 0,5 0 0 15,-8 0-177-15,9 4 73 16,1 7 39-16,0-1 1 0,6 4-399 0,3-7 194 16,2 4 95-16,5-3-507 0,2-2 309 0,0-1 153 15,0-4 78-15,2-1-509 0</inkml:trace>
  <inkml:trace contextRef="#ctx0" brushRef="#br2" timeOffset="-2363">25311 17479 2990 0,'-17'-16'0'0,"11"12"0"0,3 3 0 0,3-2 0 0,0 3 0 0,0-1 0 0,9-4 0 0,12 4 0 0,7-3 0 0,11 0 0 0,1 4 122 0,5-4-42 0,-2 3 0 16,-5 1-468-16,1 0 207 0,-3 0 110 0,-6 0 54 0,-11 0-314 15,-2 5 182-15,-7 4 82 0,-3 3 45 16,-7 1-703-16</inkml:trace>
  <inkml:trace contextRef="#ctx0" brushRef="#br2" timeOffset="-2211.27">25433 17416 2095 0,'-11'0'0'0,"3"4"0"0,1 7 0 0,2-2 0 0,-4 0 0 0,2 7 0 0,3-1 0 0,1 5 0 0,-1 5 0 0,2-3 0 0,2 8 165 0,0-1-63 16,0 1-33-16,0-4 0 0,0 0-404 15,0-6 195-15,6-1 84 0,-1-4 46 0,4-3-248 16,0-7 147-16</inkml:trace>
  <inkml:trace contextRef="#ctx0" brushRef="#br2" timeOffset="-2060.14">25552 17510 2299 0,'5'-4'0'0,"-1"3"0"0,-2 1 0 0,0 0 0 0,-2 9 0 0,0 6 0 0,0 1 0 0,0 5 0 0,0 5 0 0,0 2 0 0,0 1 106 0,0-1-83 0,0 0 14 0,0 0 1 16,0-7-1-16,0-1-507 0,0-4 263 0,0-3 117 16,0 0 64-16,0-5-669 0,-8-5 336 0</inkml:trace>
  <inkml:trace contextRef="#ctx0" brushRef="#br2" timeOffset="-1843.76">25283 16758 3075 0,'-9'-21'0'0,"7"15"0"0,0 4 0 0,2 2 0 0,0-2 0 0,2-2 0 0,9 1 0 0,9-1 0 0,3-2 0 0,7 3 0 0,4 0 124 0,2 0-54 0,3 1 2 16,-1-2-33-16,-3 2 0 15,-1 0-198-15,-9 2 107 0,-1 0 41 0,-3 0-547 0,-6 0 297 0,-8 0 150 16,-1 6 74-16,-4 1-703 0,-2 5 347 15,0-3 177-15,-10-2-195 0</inkml:trace>
  <inkml:trace contextRef="#ctx0" brushRef="#br2" timeOffset="-1600.46">25542 16717 1678 0,'-4'0'0'0,"1"0"0"0,-3 3 0 0,-1 2 0 0,-3 5 0 0,-1 2 0 0,-2 3 0 0,-5 4 0 0,1 4 0 0,-1-1 0 0,-3 4 100 0,-2 1-31 0,2-1 59 16,-4 1-46-16,6-9 10 0,1 1-55 15,0-2 43-15,4-5-1 0,5-2-41 16,2-6-1-16,4 0 203 0,-1-2-106 0,4-2-47 16,0 0 219-16,0 0-133 0,11 0-67 0,8 0 166 15,7 0-121-15,3 0-109 0,3 0-42 0,1 0 0 16,4 0 0-16,-2 0 0 0,4-2 0 0,-5 2 0 16,-4 0 0-16,-1 0 0 0,-6 0 0 0,-2 0-345 15,-2 0 87-15,-8 0 140 0,0 4-718 0,-5 1 400 16,-2 0 199-16,-2 1-399 15,-2-2 304-15</inkml:trace>
  <inkml:trace contextRef="#ctx0" brushRef="#br2" timeOffset="-1439.02">25552 16881 2336 0,'-8'-2'0'0,"4"2"0"0,-1 0 0 0,3 0 0 0,-2 8 0 0,2 3 0 16,2 6 0-16,0 2 0 0,0 5 0 0,0 1 0 0,2 4 330 0,4 3-146 0,-1-1-73 0,0 2-27 0,2-1-87 15,-2-2 0-15,-1-2 40 0,0-7-435 0,-1 0 218 16,-1-7 118-16,-2-1-527 0,0-5 309 0,0-2 74 16,0-2 102-16,-5-4-434 0</inkml:trace>
  <inkml:trace contextRef="#ctx0" brushRef="#br2" timeOffset="-1243.81">25257 16331 2594 0,'-7'-14'0'0,"4"9"0"0,2 3 0 0,1-1 0 0,0 2 0 0,11-3 0 0,10 3 0 0,4-1 0 0,5 0 0 0,12 0 0 0,-3 0 389 0,3 0-176 0,1 1-88 0,-7-2-150 16,1 2 40-16,-5-1-9 0,-8-1 32 0,-1 2-418 16,-6 1 209-16,-7 0 104 0,-1 0 62 0,-6 6-639 15,-3 3 326-15,0 3 59 0,-9 4-383 0</inkml:trace>
  <inkml:trace contextRef="#ctx0" brushRef="#br2" timeOffset="-1085.37">25465 16251 2649 0,'-3'0'0'0,"-3"3"0"0,2 6 0 0,-3 3 0 0,1 3 0 0,0-1 0 0,1 4 0 0,-3 4 0 0,2 2 0 0,1 5 0 0,-1-2 184 0,5-2-61 0,1 5-47 0,0-10-431 15,0 4 197-15,0-7 99 0,5-3-661 0,4-5 364 16,3-2 180-16</inkml:trace>
  <inkml:trace contextRef="#ctx0" brushRef="#br2" timeOffset="-960.43">25544 16276 2711 0,'1'-7'0'0,"4"3"0"0,-3 2 0 0,-1 2 0 0,2 0 0 0,-2 0 0 0,1 9 0 15,0 12 0-15,2 3 0 0,-4 6 0 0,5 11 116 0,1 1-37 0,0 5-109 0,3 1 36 0,0 3 9 16,3 0 25-16</inkml:trace>
  <inkml:trace contextRef="#ctx0" brushRef="#br2" timeOffset="-552.43">26223 17091 3284 0,'-7'-12'0'0,"7"12"0"0,0 0 0 0,0 0 0 0,2 0 0 0,10 0 0 0,6 0 0 0,5 0 0 0,5-4 0 0,-1 3 0 0,10 1 175 0,0 0-68 0,1 0-30 0,2 0-39 16,-2 0 1-16,0 0-470 0,0 0 230 0,-7 5 120 15,-3 6 60-15,-4 4-878 0</inkml:trace>
  <inkml:trace contextRef="#ctx0" brushRef="#br2" timeOffset="-398.33">26294 17465 3856 0,'-18'0'0'0,"11"0"0"0,3 4 0 0,4-3 0 0,0 2 0 0,0-1 0 0,13 3 0 0,12-1 0 0,12 0 0 0,5-2 0 0,2 1 75 0,8 1-75 0,0-2 0 0,4 1 0 16,-1 1 0-16,-2 0 0 16,-7 4-170-16,0 3-252 0</inkml:trace>
  <inkml:trace contextRef="#ctx0" brushRef="#br2" timeOffset="1452.25">27013 17384 2127 0,'-6'-11'0'0,"3"7"0"0,3 2 0 0,0 0 0 0,0 2 0 0,3 0 0 0,4-2 0 0,11 1 0 0,4 1 0 0,5-3 0 0,6-1 479 0,5 1-211 0,9-5-119 0,-4 4 59 15,0-1-84-15,-2 2-43 0,-5-1 0 0,2 0-262 16,-1 3 105-16,-3-4 57 0,-6 2 29 0,-3 1-543 16,-5 0 287-16,-4 0 151 0,-2 2-698 0,-4 0 361 15,-7 0 197-15</inkml:trace>
  <inkml:trace contextRef="#ctx0" brushRef="#br2" timeOffset="1705.32">27354 17330 1748 0,'-7'2'0'0,"2"1"0"0,0 3 0 0,-3 1 0 0,2 3 0 0,-5 2 0 0,-3 8 0 0,3 2 0 0,-4 6 0 0,-2-2 0 0,-2 5 141 0,-5 4-56 0,3-12 0 15,-6 13-46-15,5-12-39 0,-4 4 39 0,2-1 9 16,-1-5-9-16,2-3 204 0,6-4-102 0,1-4-51 16,7-1 364-16,3-4-198 0,0-5-113 0,4 1 143 15,2-2-192-15,0 2-94 16,7-2 0-16,11 1 0 0,10-1 0 0,2 0 0 15,3 0 0-15,5 0 0 0,7 0 0 0,-8 0 0 16,3 0 0-16,2 0 0 0,-4 0 0 0,-3 0 0 16,-5 0-432-16,-5 0 21 0,-2 3 121 0,-5-2 127 15,-1 3-285-15,-8-1 205 0,-1 1 102 0</inkml:trace>
  <inkml:trace contextRef="#ctx0" brushRef="#br2" timeOffset="1907.83">27388 17484 3385 0,'-7'9'0'0,"1"3"0"0,1 1 0 0,0-1 0 0,-2 5 0 0,3 6 0 0,3-1 0 0,1 10 0 16,0 9 0-16,0-6 0 0,0 13 226 0,1 0-94 0,1-4-91 16,4-5-2-16,2-3 0 0,-3 0 10 0,1-6-535 0,-1-7 262 0,-2 2 132 15,0-9 65-15,-3 0-728 16,0-4 379-16,0-2 188 0,-3-5-462 0,-5-5 306 15,-3 0 153-15,-5-11 76 0</inkml:trace>
  <inkml:trace contextRef="#ctx0" brushRef="#br2" timeOffset="2072.57">27354 16701 3113 0,'0'-21'0'0,"0"20"0"0,0 1 0 0,0 0 0 0,0 7 0 0,0 13 0 0,-1 5 0 0,1 5 0 0,-2 4 0 0,2 4 0 0,0 14 96 16,0 0-158-16,0 1 50 0,2 0 26 0,7-3 0 16,4 1-572-16,0 0 284 0,1-3 157 15,-2-1-785-15</inkml:trace>
  <inkml:trace contextRef="#ctx0" brushRef="#br2" timeOffset="2496.57">28132 17315 1979 0,'0'-32'0'0,"0"7"0"0,-5 0 0 0,3 0 0 0,-3 0 0 0,0 3 0 0,0 1 0 0,-2 1 0 0,-4 6 0 0,1 1 0 0,-2 6 103 15,-5 5 60-15,-2 2-62 0,-2 9-32 0,-7 18 1 0,6 2 113 16,-11 17-77-16,8 0-34 0,-3 3 1 0,1 4 58 15,5-4-45-15,6-8 9 0,6 1 114 0,5-2-84 16,5-4-44-16,0-13 1 0,0 4 57 0,7-9-75 16,6-4-64-16,4-2 0 0,-1-6-11 0,3-6 19 15,2 0-5-15,-2-6-221 0,2-15 122 0,0-5 67 16,-5 2-244-16,-2-6 115 0,-2-4 77 0,-1 3-12 16,-2-4 19-16,-4 7 11 0,-1 0-1 15,-3 10 373-15,1 6-172 0,-2 2-101 16,0 3-33-16,0 3 579 0,0 4-500 0,0 0-82 15,-2 18 0-15,-3 10 0 0,2 1 0 0,1 5 0 16,2 4 0-16,0 8 0 0,0-15 0 0,5 6 0 16,6 1 0-16,3-4 0 0,5-2 0 0,1-8 0 15,-2-2-190-15,1-7-21 0,2-1 104 0,-4-7-556 16,3-3 313-16,-5-4 155 16,0 0 78-16,-4-1-431 0,-1-16 259 0,-3-6 126 0,1-4-271 0,-4-6 197 15</inkml:trace>
  <inkml:trace contextRef="#ctx0" brushRef="#br2" timeOffset="2751.82">28220 16944 2907 0,'-5'-29'0'0,"3"8"0"0,-1 0 0 0,3 5 0 0,0 2 0 0,0 4 0 0,3 3 0 0,8 4 0 0,4 0 0 0,4 2 0 0,3 1 183 0,-2 0-63 0,6 11-46 16,-10 2 1-16,2 2-92 15,-6 4 28-15,-1 3-1 0,-8 3 39 0,-3 1-143 16,0 1 66-16,-11-3 33 0,-2-1 116 0,-7-3-42 15,6-3 11-15,-11 2-52 0,10-6 270 0,-5-1-308 16,9-5 0-16,2-3 0 0,1 0 0 0,6-4 0 16,-3 0 0-16,5 0 0 0,0 0 0 0,0 0 0 15,7 0 0-15,16 0 0 0,2 0 0 0,1-6 0 16,5 2 0-16,1 2 0 0,4 0 0 0,-1 2 0 16,-3 0-742-16,0 0 224 0,-4 10 239 0,-2 3-219 15,-4-2 219-15,3 4 125 0</inkml:trace>
  <inkml:trace contextRef="#ctx0" brushRef="#br2" timeOffset="2971.38">28914 16824 3931 0,'-14'-9'0'0,"0"6"0"0,-4 1 0 0,3-1 0 0,-5 3 0 0,1 0 0 0,-2 16 0 0,1 8 0 0,0 12 0 0,0 4 0 0,1 6 0 0,3 15 0 15,7-4 0-15,0 17 0 0,6-7 0 0,3 3 0 16,0-1 0-16,8-1 0 0,10-12 0 0,5-2 0 16,9 7 0-16,1-12 0 0,-3-7 0 0,7-2 0 15,-2-8 0-15,10 0 0 0,-2-9-318 0,-1-5-251 16,3-5 257-16,-10-3-799 0</inkml:trace>
  <inkml:trace contextRef="#ctx0" brushRef="#br2" timeOffset="4386.21">29208 17055 1422 0,'0'-4'0'0,"0"3"0"0,-2-3 0 0,-1 2 0 0,1 1 0 0,-1-4 0 0,0 3 0 0,2 1 0 0,-2-1 0 0,2-1 0 0,1 2 137 0,0-1-38 0,0 2 40 0,0 0-50 15,0 0 0-15,0 0-48 0,0 0 89 0,0 0-34 16,0 0-11-16,0 0-44 0,0 0 12 0,0 0-13 16,0 0 1-16,1 0 19 0,2 2-20 0,-1 7 1 15,0 4 0-15,1 3 30 16,-1 4 1-16,-2 3-22 0,0 5 18 0,0 2 0 0,0 3-28 0,0-1 1 16,0 4 7-16,0 3 2 15,0-3-9-15,0 3-7 0,3-3 6 0,4 0 1 16,-4 0 10-16,2 0-17 0,0-4 7 15,2 0 0-15,-4-4-1 0,1-2 1 0,0-4 10 0,-2-1-10 16,0-1 43-16,-1-5-44 0,-1-5 1 0,0 1 0 16,0-4-4-16,0-2-37 0,0-3 0 0,0-1 0 15,0-1 0-15,-1 0 0 0,-1 0 0 0,-1 0 0 16,-2 0 0-16,3 0 0 0,-1 0 0 0,1 0 0 16,0 0 0-16,-1 0 0 0,2 0-96 15,1 0-212-15,-1 0 156 0,1 0 47 16,0 0-499-16,0 7 288 0</inkml:trace>
  <inkml:trace contextRef="#ctx0" brushRef="#br2" timeOffset="5070.81">29471 17337 1410 0,'-12'-5'0'0,"-2"3"0"0,5 0 0 0,-1 2 0 0,4 0 0 0,1 0 0 0,1 0 0 0,2 0 0 0,2 0 0 0,0 0 0 0,0 5 84 0,10-1 213 0,9 0-128 15,5-1-64-15,3 0 329 0,0-2-196 0,5-1-89 16,0 0-60-16,0 0 195 15,0 0-122-15,1 0-61 0,-3-1-7 0,-7-2-17 0,1 2-10 0,1-1-26 16,-5 1-58-16,-5-2 29 0,2 3 0 0,-5 0 38 16,-1 0-504-16,2 0 247 0,1 0 124 0,2 0-967 15</inkml:trace>
  <inkml:trace contextRef="#ctx0" brushRef="#br2" timeOffset="6188.59">30147 17302 2123 0,'-7'0'0'0,"4"0"0"0,0 0 0 0,0 0 0 0,3 0 0 0,0 0 0 0,0 0 0 0,0 0 0 0,3 0 0 0,9 0 0 0,9 0 258 0,1 0-110 15,6 0-45-15,-1 0 178 0,3-3-120 0,3 0-62 16,-3 0-30-16,2 0-75 0,-2 1 10 0,0 1 35 15,-2-1-339-15,-1 0 169 0,-7 0 85 0,5 0 43 16,-4 2-527-16,-4 0 229 0,-2 0 155 0,-5 0-18 16,-4 0-225-16,-4 9 175 0</inkml:trace>
  <inkml:trace contextRef="#ctx0" brushRef="#br2" timeOffset="6513.77">30146 17463 2078 0,'-30'7'0'0,"11"2"0"0,8-4 0 0,2-1 0 0,1-2 0 0,7-2 0 0,1 1 0 0,9 1 0 0,19 2 0 0,-2-1 0 0,7 2 114 0,2-2 181 16,1 4-128-16,1 1-64 0,-12-1-22 0,8 4-90 0,-15-1 48 15,0 4 0-15,-8-2-25 16,-7 2 0-16,-3 5 34 0,-5 1-9 0,-17-1 22 16,-12 4-22-16,-3-3 0 0,-4-1 0 0,3-3 141 15,-12 4-75-15,8-5-33 0,7-4 180 0,-1 0-130 16,14-5-122-16,6-3 0 0,1 2 0 0,7-4 0 15,4-1 0-15,4 0 0 0,0 0 0 0,13 0 0 16,17 0 0-16,7-1 0 0,0-5 0 0,3 1 0 16,6-1 0-16,-6 4 0 0,10-3 0 0,-13 4 0 15,1-2 0-15,-3 2 0 0,-5 1 0 0,-6 0 0 16,-1 0 0-16,-8 0-147 0,-2 0-23 16,-4 0-381-16,-3 1 257 0,-4 2 117 0,1-2 74 15,-1 2-410-15,-2-3 237 0,0 0 118 16,0 0 60-16,3-4-190 0</inkml:trace>
  <inkml:trace contextRef="#ctx0" brushRef="#br2" timeOffset="6744.07">30061 16802 3204 0,'-14'-32'0'0,"14"23"0"0,0 6 0 0,0 2 0 0,10-4 0 0,10-1 0 0,2 0 0 0,8 1 0 0,8-1 0 0,2 2 0 0,13 1 185 0,-1 1-73 0,5-1 98 16,-4 3-90-16,0 0-40 0,-8 0-116 0,-8 0 38 16,-2 0 0-16,-8 0 48 0,-4 3-347 0,-5 0 169 15,-8 1 84-15,-3 0-556 0,-5 0 311 16,-2 1 74-16,-2 2 105 0,-15-2-435 16,-6 4 252-16,-2-3 127 0,4-5 52 0,-13 1-309 15,-1-2 191-15</inkml:trace>
  <inkml:trace contextRef="#ctx0" brushRef="#br2" timeOffset="7045.86">30212 16706 2000 0,'-18'0'0'0,"3"6"0"0,6 5 0 0,1 1 0 0,3 4 0 0,0 3 0 0,4 6 0 0,1 3 0 0,0 6 0 0,0 2 0 0,0 1 116 0,0 7-43 0,0-3 408 0,0-6-220 16,0 2-111-16,0-4-55 0,0-4 67 0,1-1-66 15,1-4-28-15,-2-6-92 0,3-5 33 0,-3-4-1 16,0-3 42-16,0-2-213 0,0-4 102 0,0 0 50 15,0 0-110-15,-6-10 67 0,-3-7 52 0,-2-5-54 16,2-3-72-16,-1-3 13 0,-1-4 50 0,1 1-76 16,1 5 45-16,-5-5 20 0,3 14-1 0,1 0 198 15,1 8-78-15,0 2-42 0,2 1-8 0,-4 3 332 16,3 3-167-16,-3 3-63 16,1 9 34-16,1 4-43 0,0 3-28 0,0 4 10 15,-2 1-54-15,4 0 58 0,-1 1-31 16,1-1-245-16,3-3 128 0,2-1 57 0,0 0 28 0,2-4-526 15,0-3 256-15,2 0 81 0,9-5 75 16,6-1-510-16,8-7 287 0,2 0 145 0</inkml:trace>
  <inkml:trace contextRef="#ctx0" brushRef="#br2" timeOffset="7371.12">30364 16899 2485 0,'8'-14'0'0,"-1"6"0"0,6 3 0 0,-1-3 0 0,4-2 0 0,-2 3 0 0,2 1 0 0,1 3 0 0,0 1 0 0,1 2 0 0,0 0 98 0,1 0-29 16,-6 5-1-16,2 6-64 0,-8 1 36 0,-6-1 10 16,1 7-10-16,-2-6-138 0,-5 7 69 0,-12-3 35 15,-4-4 59-15,1-1 11 0,-7 3-36 0,7-8 0 16,0 1 183-16,2-3-92 16,9-3-48-16,-2-1 118 0,9 0-86 0,-1 0-37 15,3 0 0-15,3 0-10 0,12 0-68 0,5 0 0 16,7 0 0-16,3 4 0 0,0 2 0 15,0 1 0-15,-2 5 0 0,-8-1 0 0,0 2 0 0,-2 0 0 16,-9 1 0-16,-3 2 0 0,-6 1 0 16,0 0 0-16,-11 2 0 0,-8-4 0 0,-4 1 0 0,-2-1 0 15,-2-3 0-15,4-2 0 16,-7 0 0-16,12-4 0 0,-4-1 0 0,7-1 0 16,5-1-620-16,2-3 238 0,3 0 176 0,5 0 83 15,0 0-573-15,10-10 328 0</inkml:trace>
  <inkml:trace contextRef="#ctx0" brushRef="#br2" timeOffset="7583.34">30825 16949 3267 0,'7'-5'0'0,"8"4"0"0,-2 1 0 0,4 0 0 0,-4 0 0 0,7 9 0 0,0 7 0 0,2 6 0 0,4 8 0 0,-6 4 0 0,4 13 124 0,-3 1 207 15,-1 5-145-15,-6 3-163 0,-6 3-23 0,0-2 0 16,-8 11 0-16,0-8 0 0,-11 3 0 0,-6 0 0 15,-10 1 0-15,-1-5 0 0,-14 9 0 0,3-11 0 16,-5-4 0-16,7-13 0 0,-4-1 0 0,11-11 0 16,-5-3 0-16,7-5 0 0,9-9 0 0,6-6 0 15,5 0-277-15,4-5-238 0,4 0 238 16</inkml:trace>
  <inkml:trace contextRef="#ctx0" brushRef="#br2" timeOffset="7742.8">31311 17981 384 0,'-23'-32'0'0,"4"32"0"0,13 0 0 15,3 0 1046-15,3 0-542 0,-5 0-271 0,2 2-249 0,1 1-23 0,2-2 1 0</inkml:trace>
  <inkml:trace contextRef="#ctx0" brushRef="#br2" timeOffset="13312.99">24892 9624 2350 0,'-5'-3'0'0,"-1"1"0"0,2-2 0 0,1 2 0 0,-1 0 0 0,1 2 0 0,0 0 0 0,-1 0 0 0,-3 0 0 0,1 15 0 0,-1 10 318 0,-6 3-145 0,2 10-67 16,-3 3-34-16,-3 8 152 0,-2 9-93 0,5-5-37 16,-7 14-9-16,3-1 32 0,2 1-38 0,2-3-1 15,0-2-52-15,5-9 22 0,-3 3-18 0,1-4-30 16,2-5-181-16,0-3 86 0,4-9 67 15,1 1-196-15,3-11 125 0,-1-3 21 0,2-11 50 0,0-3-722 16,0-6 356-16,2-2 169 16,7-17 97-16,4-18-425 0,-2-2 257 0</inkml:trace>
  <inkml:trace contextRef="#ctx0" brushRef="#br2" timeOffset="13520.38">24738 9740 3017 0,'0'-16'0'0,"0"9"0"0,-2 1 0 0,0 2 0 0,0 3 0 0,2 1 0 0,0 0 0 0,2 11 0 0,8 9 0 0,10 10 0 0,-2 2 187 0,4 15 355 16,0 2-357-16,3 13-185 0,-2-2 0 0,-1 2 0 15,-1-8 0-15,5 14 0 0,-1-12 0 0,-7-5 0 16,5 3 0-16,-2-3 0 0,-4-2 0 0,-1-3 0 16,-5-4 0-16,-3-6 0 0,-2-4-133 0,-2-9-137 15,-3-7 54-15,-1-2-553 0,0-7 365 0,0-4 183 16,-10-3 91-16,-4 0-198 0,-4-1 135 0</inkml:trace>
  <inkml:trace contextRef="#ctx0" brushRef="#br2" timeOffset="13670.4">24678 10308 2640 0,'-20'0'0'0,"4"0"0"0,4 0 0 0,-2 0 0 0,7 0 0 0,0 0 0 16,6 0 0-16,1 0 0 0,0 0 0 0,13 0 0 0,10 0 167 0,-2 0-65 0,4 2 101 0,4 3-83 15,-1 1-31-15,4-2-514 0,0 1 232 0,-2 1 116 0,0-2 57 0,-2 3-793 16,-5-5 435-16</inkml:trace>
  <inkml:trace contextRef="#ctx0" brushRef="#br0" timeOffset="17730.66">24825 9767 1274 0,'0'-2'0'0,"0"-2"0"0,0-1 0 0,0-1 0 0,0 1 0 0,0-3 0 0,0 1 0 0,0-1 0 0,0 1 0 0,0 2 0 0,0-2 72 15,0 2 187-15,0 2-108 0,0 2-46 0,0-1 148 16,0 0-107-16,0 2-52 0,0 0-27 0,0 0 148 16,0 0-77-16,0 0-54 0,0 5 1 0,-4 7 16 15,-3 3-29-15,-2 2-1 0,0 5 129 0,-2 7-85 16,-4 3-37-16,-3 7 0 0,-2 5 13 0,-4 9 0 16,1-3-40-16,-4 20-21 15,-1-5-20-15,-1 4-10 0,3-1 0 0,-1-1 0 16,8-7 0-16,-3 12 0 0,7-8 0 0,4-14 0 15,2 5 0-15,3-10 0 0,2-9 0 0,0-3 0 16,1-8 0-16,1-2 0 0,0-7 0 0,2-4 0 16,0-7 0-16,0-2 0 0,-2-2-6 0,2-1-29 15,-2 0 0-15,2-13-387 0,0-4 195 0,0-6 88 16,0-1 56-16,4-3-650 0,4 0 347 0,5-8 172 16,0 2-470-16</inkml:trace>
  <inkml:trace contextRef="#ctx0" brushRef="#br0" timeOffset="18152.79">24819 9754 1984 0,'0'-9'0'0,"0"-3"0"0,0-1 0 0,0 3 0 0,2-2 0 0,0 2 0 0,0 1 0 0,-1 1 0 16,0 1 0-16,2 3 0 0,-1 1 137 0,0 1-49 0,-2 0 155 0,0 2-106 0,0 0-48 15,0 0 0-15,0 0 177 0,2 7-112 0,-1 8-46 16,2 2 152-16,-1 6-110 0,3 1-54 16,3 4-28-16,-1 4-6 0,3 6-62 0,1 7 0 0,-2 2 0 15,4 2 0-15,-1 5 0 0,3 12 0 0,-2-14 0 16,4 16 0-16,-2-11 0 15,2-4 0-15,1 0 0 0,2-1 0 0,-5-5 0 16,5-1 0-16,-4-3 0 16,0-4 0-16,-3-4 0 0,0-2 0 0,-4-5 0 15,1-2 0-15,-4-3 0 0,-1-6 0 16,-3-6 0-16,0-3 0 0,-1-3 0 0,-1-1 0 0,0-2 0 16,0-2 0-16,0 0 0 15,-3 0-56-15,-2 0-54 16,-3 0-524-16,0 0 296 0,1-2 149 0,0-3 74 0,1-1-635 15,-4-3 344-15</inkml:trace>
  <inkml:trace contextRef="#ctx0" brushRef="#br0" timeOffset="18430.09">24674 10433 2185 0,'-12'-8'0'0,"1"0"0"0,-1-2 0 0,1 1 0 0,1 1 0 0,1 3 0 0,1-2 0 0,1 0 0 0,-1 4 0 0,2 1 0 0,5 0 96 0,-1 0 456 15,0 1-255-15,2 1-118 0,0 0 98 0,4 0-119 16,11 0-58-16,9 5-30 0,2-1-53 0,4 0-17 16,8 0 0-16,5-3 0 0,0 1 0 0,-1 0 0 15,-7 0 0-15,3-1 0 0,-4 2 0 0,-2 1 0 16,-4-3 0-16,-5 3 0 0,-3-1 0 15,-3 0 0-15,-2-2-236 0,-5-1-3 16,-1 0 111-16,-3 0-34 0,-1 0-506 0,3 0 318 16,-1-1 155-16</inkml:trace>
  <inkml:trace contextRef="#ctx0" brushRef="#br0" timeOffset="18621.49">25349 10106 3743 0,'-2'0'0'0,"2"0"0"0,-2 0 0 0,2 0 0 0,0 0 0 0,5 0 0 0,11 0 0 0,4 0 0 0,4 1 0 0,3 0 0 0,1 4 188 0,2-3-188 16,2 0 0-16,-2-1 0 0,0 1 0 0,-1-2 0 0,-5 3 0 0,0 0-80 16,-1-1-196-16,-4 2 158 0,-5-1 78 0,0 2-977 15,-5 3 515-15</inkml:trace>
  <inkml:trace contextRef="#ctx0" brushRef="#br0" timeOffset="18792.95">25458 10353 3547 0,'-26'15'0'0,"-1"2"0"0,6-6 0 0,0 0 0 0,7-1 0 0,6-2 0 0,3-3 0 0,5 3 0 0,0 2 0 0,5-4 0 0,16 2 189 0,5-1 6 0,0-1-195 15,4-1 0-15,1 0 0 0,-1-3 0 0,0 3 0 0,0-3 0 16,0 0 0-16,-7 1-161 15,7-2-147-15,0-1 174 0,-4 0-792 0,0 0 457 16,-1 0 229-16,1 0 19 0</inkml:trace>
  <inkml:trace contextRef="#ctx0" brushRef="#br0" timeOffset="19102.79">26201 9812 2478 0,'0'0'0'0,"0"0"0"0,0 0 0 0,0 0 0 0,0 10 0 0,-7 3 0 0,-1 4 0 0,-7 4 0 0,2 5 0 0,-4 1 0 0,-6 11 404 0,3-4-182 0,0-4-81 15,-3 4-55-15,-2-4-1 0,1-2-46 0,2-4 41 16,-1-3-41-16,6-7 10 0,2-1-9 0,0-6 96 16,7-1-48-16,0-3-44 0,5-1-44 0,0 0 0 15,3-2 0-15,0 0 0 0,0 2 0 16,9 2 0-16,11-3 0 0,7 2 0 15,3-1 0-15,2-1 0 0,4 2 0 0,-1-2 0 16,2 3 0-16,1-2 0 0,-2 0 0 0,0-2 0 16,-4 3 0-16,0 0 0 0,-2-2 0 0,-6 1 0 15,0 0 0-15,-1 0 0 0,-8 2-72 0,0-3-626 16,-6 1 329-16,1-1 155 0,-6-1-591 0,0 0 383 16</inkml:trace>
  <inkml:trace contextRef="#ctx0" brushRef="#br0" timeOffset="19292.73">26282 9876 3297 0,'-13'-8'0'0,"5"5"0"0,0 1 0 0,5 0 0 0,-1 1 0 0,4 1 0 0,0 0 0 0,0 11 0 0,0 11 0 0,4 6 0 0,6 9 634 0,-5 9-634 0,1 3 0 16,-4 5 0-16,0 12 0 0,-2-14 0 0,0 16 0 15,0-6 0-15,0-2 0 0,-6 4 0 16,1-2 0-16,1-6 0 0,0 12 0 0,-2-17 0 15,2 3 0-15,-1-5-90 0,-1-4-124 16,2-8 117-16,-4 3-1234 0</inkml:trace>
  <inkml:trace contextRef="#ctx0" brushRef="#br0" timeOffset="20476.8">26991 9897 1251 0,'0'-12'0'0,"-1"1"0"0,-3 2 0 0,-1 0 0 0,-2-3 0 0,-1 5 0 0,0 1 1 0,-3-1 1 0,0 5 0 0,-1-1 0 0,0 3 170 16,-2 0-64-16,-5 18 225 0,4 8-151 0,-5 12-70 15,0 4-36-15,-3 17 133 0,8-1-85 0,0-1-32 16,2 12 262-16,1-7-156 0,7-7-80 0,4 3-39 15,1-6 131-15,0-3-90 0,4-4-40 0,10-3-1 16,-1-3-158-16,2-8 60 0,3 4 39 0,1-8-304 16,0 2 162-16,0-7 81 0,-1 1 41 0,-3-6-213 15,0-2 66-15,2-4 80 0,-1-4-618 16,-2-2 322-16,4-5 162 0,-1 0 80 16,3-3-434-16</inkml:trace>
  <inkml:trace contextRef="#ctx0" brushRef="#br0" timeOffset="20727.09">27321 9989 2921 0,'-6'-10'0'0,"3"10"0"0,-2 0 0 0,1 0 0 0,-7 2 0 0,1 9 0 0,0 5 0 0,-3 8 0 0,0 1 0 0,-6 11 0 0,3 4 193 0,-4 3 289 0,3 3-220 0,0 0-189 15,2-4-73-15,0 9 0 0,2-7 0 0,2 0 0 16,2-1 0-16,2-2 0 0,-2-3 0 0,4-1 0 16,-1-1-393-16,1-7 155 0,3-9 140 0,2-1 27 15,0-10-343-15,0 0 106 16,0-5 134-16,0-4 66 0,6 0-489 0,7-18 279 16,4-9 128-16</inkml:trace>
  <inkml:trace contextRef="#ctx0" brushRef="#br0" timeOffset="20913.59">27277 9967 3001 0,'0'-3'0'0,"0"1"0"0,3 2 0 0,2 0 0 0,1 12 0 0,2 4 0 0,5 11 0 0,1 3 0 0,4 9 0 0,-3 1 0 0,3 5 176 0,0 2-57 16,-1 0-45-16,-1 0 1 0,1-1-34 0,0 0 206 15,-4-2-103-15,-1-6-90 0,-2 11-54 0,-2-8-240 16,-6-1 83-16,0-4 98 0,1-1 50 0,-3-9-631 15,0 1 334-15,0-6 54 0,0-6-629 0,-7-8 420 16</inkml:trace>
  <inkml:trace contextRef="#ctx0" brushRef="#br0" timeOffset="21069.58">27250 10466 2667 0,'-8'-8'0'0,"4"4"0"0,0 1 0 0,2 0 0 0,2-3 0 0,0 0 0 0,9 0 0 0,11 1 0 0,1-1 0 0,7 4 0 0,-2 0 291 0,3 2-126 16,1 0-62-16,2 0-465 0,-1 2 211 0,-1 6 91 0,2 1 51 16,-2 0-884-16,0-1 439 0</inkml:trace>
  <inkml:trace contextRef="#ctx0" brushRef="#br0" timeOffset="21343.39">27697 10436 2464 0,'-6'0'0'0,"0"0"0"0,-1 0 0 0,3-2 0 0,3 1 0 0,1-4 0 0,0 2 0 0,2 0 0 0,12 2 0 0,1 1 0 0,2 0 286 0,0 1-113 16,1 13-71-16,3 1-29 0,-3 1-32 0,-9 2 0 0,2 2 0 0,-9 3-219 15,1 2 105-15,-3-2 57 16,0-2-159-16,-11 0 108 0,-1-6 54 0,-6 0 37 16,1-5-29-16,-1 0 21 0,0-4-59 0,4-2 378 15,1-4-171-15,3 0-78 0,1 0-44 0,3 0 434 16,5 0-339-16,-3 0-137 0,4 0 0 0,0 0 0 15,4 0 0-15,10-2 0 0,3 0 0 0,6 1 0 16,1-1 0-16,6 2 0 0,-2 0 0 0,0 0 0 16,-1 0 0-16,-1 0-47 0,-4 0-256 0,6 0 160 15,-1 3 5-15,-2 1-716 16,-2-1 406-16,5 2 204 0,-7-4 91 0</inkml:trace>
  <inkml:trace contextRef="#ctx0" brushRef="#br0" timeOffset="21535.86">28043 10255 3609 0,'-7'-1'0'0,"5"1"0"0,2-2 0 0,0 0 0 0,6-5 0 0,13-1 0 0,6 2 0 0,6 5 0 0,3-3 0 0,9-1 0 0,-3 4 132 0,-6 1 58 0,7 0-190 0,-3 0 0 15,3 0 0-15,-4 0-93 0,-2 0-90 0,-5 1 111 16,-6 4-270-16,-1 0 191 0,-7 3 106 0,-5-2 38 15,-1-1-841-15,-5-1 336 0,-5-1 236 0</inkml:trace>
  <inkml:trace contextRef="#ctx0" brushRef="#br0" timeOffset="21714.38">28353 9976 2717 0,'-9'-4'0'0,"0"4"0"0,2 0 0 0,1 2 0 0,1 11 0 0,5 6 0 0,0 5 0 0,0 3 0 0,0 4 0 0,4 4 0 0,-2 7 307 0,3-2-134 0,-3 1-71 0,3-6-21 16,-1 5-9-16,-3-3-32 0,1 1-180 0,0 0 90 16,-2-5 45-16,0 0-585 0,1-2 310 0,1-4 160 15,3-9 81-15,5-1-877 16,0-9 438-16,6-8 208 0</inkml:trace>
  <inkml:trace contextRef="#ctx0" brushRef="#br0" timeOffset="21926.22">28810 9972 3931 0,'4'-8'0'0,"2"5"0"0,-5-1 0 0,1 2 0 0,-2 2 0 0,0 9 0 0,-2 16 0 0,-6 5 0 0,-8 11 0 0,0 2 0 0,-2 6 0 0,-3 2 0 16,0 3 0-16,0 8 0 15,1-15 0-15,1 6 0 0,1-5 0 0,4 0 0 0,0-5 0 0,5-8 0 16,-1 1 0-16,4-10 0 0,3-1-16 0,1-4-25 15,2-10-831-15,0-4 338 0,0-3 248 0,0-4 106 16,0 0-249-16,5-20 194 0,3-9 97 0</inkml:trace>
  <inkml:trace contextRef="#ctx0" brushRef="#br0" timeOffset="22114.75">28813 9925 3381 0,'3'-19'0'0,"-1"12"0"0,0 1 0 0,-1 2 0 0,1 4 0 16,0 0 0-16,4 14 0 0,-2 9 0 0,4 8 0 0,-1 8 0 0,0 5 550 0,1 4-550 0,-3 4 0 0,3 2 0 0,-3 4 0 16,0 0 0-16,2-4 0 0,0-1 0 15,-1-3 0-15,2 0 0 0,-3-4 0 0,-1-1 0 16,-2-9 0-16,1 1 0 0,-1-5-405 0,-1-9-43 16,-1-1 82-16,0-4 163 0,0-7-654 0,0-2 413 15</inkml:trace>
  <inkml:trace contextRef="#ctx0" brushRef="#br0" timeOffset="22273.24">28655 10524 3418 0,'-17'-13'0'0,"3"3"0"0,3 1 0 0,-1-3 0 0,7 7 0 0,1-1 0 0,4 0 0 0,0 3 0 0,2 0 0 0,19 0 0 0,2 1 330 16,5 1-147-16,4 1-183 0,0 0 0 0,0 0 0 15,1 7 0-15,0 2 0 0,0 3 0 0,-3-1 0 16,-3-1-518-16,3 1 115 0,0-2 221 0,-2-1 112 15</inkml:trace>
  <inkml:trace contextRef="#ctx0" brushRef="#br0" timeOffset="22577.18">29131 10480 2058 0,'0'-9'0'0,"0"4"0"0,0-1 0 0,0-3 0 0,0 1 0 0,0 1 0 0,4-1 0 0,4 5 0 0,5-1 0 0,-1 2 0 0,1 2 123 0,0 0-40 0,-4 0-6 16,2 7-27-16,-4 7-9 0,-2-2-1 0,-2 5 30 15,-3 0-30-15,0 2 1 0,-10 0 65 0,-1-2-37 16,-2 0-1-16,1-4-28 0,2-1 226 0,2-3-113 16,3-4-46-16,1-1 218 0,4 0-151 0,0-2-174 15,0-1 0-15,7 1 0 16,11-2 0-16,4 0 0 0,-4 2 0 0,5 0 0 16,-4 3 0-16,-1 1 0 0,-1 2 0 0,-4 3 0 15,-3 2 0-15,-5 3 0 0,-3 2 0 0,-2 1 0 16,0 3 0-16,-10-1 0 0,-8 0 0 0,-3-1 0 15,1 0 0-15,-1-6 0 0,-3 4 0 0,5-7 0 16,0-2 0-16,3-4 0 0,4-1 0 0,-1-3 0 16,4-1-480-16,1 0 27 15,3-7 206-15,5-15 103 0,0-6-364 0</inkml:trace>
  <inkml:trace contextRef="#ctx0" brushRef="#br0" timeOffset="22776.83">29446 10040 3418 0,'25'-21'0'0,"2"8"0"0,1 1 0 0,2 3 0 0,2 3 0 0,2 6 0 0,0 0 0 0,3 19 0 0,-9 4 0 0,2 16 0 0,-5 4 241 15,-4 6 31-15,-9 2-272 0,0 4 0 0,-12 2 0 16,0 2 0-16,0 0 0 0,-10 7 0 0,-12-9 0 16,2 1 0-16,-5-7 0 0,-10 7 0 0,5-13 0 15,-5 2 0-15,-3-4 0 0,1-1 0 0,-1-7 0 16,0-1 0-16,-4-4 0 0,4 0-543 0,-1-2-67 15,-2 2 285-15</inkml:trace>
  <inkml:trace contextRef="#ctx0" brushRef="#br0" timeOffset="25878.1">25719 11675 2590 0,'-9'-2'0'16,"3"2"0"-16,4 0 0 0,2 0 0 0,0 2 0 0,0 2 0 0,0 0 0 0,8-1 0 0,4 2 0 0,11-2 0 0,2-3 277 0,1 2-117 0,-2-2 270 16,6 2-197-16,-9-1-96 0,2 1-47 0,-3 4-76 15,-1 1-14-15,-4-3 0 0,0 4 0 0,-4-1 0 16,1 1 0-16,-5-2 0 0,0 1 0 0,0 1-129 16,2-1 69-16,-4 0 49 0,1 1-838 0,-1 1 421 15,-1 3 119-15,-2-3-520 0</inkml:trace>
  <inkml:trace contextRef="#ctx0" brushRef="#br0" timeOffset="26043.5">25811 12021 3722 0,'-21'5'0'0,"8"10"0"0,2-2 0 0,3-3 0 0,1-5 0 0,3-1 0 0,2 0 0 0,2-2 0 0,2 2 0 15,17-2 0-15,5 0 205 0,4-2-201 0,2 0-4 0,2 0 0 0,0 0 0 0,-2 0 0 16,2 2 0-16,0-1 0 0,-2 5 0 0,-4-1 0 15,4 3 0-15,-5-1-40 0,1 3 5 0,-3 3-1131 16,1 2 584-16</inkml:trace>
  <inkml:trace contextRef="#ctx0" brushRef="#br0" timeOffset="26999.77">27057 12021 1237 0,'0'0'0'0,"0"0"0"0,0 0 0 0,0 0 0 0,0 0 0 0,0 0 0 0,0 0 0 0,0-6 0 0,0-1 0 0,0-7 0 0,0-1 138 0,0-2-49 0,3-3-24 0,-1-1 48 15,0-7-41-15,-2 2-1 0,0 3-3 0,0-4-1 16,0 7-27-16,-2-2 9 0,-6 1 7 0,-3 0-17 16,0 4 1-16,-3 2-1 0,0 3 50 0,0 2-15 15,-2 4-9-15,-2 4 43 0,-4 2-35 0,0 0 1 16,-1 18-35-16,-5 8 56 0,5 7-11 0,1 6-44 16,0 6 50-16,4 1-26 0,1 2 1 0,4 4-16 15,5-5 141-15,3-1-76 0,3-2-37 0,2-11-1 16,0 3 115-16,0-8-100 0,4 2-91 0,5-11 0 15,3 0 0-15,2-5 0 0,2-2 0 16,-1-6 0-16,5 1 0 0,0-7 0 16,0 0 0-16,2-4 0 0,-1-10 0 0,-1-7 0 15,0-5 0-15,0-2-90 0,-1-2 8 0,-2-2 45 16,-3-3-255-16,-1 2 93 0,-3 2 86 0,-3 9 75 16,-3 0-1-16,-2 9-1 0,-1 1 1 0,-1 7 317 15,0 1-153-15,0 2-75 0,0 0 329 0,0 2-242 16,0 15-137-16,0 8 0 0,-3 3 0 0,3 4 0 15,0 4 0-15,0-1 0 0,0 2 0 0,0-2 0 16,6-1 0-16,6-4 0 16,-1 0 0-16,2-5 0 0,0-6 0 0,0 0 0 15,4-4 0-15,-4-1 0 0,2-7-129 0,-2-1-88 16,3-4 98-16,-4 0-26 0,6-2-378 0,-2-11 243 16,0-6 119-16,1-8 62 0,1-2-433 0,-2-7 237 15,-2-9 132-15,-5-6-374 0</inkml:trace>
  <inkml:trace contextRef="#ctx0" brushRef="#br0" timeOffset="27280.53">27354 11591 2046 0,'0'-23'0'0,"0"4"0"0,0 8 0 0,2-3 0 0,0 4 0 0,5 2 0 0,0 3 0 0,2 1 0 0,2 1 0 0,3 3 0 0,2 0 394 0,-1 0-178 16,2 12-88-16,-4 1 59 0,-1 4-74 0,-1 4-27 0,-4 5-10 15,-5-2-81-15,-2 3 1 0,0 1 43 16,-7-4 0-16,-7-3-18 0,0 0-10 0,-2-2 28 0,0-6 36 15,0-2-35-15,4-2-1 0,0-3 10 0,3-2 113 16,1-2-62-16,5-1-30 16,1-1-60-16,-1 0-10 0,3 0 0 0,0 0 0 15,0 0 0-15,7 0 0 0,7 0 0 0,7 0 0 16,0 0 0-16,7 0 0 0,-4 0 0 0,1-1 0 16,5-1 0-16,-6-1 0 0,-1 2 0 0,5 1 0 15,-4 0-98-15,-5 0-76 0,4 0-646 0,-4 7 390 16,3 1 185-16,-1 1 108 0,-1 1-522 15,2-2 310-15,0-3 154 0</inkml:trace>
  <inkml:trace contextRef="#ctx0" brushRef="#br0" timeOffset="27577.01">28106 11523 2644 0,'0'-11'0'0,"0"3"0"0,0 2 0 0,0 1 0 0,-6 1 0 0,-4 2 0 0,0 1 0 0,-3 1 0 0,5 0 0 0,-5 8 0 0,-1 12 119 0,2 2 349 0,-4 4-215 16,4 6-107-16,-4 6-53 0,5-2 115 0,-2 11-208 15,3 0 0-15,3 3 0 0,2 2 0 0,0-1 0 16,4 0 0-16,1 2 0 0,0-3 0 0,0 1 0 16,4-4 0-16,5-5 0 0,1 6 0 0,3-4 0 15,1-5 0-15,-3-6 0 0,5 2 0 0,-2-4 0 16,1-3 0-16,-2-3 0 0,-1-7 0 0,0 0 0 15,3-7 0-15,-3-2-159 16,2-2 38-16,-3 0-201 0,-3-5 141 0,5-1 71 16,-3-1-461-16,2 0 255 0,1 0 144 0,-1-6 66 15,3-10-440-15,-2-5 254 0</inkml:trace>
  <inkml:trace contextRef="#ctx0" brushRef="#br0" timeOffset="27851.32">28280 12109 2715 0,'-10'-2'0'0,"6"0"0"0,-2 1 0 0,3-2 0 0,0 0 0 0,3-1 0 0,0-1 0 0,0-1 0 0,8 0 0 0,7 2 0 0,8 0 266 0,-1 0-113 0,7 3 138 0,1-1-117 16,2 0-71-16,3 1-33 0,0 1 89 0,0 0-159 16,0 0 0-16,-3 0 0 0,-2 0 0 15,-2 3 0-15,-3 0 0 0,-2 1 0 0,-4 0 0 0,1 0 0 16,-5-2 0-16,3-1 0 0,-6 2 0 0,3-3 0 15,-4 0 0-15,1 0 0 16,-2 0 0-16,0-3 0 0,2-4 0 0,-6 1 0 16,1-1 0-16,0 0 0 0,-4 1 0 0,-1-1-150 15,1 2 17-15,-1 0-484 0,-2 1 288 0,0 3 135 16,0 1 83-16,-10 0-653 0,0 0 362 0,1 7 181 16</inkml:trace>
  <inkml:trace contextRef="#ctx0" brushRef="#br0" timeOffset="28192.83">28715 12057 2244 0,'-8'0'0'0,"-1"0"0"0,0 0 0 0,-2 0 0 0,-1 0 0 0,-2 0 0 0,0 8 0 0,0 7 0 0,-2 10 0 0,2 3 0 0,-3 8 272 0,0 4-117 0,3 3 350 16,-4 8-223-16,3 1-126 0,2 4-58 0,3-1 121 15,5-3-219-15,3-3 0 0,2-10 0 16,0 3 0-16,0-5 0 0,5-7 0 0,5-5 0 0,2-7 0 15,-2-3 0-15,2-5 0 16,-1-5 0-16,3-5 0 0,-1 0 0 0,0-6 0 16,0-11 0-16,-1-8 0 0,-2 0 0 0,-3-3 0 15,-1 0 0-15,-1-2 0 0,-3 6-109 0,-2-8-13 16,0 12 42-16,0-1-1 0,-9 4 76 0,-3 3-1 16,-2 5-43-16,-2 6 10 0,-3 1 94 0,-1 2-46 15,-3 0-1-15,6 9 93 0,-3 4-79 0,5 0-4 16,0 4 0-1,3-2-23-15,4 0-10 0,3 0 46 0,2-2-39 0,2 1-411 16,1-5 197-16,0 0 98 0,0-2-513 0,4-1 298 16,3-4 141-16,6-2 83 0,-2 0-200 0,1-2 137 15</inkml:trace>
  <inkml:trace contextRef="#ctx0" brushRef="#br0" timeOffset="28426.03">28365 11416 2877 0,'-2'-6'0'0,"2"4"0"0,0 2 0 0,9-1 0 0,12-1 0 0,4 0 0 0,5 0 0 0,4 2 0 0,0 0 0 0,7 0 0 0,2 0 108 0,0 0-36 0,-8 0 158 15,6 0-96-15,-7 0-38 0,-3 0-248 0,-10 0 95 16,5 0 48-16,-9 2-1 0,-7 0-436 15,0 1 251-15,-3-1 112 0,-6 2 60 16,-1 0-724-16,0 1 356 0,-10 0 166 0,-3-4-324 16</inkml:trace>
  <inkml:trace contextRef="#ctx0" brushRef="#br0" timeOffset="28586.58">28557 11357 2001 0,'-10'3'0'0,"5"4"0"0,-1 2 0 0,0 2 0 0,1 3 0 0,5 3 0 0,-2 2 0 0,-1 5 0 16,3-4 0-16,0 11 0 0,0-4 235 0,0 3-98 0,0 3-50 0,0-3 15 0,3-3-23 16,-1 5-9-16,1-8-32 0,4-3-387 0,0 1 193 15,-1-5 97-15,4-5-560 0,2-2 320 0,-4-8 162 16</inkml:trace>
  <inkml:trace contextRef="#ctx0" brushRef="#br0" timeOffset="28760.03">28707 11438 2203 0,'1'-1'0'0,"3"1"0"0,-2 0 0 0,3 0 0 0,-3 6 0 0,3 6 0 0,1 4 0 0,-3 5 0 0,2 2 0 0,-2 6 0 0,-1 3 514 0,1 3-243 0,0 3-117 0,-3 5-57 16,0-3 9-16,0-5-34 0,0 5 9 0,0-3-497 16,0-3 228-16,0-2 112 0,0-3 57 0,0-6-606 15,0 0 339-15,2-3 58 0,1 0-233 0,-1-5 200 16</inkml:trace>
  <inkml:trace contextRef="#ctx0" brushRef="#br0" timeOffset="29422.86">29123 11944 1937 0,'0'0'0'0,"0"0"0"0,-2 0 0 0,2 0 0 0,0 0 0 0,0 0 0 0,0 0 0 0,0 0 0 0,0 0 0 0,9 0 0 0,4 0 249 0,9-2-104 16,1-2-54-16,-3-2-25 0,3 0 326 0,5 1-182 0,-8 1-85 16,3 1-12-16,0-1-37 0,-4 3 0 0,-2-2-27 15,1 3-241-15,-6 0 115 0,1 0 58 0,-2 0 29 16,-5 0-421-16,4 0 235 15,-7 0 58-15,1 3-482 0,-3-2 259 0,1-1 151 16,0 2 76-16,0-2-164 0,-2 2 124 0</inkml:trace>
  <inkml:trace contextRef="#ctx0" brushRef="#br0" timeOffset="29635.67">29278 11607 2633 0,'-12'-9'0'0,"5"4"0"0,4 3 0 0,-4-2 0 0,6 2 0 0,-1 0 0 0,2 1 0 0,0 1 0 0,0 0 0 0,0 14 0 0,8 9 143 0,-1 1-41 0,2 6 465 15,0 11-263-15,-4-1-133 0,-3 5-160 0,1 2-11 16,-3 4 0-16,0-2 0 0,0 1 0 0,0 1 0 16,0-4 0-16,-3 0 0 0,3-6-198 0,0 6 77 15,0-5 81-15,0-7-1007 0,-2 5 510 0,2-4 220 16</inkml:trace>
  <inkml:trace contextRef="#ctx0" brushRef="#br0" timeOffset="30654.43">30020 11504 1691 0,'-3'-7'0'0,"3"3"0"15,0 3 0-15,-2-4 0 0,2 4 0 0,0-2 0 0,-4 3 0 0,4 0 0 0,0 0 0 0,0 0 0 0,0 10 66 0,0 6 192 0,0 5-109 16,4 6-45-16,-2 5-37 0,-2 9 288 0,0 2-158 0,0 2-79 0,0 6 241 15,0 3-150-15,0 5-89 16,0-3-40-16,0 0 78 0,0-1-158 0,0-3 0 16,0-9 0-16,0 9 0 0,0-16 0 0,0 1 0 15,0-5 0-15,0-3 0 0,5-6 0 0,-1-3 0 16,-1-4 0-16,-1-3 0 0,0-6 0 0,-1 1 0 16,1-4 0-16,0-2 0 15,-2-2 0-15,0 0 0 0,0 0-169 0,0 0 15 0,0 0-226 0,0 0 175 16,0 0 82-16,1 0 42 15,5-6-469-15,1-9 255 0,5-2 118 0</inkml:trace>
  <inkml:trace contextRef="#ctx0" brushRef="#br0" timeOffset="30926.73">30311 11994 2749 0,'0'0'0'0,"0"0"0"0,0 0 0 0,0 0 0 0,0 0 0 0,0 0 0 0,1 0 0 0,12-1 0 0,-1-1 0 0,6 2 0 0,1 0 349 0,4 0-155 15,4 0-77-15,-4 0 400 0,7 0-512 0,-5 2-5 16,2 3 0-16,-1 1 0 0,1 0 0 0,-6-2 0 16,2-1 0-16,0 1 0 0,-2-2 0 0,-5 0 0 15,2-2 0-15,-8 0 0 0,1 0 0 16,-4 0 0-16,-2 0 0 0,-3 0 0 15,-1 0 0-15,1 0-413 0,-2 0 66 0,0 0 153 16,0 0 77-16,0 0-547 0,0 0 313 0,3 0 145 16</inkml:trace>
  <inkml:trace contextRef="#ctx0" brushRef="#br0" timeOffset="31146.36">31033 12038 2882 0,'0'0'0'0,"0"0"0"0,0 0 0 0,0 0 0 0,0 0 0 0,2 0 0 0,5 0 0 0,0 0 0 0,7 0 0 0,2-3 0 0,5 3 216 0,4 0 270 0,3 0-223 16,2 0-179-16,2-1-84 0,1-1 0 0,0 0 0 16,1 1 0-16,1 1 0 0,-3 0-107 0,-1 0-78 15,-1 0 113-15,-3 0-275 16,-2 0 189-16,-5 0 98 0,-4 0-25 0,-2 6-813 15,-9 0 430-15</inkml:trace>
  <inkml:trace contextRef="#ctx0" brushRef="#br0" timeOffset="31496.62">31047 12220 2972 0,'-12'2'0'0,"4"0"0"0,5 0 0 0,3-2 0 0,0 0 0 0,0 0 0 0,9 0 0 0,7 0 0 0,8 0 0 0,1 3 0 0,4 3 351 0,2 1-156 15,1 0-67-15,0 5 140 0,-4-1-251 0,-4 3-17 16,-8 1 0-16,0 1 0 0,-4 3 0 0,-7 2 0 16,-5 4 0-16,0-2 0 0,-17 2 0 0,-8-1 0 15,-3-1 0-15,-3 0 0 0,-3-5 0 0,1-3-128 16,-2-1 42-16,2-6 49 0,11-1-51 0,-1-4 196 16,0-1-64-16,7-2-31 0,5 0-40 15,4 0 212-15,2 0-169 0,3 0-16 0,2 0 0 0,0 0 0 16,2-2 0-16,12-1 0 15,7 0 0-15,7-2 0 0,1 4 0 0,4-2 0 16,0 1 0-16,4 1 0 0,-5 1 0 0,3 0 0 16,-3 0 0-16,-4 0 0 0,0 0 0 0,0 0 0 15,-4 1 0-15,-3 4 0 0,-1-3 0 0,-5 2 0 16,-5-1 0-16,-3-1 0 0,3-1-256 0,-7 1-168 16,-1-2 192-16,-1 0 95 0,1 0-601 0,-2 0 349 15,4-12 164-15</inkml:trace>
  <inkml:trace contextRef="#ctx0" brushRef="#br0" timeOffset="31722.64">31137 11103 2542 0,'5'-39'0'0,"8"21"0"0,7 16 0 0,5 1 0 0,5-5 0 0,0-2 0 0,0 3 0 0,0 3 0 0,0 0 0 0,2 2 0 0,1 0 476 0,7 0-223 0,-7 4-106 16,2 3-47-16,-3 3-30 0,-7 1 0 0,-5-2-20 15,0 4-203-15,-7 0 96 0,-4 1 49 0,-5 3-632 16,-2-3 339-16,-2 3 181 0,0-1 13 0</inkml:trace>
  <inkml:trace contextRef="#ctx0" brushRef="#br0" timeOffset="32084.1">31253 11003 2606 0,'-7'0'0'0,"1"4"0"0,5 13 0 0,-1 2 0 15,-2 2 0-15,1 8 0 0,1 7 0 0,-4 7 0 0,2 6 0 0,-2 3 0 0,1 4 208 0,3 2-74 0,-3-2-52 0,3-1 286 16,-3-2-164-16,0-5-82 0,0 0 18 0,-1-9-73 15,2 3-67-15,-4-6 0 0,3-4 0 0,0-12 0 16,-3-1 0-16,6-8 0 0,-3-4 0 0,3-1-56 16,-3-6 39-16,0 0 28 0,-3-2-79 0,3-14 57 15,-1-9-64-15,0-1-162 0,1-6 74 0,0-10 71 16,-3 1-10-16,5 6-133 0,-2-3 103 0,-2 5 46 16,0 11 4-16,-2 1 0 15,2 7 42-15,0 6-10 0,0 2 287 0,-4 5-139 16,1 1-69-16,-2 0 222 0,-1 15-129 0,-1 3-66 15,0 3-8-15,3 4 56 0,0-3-6 0,1 3-39 16,3-4 54-16,2 4-147 0,2 0 25 0,3-3 49 16,0-2-509-16,0 0 244 0,0-3 103 0,8-4 66 15,6-3-682-15,4-5 349 0,8-5 175 0,-1 0-399 16</inkml:trace>
  <inkml:trace contextRef="#ctx0" brushRef="#br0" timeOffset="32416.89">31371 11414 2309 0,'16'-21'0'0,"5"7"0"0,6-1 0 0,3-2 0 0,-2-1 0 0,-1 6 0 0,0 0 0 0,-6 6 0 0,4 3 0 0,-4 3 0 0,-2 0 128 15,-4 3-44-15,-3 12 0 0,-5 0-8 0,-6 6 0 16,-1 1-26-16,0 7-10 0,-15-2-117 0,-5-2 58 16,-1-2 29-16,-3-1-52 0,4-6 51 15,-3 0-10-15,3-4 41 0,2-3 107 16,7-6-53-16,0 2-45 0,6-3 116 0,2-2-84 15,1 0-1-15,2 0-47 0,0 0 334 0,13 0-219 16,6-2-148-16,4 0 0 0,2 2 0 0,0 0 0 16,2 0 0-16,-3 10 0 0,-4 1 0 0,-1 4 0 15,-3 2 0-15,-5 2 0 0,-5 1 0 0,-4 6 0 16,-2-5 0-16,-3 7 0 0,-11-4 0 0,-7-1 0 16,-4-2 0-16,-1-1 0 0,0-3 0 0,-3-2 0 15,1-4 0-15,2-1 0 0,4-8 0 0,0 3-137 16,1-3-159-16,4-2 133 15,9 0 62-15,1 0-494 0,3-2 278 0,4-9 138 16,0-6-603-16,14-7 376 0</inkml:trace>
  <inkml:trace contextRef="#ctx0" brushRef="#br0" timeOffset="32608.62">31873 11480 2600 0,'33'0'0'0,"4"7"0"0,-4 7 0 0,3 0 0 0,1 7 0 0,-3 5 0 0,-6 5 0 0,5 10 0 0,-8 4 0 0,-8 5 0 0,1 14 295 0,-11 0-127 0,-4-6 281 16,-3 18-210-16,-8-5-99 0,-19 2-100 0,-4 3-40 16,-14 6 0-16,5-18 0 0,-4 6 0 0,-4-5 0 15,0-7 0-15,-2-7 0 0,11-12-238 0,0-7 17 16,-1 2 125-16,12-13 65 0,-1-1-509 16,4-2 169-16</inkml:trace>
  <inkml:trace contextRef="#ctx0" brushRef="#br0" timeOffset="32784.39">32549 12793 2941 0,'-7'-23'0'0,"4"36"0"0,8 19 0 0,23-18 0 0,-7-11 0 0,-7 0 0 0,0 1 0 0,-4-4 0 0,-7 2 0 0,0 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2:56:08.4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01T12:56:41.470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14553 4090 1625 0,'-2'0'0'0,"0"0"0"0,0 0 0 16,0 0 0-16,0 0 0 0,2 0 0 0,0 0 0 0,0 0 0 0,0 0 0 0,0 0 0 0,0 0 82 0,0 0-1 0,0 0 27 0,0 0-32 0,0 0 11 16,0 0-42-16,0 0 115 0,0 0-58 15,0 0-29-15,0 0 1 0,0 0 123 16,0 0-82-16,0 0-35 0,0 0 165 0,0 0-100 15,0 0-50-15,0 0 136 0,0 0-99 0,0 0-43 16,0 0-1-16,0 0-87 0,2 0-1 0,4 0 0 16,0 0 0-16,0 0 0 0,-1 0 0 0,2 0 0 15,2 0 0-15,-2 0 0 0,0 0 0 0,2 0 0 16,-1 0 0-16,2 0 0 0,-1 0 0 0,-2 0 0 16,3 0 0-16,-1 0 0 0,0 0 0 0,5 0 0 15,-5 0 0-15,4 0 0 0,0 0 0 16,0 0 0-16,1-2 0 0,-1 1 0 15,0-2 0-15,0 1 0 0,0 1 0 0,0-1 0 16,2 0 0-16,-1 0 0 0,-2 0 0 0,4 1 0 16,-3-2 0-16,2 1 0 0,0 1 0 0,0-1 0 15,0 0 0-15,2 0 0 0,0 0 0 0,2 0 0 16,-1 0 0-16,5 0 0 0,0 2 0 0,3-6 0 16,-1 5 0-16,-2-2 0 0,2 0 0 0,-1 1 0 15,1-1 0-15,3 1 0 0,-2 1 0 0,4-3 0 16,-2 1 0-16,0 0 0 15,2 0 0-15,1 2 0 0,-1-3 0 0,1 3 0 16,0-2 0-16,0 1 0 0,0 1 0 0,-1-2 0 16,0 2 0-16,2 1 0 0,-1-2 0 0,1 2 0 15,2 0 0-15,0-2 0 0,1 2 0 0,-2-2 0 16,3 0 0-16,-3 2 0 0,5-2 0 0,-3 1 0 16,1-2 0-16,2 2 0 0,-2 1 0 0,-3-2 0 15,3 1 0-15,-2 1 0 16,1-3 0-16,2 1 0 0,-2 2 0 0,1 0 0 15,1-2 0-15,-1 2 0 0,-1 0 0 0,4 0 0 16,0 0 0-16,-4 0 0 0,4 0 0 0,0-1 0 16,4 1 0-16,-8 0 0 0,2 0 0 0,4 0 0 15,-2-2 0-15,5 2 0 0,-2-3 0 0,-8 3 0 16,3 0 0-16,0 0 0 0,-1 0 0 0,-3 0 0 16,2 0 0-16,-3 0 0 0,2 0 0 0,-1 0 0 15,-1 0 0-15,4 0 0 0,-2 0 0 0,1 0 0 16,-1 0 0-16,4 0 0 15,0 0 0-15,-1 0 0 0,0-1 0 0,2-1 0 16,0 2 0-16,-2-2 0 0,0 0 0 0,1 2 0 0,0-2 0 16,-1 2 0-16,-1 0 0 0,1-1 0 0,1 1 0 15,-2 0 0-15,0 0 0 0,1 0 0 0,0 0 0 16,1 0 0-16,0 0 0 0,-1 0 0 16,1 0 0-16,-3 0 0 0,1 0 0 0,-2 0 0 0,0 0 0 15,-2 0 0-15,2 0 0 16,-2 0 0-16,0 0 0 0,0 0 0 0,-1 0 0 15,1 0 0-15,2 0 0 0,0 0 0 0,1 0 0 16,1 0 0-16,-1 0 0 0,-2 0 0 16,1 0 0-16,-2 0 0 0,2 1 0 0,-4 1 0 15,2 0 0-15,-1 0 0 0,0 0 0 0,0-1 0 16,1 2 0-16,0-1 0 0,0-1 0 16,0 1 0-16,0-2 0 0,3 2 0 0,6 1 0 0,-6-2 0 15,8 1 0-15,-2-2 0 0,3 1 0 0,-3 2 0 16,1-2 0-16,-3 1 0 15,5 0 0-15,-2 0 0 0,1 0 0 0,-2 1 0 0,1 0 0 16,-1-2 0-16,10 4 0 0,-3-4 0 0,4 3 0 16,-1-4 0-16,-3 1 0 0,5 2 0 0,0-1 0 15,-3-2 0-15,-1 0 0 0,-1 1 0 0,1 2 0 16,-4-2 0-16,10 2 0 0,-2 0 0 0,-2-1 0 16,-3 1 0-16,1 1 0 15,-8-1 0-15,12 3 0 0,-10-2 0 0,2 0 0 16,-2 0 0-16,0-1 0 0,-5 2 0 0,5-4 0 15,0 3 0-15,-1 0 0 0,1-1 0 16,-6 0 0-16,9 0 0 0,-13 0 0 0,7 2 0 0,3-1 0 16,-7-3 0-16,-1 1 0 0,5 2 0 0,-3-2 0 15,1 1 0-15,0 0 0 0,-1-3 0 0,2 1 0 16,5 0 0-16,-3-1 0 0,1 0 0 16,-7 0 0-16,6 0 0 0,-3 0 0 0,-3 0 0 15,2 0 0-15,-2 0 0 0,-1 0 0 0,-2 0 0 16,0 0 0-16,2 0 0 0,-4 3 0 15,0-1 0-15,0 2 0 0,-2 0 0 0,-2-2 0 16,6 1 0-16,-5 1 0 0,-2 0 0 0,-4-3 0 16,2 3 0-16,-3-1 0 0,-1-2 0 15,-3 1 0-15,-2-2 0 0,-3 0 0 0,-1 0 0 0,-1 0 0 16,-1 0 0-16,0 0 0 16,-3 0 0-16,-1 0 0 0,-2 0 0 0,0 0 0 0,-1 0 0 15,-1 0 0-15,0 0 0 0,0 0 0 16,0 0 0-16,0 0 0 0,0 0 0 15,0 0 0-15,-5 0 0 0,-2 0 0 0,-2-2 0 0,2 2 0 16,4-1-495-16,-3-2-14 0,2 1 234 0,3-3 117 16,1-4-646-16,0-7 372 0</inkml:trace>
  <inkml:trace contextRef="#ctx0" brushRef="#br0" timeOffset="202.01">22522 3835 2473 0,'-8'0'0'0,"5"0"0"0,1 0 0 0,0 0 0 0,2 0 0 0,0 0 0 0,4 0 0 16,10 5 0-16,9 5 0 0,4 3 0 0,3 0 330 0,0 4-144 0,3 3-64 0,-1 2-46 0,6 4 360 15,-8 1-198-15,0 2-168 0,-7-3-70 0,3 3 0 16,-5-2 0-16,-6 2 0 0,-5-1 0 0,-8-2 0 16,-2 1 0-16,-7 0 0 0,-21 6 0 0,-8-2 0 15,-17 6 0-15,-4 0 0 0,-22 6 0 16,4-8 0-16,-34 12 0 0,-17 4-566 0</inkml:trace>
  <inkml:trace contextRef="#ctx0" brushRef="#br0" timeOffset="1575.21">16062 824 435 0,'0'-5'0'0,"0"-2"0"0,3-2 0 0,3 1 0 0,1-4 0 0,2 0 0 0,1 0 0 0,1 0 0 0,0 0 0 0,-3 3 0 0,3 0 29 0,-3 2 0 0,0 2 65 15,-3-1-29-15,-1 3 1 0,0 1-19 0,-3-1 90 16,1 3-48-16,-2 0 0 0,0 0 145 0,0 0-97 16,0 0-38-16,0 0 120 0,0 0-90 15,0 4-44-15,0 6-1 0,0 0 85 16,0 5-55-16,0 2-42 0,0 2 0 0,2 4 98 15,0 3-65-15,-2-5-23 0,2 9-9 0,-1-2 72 16,-1 0-53-16,2 0-26 0,0 2 34 0,0 2-20 16,-2 0-10-16,3 2 23 0,-3 0-26 0,2-1-1 15,-2 5-26-15,0 0 66 0,1-1-38 0,-1 7-54 16,2-5-14-16,0 3 0 0,-2-2 0 0,2-3 0 16,0 11 0-16,-1-3 0 0,1 0 0 0,0-2 0 15,0 2 0-15,1-4 0 16,3 9 0-16,-1-5 0 0,0-3 0 0,0 0 0 15,1-3 0-15,-1-1 0 0,4 7 0 0,-6-3 0 16,3-2 0-16,-3 5 0 0,-1-2 0 0,0-3 0 16,0 14 0-16,0-8 0 0,-2 1 0 0,0 0 0 15,0-2 0-15,0-6 0 0,0 7 0 0,0-6 0 16,0-4 0-16,0 4 0 0,0 3 0 0,0-7 0 16,-2 9 0-16,0-2 0 0,0 1 0 15,0 0 0-15,1 3 0 0,-1-4 0 16,0 8 0-16,0-4 0 0,0-4 0 0,-1 0 0 15,1-1 0-15,-1-4 0 0,1 3 0 0,0 2 0 16,-1-2 0-16,3 0 0 0,-4 1 0 0,4-5 0 16,-2 8 0-16,0-4 0 0,2 1 0 0,-1-1 0 15,1-1 0-15,-2-2 0 0,2 7 0 0,-2-5 0 16,0 1 0-16,0-5 0 0,1 2 0 0,-1 0 0 16,2-1 0-16,-3-3 0 0,3 0 0 15,0 0 0-15,0-2 0 0,0-1 0 16,0 2 0-16,0 0 0 0,0 1 0 0,0 2 0 15,0 0 0-15,0-1 0 0,0-1 0 0,0 3 0 16,-4 5 0-16,2-2 0 0,1-6 0 0,-3 2 0 16,2 2 0-16,-1 5 0 0,3-9 0 0,-2 2 0 15,0 4 0-15,2-5 0 0,-2 1 0 0,2 0 0 16,-2-1 0-16,2 1 0 0,0-2 0 16,-1-1 0-16,1 0 0 0,-2 1 0 0,2-1 0 0,-3 3 0 15,1-1 0-15,0 1 0 0,0-2 0 16,1 1 0-16,1 8 0 0,-2-3 0 15,2-8 0-15,0-3 0 0,0 4 0 0,0-3 0 16,0 1 0-16,0-2 0 0,-2 3 0 0,2 8 0 16,-2-10 0-16,0 0 0 0,1 2 0 0,-1-4 0 15,0-6 0-15,-2 3 0 0,1-4 0 0,1-5 0 16,-3-4 0-16,2-1 0 0,1-4 0 0,-2-1 0 16,-1-3 0-16,1 0 0 0,-3-3 0 0,-3 0-504 15,2-6 144-15,-3-14 165 16,1-3 78-16,1-6-729 0,-2 1 404 0</inkml:trace>
  <inkml:trace contextRef="#ctx0" brushRef="#br0" timeOffset="2386.89">16191 654 1344 0,'-8'0'0'0,"2"0"0"0,1 0 0 16,0 0 0-16,-1 1 0 0,2-1 0 0,-2 4 0 0,1 0 0 0,-1 2 0 0,-1 1 0 0,0 7 42 0,-5 1 67 0,1 6-34 0,-5 4 0 15,0 3-23-15,-5 6 53 0,-2 2-32 0,1 2 1 16,-4 2 17-16,-2 2 1 0,-1-1-40 0,3 0-11 15,1-2 43-15,7-8-1 0,-5 1-41 0,6-2-34 16,2-7 11-16,3-3 22 0,0-1 1 0,3-6-184 16,3-1 92-16,1-5 46 0,0-2 16 0,3-2-535 15,2-1 232-15,0-2 140 0</inkml:trace>
  <inkml:trace contextRef="#ctx0" brushRef="#br0" timeOffset="2577.44">16080 679 2841 0,'4'0'0'0,"-3"0"0"0,3 0 0 0,2 0 0 0,0 0 0 0,-1 9 0 0,6-1 0 0,7 8 0 0,-2 2 0 0,5 1 0 0,2 3 106 0,1 3 416 0,5-2-240 16,1 0-120-16,5 2-209 0,-6-4 44 15,4 0 11-15,1 1 33 0,-4-3-661 0,0 4 330 16,-3-1 166-16,-7 2-836 0,-3 5 394 0</inkml:trace>
  <inkml:trace contextRef="#ctx0" brushRef="#br0" timeOffset="5066.21">17503 2419 1131 0,'0'0'0'0,"0"0"0"0,0 0 0 0,0 0 0 0,0-2 0 0,0 1 0 0,0-2 0 0,0 0 0 0,0 0 0 0,0 0 0 0,2-2 76 0,0 4 23 0,0-3-27 0,2 3-1 0,0-2-16 15,-1 2-46-15,3-1 35 0,-1 2 0 0,2-2 0 16,0 2 4-16,0 0 7 0,0 0-11 0,1 0 0 16,0 0 13-16,1 0-13 0,2 0 0 0,-1 0 26 15,1 0-26-15,0 2 0 0,3 1-19 0,-2 1 19 16,0 0 0-16,1 0 11 16,1-1-53-16,0 2 42 0,1 1-1 0,-2-2-2 15,2 1-4-15,1 0 12 0,-2-1-13 0,2 1 5 16,0 0-38-16,-1 0-7 0,2-1 41 0,-2-2 30 15,2 2-35-15,0-1 3 0,-1-1-5 16,2 0 5-16,-1 0 1 0,1 0 8 0,0-1-8 16,-2 1 0-16,1 2 0 0,0-3 0 15,0 2-34-15,-1-1-7 0,2 0 39 0,1-1 0 0,-3-1-34 0,5 3 0 16,-3-3 25-16,3 0-49 0,0 1 18 16,2-1-1-16,-3 0-26 0,3 0 50 15,-2 0-5-15,-1 0 3 0,1 0 29 0,2 0-30 16,-3 0-4-16,1 0 4 0,0 0 1 0,-1 0-2 15,1 0 0-15,0 0 20 0,-1 0-14 0,1 0-3 16,0 0 11-16,-1 0-50 0,1 0 39 0,2 0 0 16,3 0-4-16,-4 0 2 0,1 0 3 0,3-1-3 15,0-3-16-15,-1 0 15 0,-5 1-3 0,5 0 3 16,-2-1-2-16,1 1 1 16,3-1 0-16,-9 2-38 0,5-1 36 15,-1-1 1-15,0 2-10 0,1 0 9 0,3-3-1 0,-3 4 0 16,1-3 3-16,1 2-3 0,-1-2-1 0,4-1 0 15,1 0-11-15,-3-1 11 0,2-3-2 0,1 3 2 16,-4-2-17-16,5-1 16 0,-2 0-1 0,1 3-26 16,-3-2 26-16,-1 1-1 0,-2-1-12 15,4 1 12-15,-6-2-2 0,2 4 1 0,-1-2-33 0,0 1 32 16,1-2-4-16,2-1-1 16,-1 0-11-16,0 0 13 0,0-3-2 0,1 3 2 15,-2-2 46-15,3-2-46 0,-2 1 0 0,1 1 35 16,-1-2 2-16,-1 2-33 0,-1-1 37 0,4-1-33 15,-1 1 0-15,1-1 5 0,1 1 2 0,-3-2 0 16,0 3-1-16,4-1 6 0,-3-2-61 0,1 3 54 16,-1-2-3-16,1-1 0 0,-4 3-43 0,5-1 35 15,-3 2 6-15,-1-2-22 0,-1 1 19 16,1 1-4-16,-2 2-14 0,3-6 14 0,-2 3 2 16,1-2-3-16,-2 1-5 15,-3 0 6-15,7-4 0 0,-4 1 1 0,2-2-31 0,-2 1-2 0,2-4 30 16,0 4-4-16,2-3 2 0,-4-1-2 15,2-1 2-15,2 0 10 0,-2 1-13 0,-5 3-1 16,6-6 45-16,-3 3-40 16,-1 0 0-16,1 0 1 0,0 1 24 0,-2 2-22 0,3-2 0 0,-1 4 4 15,-2-3-6-15,0 1 7 0,-1 2-3 0,-1-1 3 16,4-2-15-16,-1 2 12 0,-1-2 0 16,2-2-12-16,-1 1 11 0,1-3 0 15,4-2-9-15,1 3 7 0,1-4 1 0,0-1-2 16,0 3-1-16,1-2 1 0,-2 3 2 0,-1 1-1 15,0 1-14-15,-5 0 14 0,2 2-1 0,-4 3 0 16,3-3 8-16,-1 0-8 0,-1 2 1 0,-5 1 59 16,4 3-28-16,-2-1 4 0,0-2 24 15,-2 4 2-15,2-3-61 0,-2 2 0 0,2 0 0 0,0-1 0 16,0 0 0-16,0 0 0 16,0-1 0-16,-4 3 0 0,1-2 0 0,-1 4 0 0,-1-3 0 15,-1 3 0-15,-5 2 0 0,1 1 0 16,-3-2 0-16,1 4 0 0,-2 1 0 0,0 0 0 15,0 2 0-15,-2 0 0 0,0-2 0 0,1 3 0 16,-1 0 0-16,0 0 0 0,0 0 0 0,0 0 0 16,0 0 0-16,0 0 0 0,0 0 0 0,0 0 0 15,0 0 0-15,0 0 0 0,0 0 0 16,0 0 0-16,0 0 0 0,0 0 0 0,0 0 0 16,0 0 0-16,-5 0 0 0,-6 0-46 15,-3 3-112-15,0 3 60 0,-9 9-812 0,-4 3 433 16</inkml:trace>
  <inkml:trace contextRef="#ctx0" brushRef="#br0" timeOffset="5848.5">22325 723 445 0,'-7'-3'-1'0,"3"0"1"0,1 1 359 0,3 1-158 0,-2 1 153 0,2 0-144 0</inkml:trace>
  <inkml:trace contextRef="#ctx0" brushRef="#br0" timeOffset="5950.78">22336 710 3477 0,'19'5'-1'0,"-1"3"0"0,3 1 1 0,0 0 0 0,-1 5 0 16,-1-1 0-16,0 2 0 0,-2-1-1 0,-2 4 1 0,-2-3 0 0,1 1-142 0,-5 1 88 0,0 1 53 0,-4-2-227 0,2 2 117 15,-4-6 58-15,-1 3-550 0,0-5 279 0,0 1 128 0,0-3 81 16,0-5-412-16,-1-3 242 0</inkml:trace>
  <inkml:trace contextRef="#ctx0" brushRef="#br0" timeOffset="6176.39">22783 565 2984 0,'0'-6'0'0,"0"2"0"0,0 2 0 0,0 1 0 0,0-1 0 0,-3 2 0 0,-7 0 0 0,-1 17 0 0,0 4 0 0,-5 7 0 0,-2 4 132 16,-5 10 398-16,0 0-245 0,1 7-285 0,-5 0 0 15,4 2 0-15,-2 1 0 0,4 3 0 0,1-1 0 0,3 0 0 16,-1-1 0-16,4-2 0 0,3-10 0 0,-1 9 0 16,5-17 0-16,-1 5 0 0,5-8 0 15,1-3-215-15,2-6 37 0,0-2-533 0,0-8 333 16,0-3 167-16,0-2-370 0,7-6 269 16,4-4 123-16,8-21 79 0,4-11-120 0,-7-6 94 15</inkml:trace>
  <inkml:trace contextRef="#ctx0" brushRef="#br0" timeOffset="6312.36">22755 809 2823 0,'7'-9'0'0,"4"5"0"0,1-1 0 0,-1 1 0 0,3 0 0 0,0 0 0 0,4 2 0 0,5 1 0 0,-2 1 0 0,6 0 0 0,1 0 118 0,2 0 58 0,2 0-67 0,-2 1-32 16,-4 3 9-16,6 6-491 0,-5-4 223 0,-9 4 113 15,1 2-732-15,-3 3 409 0,-7 2 208 0</inkml:trace>
  <inkml:trace contextRef="#ctx0" brushRef="#br0" timeOffset="6455.72">22955 1055 2615 0,'-25'5'0'0,"4"4"0"0,0-2 0 0,5-3 0 0,6-3 0 0,2-1 0 0,3 0 0 0,3 0 0 0,2 0 0 0,2 0 0 0,11 0 124 16,11 0 55-16,3 0-68 0,3 0-35 0,2 0-218 15,1 0 92-15,3 0 58 0,-1 4-12 0,4 1-611 16,-2 0 328-16,-1 1 165 0,-1-1-671 0</inkml:trace>
  <inkml:trace contextRef="#ctx0" brushRef="#br0" timeOffset="6858.35">23688 700 3249 0,'4'-30'0'0,"-2"2"0"0,-1-4 0 0,-1 5 0 0,0 6 0 0,-5 3 0 0,-6 0 0 0,-3 7 0 0,0 2 0 0,1 5 0 0,-4 1 242 0,-1 3 198 0,-2 4-440 15,3 11 0-15,-1 7 0 0,2 9 0 0,0 8 0 16,4 2 0-16,4 7 0 0,5-7 0 0,0 16 0 16,3-3 0-16,0-2 0 0,0 3 0 0,0 0 0 15,0 2 0-15,1-3 0 0,1 3 0 16,0-6 0-16,-1-1 0 0,2-1 0 0,-3-7 0 0,0 4 0 16,-3-2-254-16,-5-4 62 15,-4-9 74-15,3-1-378 0,0-9 217 0,-1-6 123 16,2-8 57-16,-3-1-361 0,-1-6 208 0,3-3 104 15,0-22 42-15,2-13-265 0,1-8 164 0,0-18 83 16,1-4-210-16,-3-5 146 0,-2 9 88 16,-4-13 53-16,1 28 47 0,-6-2 0 0,2 15 0 0,-2 1 166 15,2 8-124-15,6 5-42 16,-1 7 0-16,9 7 747 0,-1 2-389 0,4 2-118 16,0 1-9-16,4 1 549 0,15 2-369 0,5 0-184 15,3 0 201-15,3 5-182 0,4 2-191 0,-1 2-55 16,1 3-107-16,2 0-12 0,3 4 80 0,-6-5-309 15,6 3 190-15,-4-2 100 0,1-3 50 0,-2 0-780 16,-3-3 404-16,-2-1 45 0,1-5 110 0</inkml:trace>
  <inkml:trace contextRef="#ctx0" brushRef="#br0" timeOffset="7018.28">23891 918 2557 0,'-10'-10'0'0,"-2"1"0"0,-1 4 0 0,-6 1 0 0,0 2 0 0,-1 2 0 0,2 0 0 0,4 0 0 0,0 6 0 0,5 8 0 0,0 2 338 15,2 6-148-15,6 1 177 0,1 0-153 0,0 9-91 0,0-2-40 0,0 0-316 0,8-2 137 0,-1-1 69 16,2-6-601-16,3 4 330 0,1-6 169 0,-1-7 86 16,4 0-363-16,0-6 98 0,0-6 142 0,0 0-26 15,2-4-351-15,-3-14 251 16</inkml:trace>
  <inkml:trace contextRef="#ctx0" brushRef="#br0" timeOffset="7202.79">23938 1096 2508 0,'3'-20'0'0,"2"3"0"0,-3 2 0 0,0 4 0 0,0 2 0 0,-1 3 0 0,0 1 0 0,6 4 0 15,2 1 0-15,3 0 0 0,0 0 107 0,2 10 169 0,1 5-117 0,-3 2-58 0,0-1 269 16,-3 6-153-16,0 3-93 0,-8-1-55 16,-1 4-69-16,0-1 0 0,-2-1 0 0,-11-6 0 15,-6 5 0-15,1-5 0 0,-3-5 0 0,3-5-244 16,-3 0 137-16,3-5 84 16,4-5 24-16,2 0-258 0,1 0 62 0,3-1 94 15,8-10-429-15,0-13 248 0,11-7 119 0,11-3 60 16,8 0-464-16,5-1 263 0,-5 8 121 0,13-12-274 0</inkml:trace>
  <inkml:trace contextRef="#ctx0" brushRef="#br0" timeOffset="7330.14">24205 992 1585 0,'25'-14'0'0,"-5"3"0"0,-5 6 0 16,-4 0 0-16,-6 1 0 0,0 3 0 0,-5 1 0 0,0 0 0 0,-8 6 0 0,-10 9 0 0,-3 0 693 0,3 1-327 0,2 2-151 0,0 0 250 16,4 2-211-16,1 8-106 0,7-6-54 0,4 2-307 15,0-1 138-15,4 3 53 0,12-3 32 0,5-3-709 0,4-4 370 16,3 0 185-16,3-7-757 0,2-5 386 0</inkml:trace>
  <inkml:trace contextRef="#ctx0" brushRef="#br0" timeOffset="7472.74">24619 1024 3387 0,'5'-16'0'0,"-1"11"0"0,1-3 0 0,-3 5 0 0,2-1 0 0,1 4 0 0,5 0 0 0,1 7 0 0,4 14 0 0,0 3 0 0,0 10 544 0,-2 6-544 0,-5 5 0 0,-5 8 0 16,-3 9 0-16,-5-6 0 0,-16 15 0 0,-7-3 0 15,-11 14-269-15,-6-5-145 0,-13 7 227 16</inkml:trace>
  <inkml:trace contextRef="#ctx0" brushRef="#br0" timeOffset="8058.64">15425 4582 1929 0,'5'-15'0'0,"-1"5"0"0,-1 6 0 0,-1 1 0 0,-2 1 0 15,2 1 0-15,-2 1 0 0,0 7 0 0,0 15 0 0,0 5 0 0,0 2 84 0,0 6 315 0,0-2-178 0,2 3-89 0,8-2-45 0,4-4 220 16,6-4-137-16,2-3-63 0,4-6-33 16,2-6 75-16,6-6-53 0,1-5 10 0,0 0-36 15,-1-3-70-15,-2-14 0 0,-4-5 0 0,-2-7 0 16,-6-2 0-16,-4-3 0 0,-9-2 0 15,-5-4 0-15,-2-2 0 16,-2 1 0-16,-12 8 0 0,-13-9 0 0,-3 9 0 16,-12 3 0-16,-1 2 0 0,-6 5 0 0,1 9 0 0,-5 5 0 0,0 8 0 15,3 1 0-15,4 3 0 16,15 8 0-16,8 1 0 0,6 1 0 0,10 6 0 16,7 5 0-16,2 2-54 0,23 1-7 0,16 5-761 15,13 0 390-15,8 0 194 0</inkml:trace>
  <inkml:trace contextRef="#ctx0" brushRef="#br0" timeOffset="8737.45">22532 4560 2742 0,'-14'-3'-8'0,"7"2"2"0,1-1 1 0,1 1 1 0,3-2 1 0,-1 1 0 0,3 2-2 0,0-1 0 0,3 1 3 0,10 0 0 0,11 0 148 0,3 3-41 0,3 9 120 0,4 0-92 0,-1 3-45 16,-1 2-74-16,0 2 1 0,-4 4 37 16,-3 1-10-16,-7 1-44 0,-4 3-1 0,-7 0 45 15,-5 4 0-15,-2 0-44 0,-9 3 17 16,-14 1 0-16,-5-2 104 0,-8-2-39 0,-4-2-25 16,-5-1-4-16,1-7-51 0,-2-2 0 0,5-5 0 15,9-6 0-15,0-4 0 0,12-5 0 0,0 0 0 16,11 0-454-16,9-10 200 0,0-16 129 0,27-5 45 15,8-7-405-15,16-9 196 0,-1 7 123 0,7-3-516 16,3 0 320-16,0 1 161 0,-7 8 69 0,11-7-230 16,-18 11 172-16,0 0 95 15,-11 10 108-15,-5-2-28 0,-9 11-9 0,-8 4-4 16,-4 2 531-16,-4 3-292 0,-5 2-127 0,0 1-62 0,-16 20 267 16,-3 1-121-16,-3 4-99 0,1 1 944 15,7 1-486-15,0 2-243 0,9 5-111 16,5-5 415-16,0 4-588 0,17 2 0 0,12-6 0 0,8 2 0 15,7-1 0-15,13 1 0 0,1-6 0 0,4-1 0 16,6-4 0-16,3 0 0 0,-9-4-1112 16</inkml:trace>
  <inkml:trace contextRef="#ctx0" brushRef="#br0" timeOffset="9398.79">14863 740 2145 0,'0'-5'0'0,"0"5"0"0,0 0 0 0,0 0 0 0,2 0 0 0,5 9 0 0,6 0 0 0,4 3 0 0,6-1 0 0,1 2 0 0,6-1 74 0,2 3 296 0,4-1-165 0,5 1-81 16,-11-3-74-16,2-2 2 0,-2 4-10 0,-3-1-334 16,-2 1 166-16,-9-5 85 0,1 1 41 15,-2 2-519-15,-3-4 242 0,-5 3 151 0,0-4-9 16,-3-1-523-16</inkml:trace>
  <inkml:trace contextRef="#ctx0" brushRef="#br0" timeOffset="9811.58">15547 528 2925 0,'2'-10'0'0,"-1"4"0"0,-1-3 0 0,0 5 0 0,0 1 0 0,0 1 0 0,0 2 0 0,0 0 0 0,0 0 0 0,0 0 0 0,0 0 205 0,0 0-82 0,-3 8 295 16,-4 3-193-16,-4 2-190 0,1 5-35 0,-4 3 0 15,1-1 0-15,2 1 0 0,-6 7 0 0,1-2 0 16,0 2 0-16,0-1 0 0,-2 3 0 0,1 1 0 15,-1 2 0-15,-3 4 0 0,3-1 0 0,-2 2 0 16,1 4 0-16,1 3 0 0,-3 2 0 0,0 2 0 16,1 3 0-16,-1 0 0 0,-2 3 0 0,5-5 0 15,-3 1 0-15,4 0 0 16,0-5 0-16,2 0 0 0,4-8 0 0,-2 8 0 16,1-6 0-16,1 0 0 0,4-7 0 0,-3 5 0 15,-1-2 0-15,2-1 0 0,-3-3 0 0,1 0 0 16,2-4 0-16,-1-2 0 0,3-7 0 0,1 2 0 15,-1-6 0-15,5-2 0 0,-4-4 0 0,4-3 0 16,2-2 0-16,0-2 0 0,-2-2 0 0,2 0 0 16,0 0 0-16,0 0 0 0,0 0 0 0,0 0 0 15,0 0 0-15,0 0 0 16,0 0 0-16,0 0 0 0,0 0 0 0,0 0 0 16,0 0 0-16,0 0 0 0,0 0 0 0,0 0 0 15,0 0 0-15,0 0-430 0,2 4 114 0</inkml:trace>
  <inkml:trace contextRef="#ctx0" brushRef="#br0" timeOffset="11388.68">17713 2425 1934 0,'-1'0'-4'0,"-5"-2"0"0,3-1 1 0,-1 2 0 0,2 1 1 0,0 0 0 0,2 0 1 0,0 0 1 0,0 0-1 0,0 0 1 0,0 0 99 0,0 0-80 0,0 0 25 16,2 7 1-16,2 5-102 0,1 1 45 0,-1 6 28 16,-2 5 1-16,-1 1-499 15,-1 2 251-15,0 3 132 0</inkml:trace>
  <inkml:trace contextRef="#ctx0" brushRef="#br0" timeOffset="11554.11">17603 2828 1863 0,'0'2'0'0,"0"0"0"0,0-1 0 0,0-1 0 0,0 0 0 0,0 0 0 0,0 0 0 0,0 0-4 0,0 2 1 0,0 4 1 0,0 3 194 15,0 3-75-15,2 1-116 0,0 4-12 0,1 0 55 16,1 4-1-16,-2-1-416 0,2 3 208 0,-3-1 115 16,1 1-516-16,-2 1 289 0,0-3 145 0,0-3-37 15</inkml:trace>
  <inkml:trace contextRef="#ctx0" brushRef="#br0" timeOffset="11681.53">17597 3161 1470 0,'-2'3'0'0,"0"1"0"0,0 0 0 0,1 0 0 0,-3-3-1 0,0 6 0 0,2-4 1 0,1 3-1 0,-1 1 0 0,2 5 1 0,0-1 133 0,0 1-34 0,0 6-11 0,0-2-44 16,0 5-44-16,2 3 0 0,1-1 43 0,1 0-357 16,0 5 172-16,-3-4 93 0,1-4 46 0,0 3-532 15,-2-6 270-15</inkml:trace>
  <inkml:trace contextRef="#ctx0" brushRef="#br0" timeOffset="11810.89">17586 3572 1378 0,'0'5'0'0,"-2"3"-1"0,0-2 0 0,0-1 0 0,1 1 0 0,-1-1 0 0,2 4 0 0,-2-2 1 0,2 2-1 0,0 1 1 0,0 2 94 0,0 0-23 0,0 1 0 16,0 0-28-16,0 2 0 0,0-3-185 0,0 4 86 16,0-1 50-16,0 1 0 0,2-2-440 0,0 1 230 15,-2-1 119-15,0-5-173 0</inkml:trace>
  <inkml:trace contextRef="#ctx0" brushRef="#br0" timeOffset="11914.44">17571 3891 1361 0,'0'4'0'0,"0"-1"0"0,0-3 0 0,0 2 0 0,-2-2 0 0,2 0 0 0,0 0 0 0,0 0 0 0,0 0-1 0,0 2 1 0,0 2 42 0,0 2-121 0,4 1 72 0,2 3 19 16</inkml:trace>
  <inkml:trace contextRef="#ctx0" brushRef="#br0" timeOffset="12485.02">17610 4525 1616 0,'2'0'0'0,"-2"0"0"0,0-1 0 0,0-5 0 0,0-3 0 0,0-1 0 0,0-1 0 0,0-4 0 0,0-2 0 0,0 0 0 0,0-1 88 0,2-1 16 0,0-2-32 16,0 2 0-16,0-1-20 0,-2-3 2 0,0 3-12 16,0 0 0-16,0 0-1 0,0 1 32 0,-8 3 10 15,-1 3-41-15,-3 1-1 0,1 2 92 16,-4 5-46-16,-1 1-1 0,-2 4 80 0,-2 0-67 15,-1 4-29-15,0 10 21 0,1 2-1 0,-1 5-48 0,2 3 10 16,1 4 60-16,-1 4-35 16,4-1 0-16,0 0-35 0,4 1 58 0,-1 0-19 15,5-2-10-15,3-2-38 0,2-6-33 0,2 3 0 16,0-4 0-16,2-3 0 0,7-1 0 0,3-2 0 16,2-5 0-16,2-1 0 0,2-5 0 0,1-4 0 15,6 0-16-15,-3 0-22 0,2-13 28 0,1-5-6 16,1-8-30-16,-1-1 10 0,-1-3-1 0,-1-1-72 15,-4-1 49-15,-1 4 11 0,-6 7 76 16,-1 1-55-16,-4 3 9 0,-1 6-7 0,-4 3 315 16,0 5-143-1,0 1-118-15,-2 0-28 0,0 2 0 0,0 0 0 0,-6 11 0 0,-2 9 0 16,-1 5 0-16,2 3 0 0,3 4 0 0,2 2 0 16,2 4 0-16,0-2 0 0,2-2 0 0,13-3 0 15,4-1 0-15,3-4 0 0,4-3 0 0,4-4 0 16,4-6 0-16,2-2 0 0,2-6 0 0,5-2 0 15,-10-3 0-15,7 0 0 0,0-4-283 16,-1-6-193-16,5-2 223 0,-2-1-381 0</inkml:trace>
  <inkml:trace contextRef="#ctx0" brushRef="#br0" timeOffset="13076.23">21767 896 1752 0,'0'0'0'0,"0"0"0"0,-2 0 0 0,2 0 0 0,-3 0 0 0,1 0 0 0,-3 0 0 0,0 0 0 0,1 7 0 0,2 7 0 0,-1-1 142 0,1 3-50 0,0 3 0 16,-2 6-173-16,4-2 72 0,-1 10 20 0,-1-1 1 15,2 2-187-15,0 7 109 0,-2-2 54 0,-1-1 38 16</inkml:trace>
  <inkml:trace contextRef="#ctx0" brushRef="#br0" timeOffset="13207.03">21622 1716 1578 0,'-7'14'0'0,"3"-3"0"0,1-4 0 0,-2-2 0 0,3 4 0 0,0-2 0 16,1 2 0-16,1 2 0 0,0 2 0 0,0 5 0 0,0 0-224 0,0 3 144 0,0 3 56 0,0-3 33 15</inkml:trace>
  <inkml:trace contextRef="#ctx0" brushRef="#br0" timeOffset="13322.98">21640 2231 1215 0,'-2'18'0'0,"-3"-3"0"0,1 1 0 0,1-4 0 0,-1 0-1 0,1 1 0 0,1 2 0 0,2 1 0 0,0 3 1 0,0 1-1 0,0 3 16 16,0 1 11-16,2 2-453 0</inkml:trace>
  <inkml:trace contextRef="#ctx0" brushRef="#br0" timeOffset="13456.06">21681 2868 1059 0,'0'16'-2'0,"-2"-1"1"0,-2 0 0 0,0-2 0 0,-2 5 0 0,2-1 0 0,3 3 1 0,1 0-1 0,0 3 1 0,0 3-1 0,0 1-177 0,0-1 110 0,0 1 54 0</inkml:trace>
  <inkml:trace contextRef="#ctx0" brushRef="#br0" timeOffset="13598.79">21640 3461 1297 0,'-4'11'0'0,"1"3"-1"0,1-5 1 0,0-2 0 0,2-2 0 0,0 4 0 0,0-2 0 0,0 1 0 16,0 1 0-16,0 2 0 0,0 0 91 0,2 4-10 0,5 0-40 15,-4 2 0-15,3-2-284 0,-1 3 140 0,-1 2 81 0,0-1 25 0,-3-4-507 0</inkml:trace>
  <inkml:trace contextRef="#ctx0" brushRef="#br0" timeOffset="13723.89">21629 3925 1156 0,'-5'11'-1'0,"1"5"1"15,3-7 0-15,-1-2 0 0,0-1 0 0,2-1 0 0,0 1 0 0,0-3 0 0,0 1 0 0,0 0 0 0,0 2 41 0,2-1-1 0,1 1-167 16,1 4 77-16</inkml:trace>
  <inkml:trace contextRef="#ctx0" brushRef="#br0" timeOffset="14348.29">21571 4384 2204 0,'0'-10'0'0,"0"0"0"16,0 1 0-16,0 0 0 0,0 0 0 0,3 4 0 0,1 0 0 0,-1 1 0 0,3 0 0 0,-1 2 0 0,1 2 199 0,4 0-84 0,-5 15-37 0,2 6 116 0,-1 6-76 0,-4 4-39 15,-1 5 9-15,1 10 62 0,-2-2-55 0,0 3-27 0,0 0 0 16,0 1-43-16,-3-10 25 16,-3 4-9-16,1-3-1 0,-1 0-7 0,-2-5 7 15,3-3 1-15,-1-9-10 0,2-1 9 0,1-9 0 16,1-2-35-16,0-6-1 0,0-1 36 0,2 0 5 16,0-3-92-16,0 0 35 0,0-14 9 0,0-1 0 15,8-3-11-15,1-1 6 0,3 0 25 0,-1 0 3 16,3 2 13-16,2 1-16 15,-2 1-17-15,4 1 0 0,-4 8 0 0,3-1 0 0,-1 5 0 0,-2 2 0 16,1 0 0 0,1 6 0-16,-7 10 0 0,1 9 0 0,-7 3 0 15,-1 0 0-15,0 5 0 0,-2-1 0 0,-2-1 0 0,-10-1 0 16,0-3 0-16,-6-3 0 0,2-5 0 0,-3-4 0 16,-1-2 0-16,-1-5 0 0,-2-5 0 15,-4-3 0-15,7 0 0 0,-6-2 0 0,5-9 0 16,3-7 0-16,2-6 0 0,7-9 0 0,4-6 0 15,5-11-33-15,0 4-178 0,9 2-496 0,4 9-163 16</inkml:trace>
  <inkml:trace contextRef="#ctx1" brushRef="#br1">28958 13569 0,'0'0'15,"0"0"-15,0 0 16,0 0-1,0 0-15</inkml:trace>
  <inkml:trace contextRef="#ctx0" brushRef="#br1" timeOffset="35505.08">17467 5978 860 0,'0'0'0'0,"0"0"0"0,0 0 0 16,0 0 0-16,0 0 0 0,0 0 0 0,0 0 0 0,0 0 0 0,0 0 0 0,0 0 0 0,0 0 51 0,0 0 50 0,0 0-31 0,0 0 1 16,2 0 24-16,0 0-27 0,0 0 11 0,1 0-27 15,0 0-10-15,-1 0-1 0,0-3 0 0,2 1-11 16,-3 2 22-16,1-2-11 0,0 2 1 0,2-1-12 0,-3 1 12 16,3-2-1-16,-2 0 11 0,4 1-21 15,-2-1 10-15,0-1 1 0,1 2-44 0,1-3 38 16,-1-1 13-16,0 4-58 15,2-2 46-15,-3-1-4 0,1 2 3 0,-1 0-55 0,1-2 8 0,-1 2 36 16,2 1 5-16,-2-2-41 0,1 2 0 16,1-1 27-16,-1 0 13 0,1 0-47 0,2-1 38 15,-3 1-10-15,3-2 8 0,-3 0-4 16,3 1 4-16,-2 1-13 0,1-1 11 0,0 1-1 16,-1-1 1-16,2 1 8 0,-1 1-3 0,-1-2-5 15,1 2 0-15,1-2 34 0,-2 2-33 0,1-1 1 16,0 2 5-16,-1 0-30 0,2 0 25 0,1 0 0 15,0 0-39-15,-2 0 42 0,4 0-6 0,-1 0-37 16,2 0 36-16,-1 0 0 0,0 0-3 0,1 0-19 16,3 0 16-16,-2 0 4 15,0 0-9-15,0 0-38 16,2 0 38-16,-2 0 5 0,1 0-5 0,0 0 0 0,0 0-1 0,-1 2 3 16,0-1 45-16,0 2-43 0,0-2-1 0,1 2 47 15,-2-2 2-15,4 1-46 0,-2 0 5 0,2-2 36 16,0 0-31-16,0 0-5 0,0 1 13 0,3-1 25 15,-2 0-26-15,0 0-1 0,0 0 7 0,0 0-29 16,0 0 23-16,1 0-3 0,0 0-17 16,0 0 21-16,-1 0-7 0,2 2 17 0,0-2-17 15,0 0 1-15,-1 3-3 0,1-3 39 0,0 0-35 16,-1 0-1-16,2 1 1 0,1-1 14 0,-3 0-11 16,1 0 3-16,1 1 0 0,-1-1 7 0,0 3-5 15,-1-3-4-15,2 2-53 0,-2 0 6 16,-1-1 43-16,2 2-43 0,-1-1-4 0,2 1 43 0,1-1-8 15,-1 0-26-15,1 1 24 0,-3 0 4 16,3-2-9-16,0-1 1 0,-1 2 1 0,1 2 5 0,2-4-9 16,-2 0-3-16,0 2 8 15,2-2 0-15,0 2-23 0,-3-1 25 0,3 4-2 16,-2-4-28-16,-1 3 27 0,1 2-1 0,0-2 0 16,-1 1-15-16,-1 0 14 0,2 1 0 0,-3 0-4 15,1 0 20-15,0-2-18 0,0 1 0 0,0-1 1 16,1 0-3-16,1-1 3 0,3 0 0 0,-1-2-7 15,-1 1 9-15,4 2-2 0,-1-4-14 16,0 2 14-16,-4 1 0 0,0-1 0 0,0 2-28 0,0-1 26 16,-2 1-2-16,0 2 2 15,-3-1-2-15,1 4 1 0,0-3-2 0,0 0 2 16,-1 0 23-16,0 2-23 0,0-3 0 0,0 1 31 16,1-2-29-16,0 1-1 0,0-1 4 0,-1 0 44 15,2-1-41-15,0 1-2 0,-1-2 34 16,-2 4-32-16,2-3 4 0,0 1-4 15,-2 2-1-15,1-1 5 0,-2 1 1 0,2-1-3 0,-2 4-2 16,2 0 3-16,-2-2-2 0,-1 1 28 16,3-1-28-16,-2 1 1 0,0-1 2 0,0-1-5 15,2 2 2-15,-2-3 1 0,2 0-27 0,0 3 25 16,0-2 1-16,0 0 0 0,0-1-35 0,-2 2 37 16,2-1-4-16,-2-1 1 0,0 4-3 15,1-4 3-15,-2 2-3 0,0 1 36 0,1 0-32 16,-3-1-8-16,1 3 0 0,2-3 0 15,1 0 0-15,-2 3 0 0,2-2 0 0,0-2 0 0,-2 4 0 0,3-2 0 16,-2-1 0-16,2 3 0 0,-2-3 0 16,-1 1 0-16,1 1 0 0,-2-1 0 15,2 1 0-15,-1 0 0 0,-1 1 0 0,1-1 0 16,-1 2 0-16,2-1 0 0,-1 1 0 0,2 0 0 16,0-1 0-16,0 1 0 0,2-2 0 0,-2 0 0 15,2-1 0-15,0-1 0 0,-3 1 0 0,4 0 0 16,-5-3 0-16,0 2 0 0,0 0 0 0,-4-2 0 15,3 1 0 1,1 1 0-16,-3 1 0 0,-1-3 0 0,2 3 0 0,-1-2 0 0,1 1 0 16,0-1 0-16,1 1 0 15,-2-1 0-15,3 0 0 0,1-2 0 0,-1 1 0 16,0 1 0-16,0-3 0 0,-2 1 0 0,3 1 0 16,-3 1 0-16,2 0 0 0,-2 0 0 0,-2-1 0 15,3 2 0-15,-5-1 0 0,4 4 0 0,-2-3 0 16,0 2 0-16,0 0 0 0,0-1 0 0,1 2 0 0,1-1 0 15,-2-1 0-15,3 1 0 16,-1-1 0-16,1-1 0 0,-1 3 0 0,-1-2 0 0,2-2 0 16,-1 4 0-16,0-2 0 0,-1 0 0 15,-1 0 0-15,0 4 0 0,0-3 0 0,-2 3 0 16,0-1 0-16,1 0 0 0,-3-1 0 0,5 3 0 16,-4-4 0-16,1 0 0 0,0 3 0 0,1-3 0 15,0-4 0-15,-1 5 0 0,0-1 0 16,3-1 0-16,-4-3 0 0,3 3 0 0,-2-1 0 15,1 1 0-15,1 0 0 0,-3-3 0 0,1 2 0 16,0-1 0-16,-2 2 0 0,0-2 0 0,1 2 0 0,-1-1 0 16,2-2 0-16,-4 2 0 15,3-1 0-15,-1 2 0 0,1-3 0 0,-1 3 0 16,2-3 0-16,-2 3 0 0,1-1 0 0,1 1 0 16,-2-2 0-16,2 2 0 0,-2-2 0 0,1 2 0 15,-1 0 0-15,1 1 0 0,-3-1 0 0,4-1 0 16,-2 3 0-16,-1-3 0 0,-1 1 0 0,1-1 0 15,-2-1 0-15,1 1 0 0,1-2 0 0,-2 4 0 16,3-2 0-16,-4-2 0 16,3 2 0-16,-2 0 0 0,0 1 0 0,1-3 0 15,-1 3 0-15,2-1 0 0,-2 1 0 0,-1 1 0 16,1 0 0-16,0-2 0 0,3 3 0 0,-4 1 0 16,1 0 0-16,0-1 0 0,0 0 0 0,0-1 0 15,0 1 0-15,-1 0 0 0,1 0 0 0,0-1 0 16,0 2 0-16,1 1 0 0,-1-3 0 0,3 2 0 15,-1 0 0-15,-1 5 0 0,-1-4 0 16,0-3 0-16,1 2 0 0,-1 0 0 0,0-1 0 16,0 1 0-1,0-2 0-15,0 1 0 0,-1 0 0 0,-1 0 0 0,2 1 0 0,-2-2 0 16,2 1 0-16,1 0 0 0,-3 1 0 0,2-1 0 16,-1-2 0-16,1 2 0 0,-2-3 0 0,2 4 0 0,0-5 0 15,0 2 0-15,0-3 0 16,-1 1 0-16,-1-2-52 0,2 0-33 0,-2-1 29 0,2-1 1 15,-2 0-169-15,0 0 93 0,0-2 41 0,0 3 16 16,0-3-254-16,0 0 144 0,0 0 73 0,0 0-498 16,0 0 286-16,2 0 132 15,0 0 81-15</inkml:trace>
  <inkml:trace contextRef="#ctx0" brushRef="#br1" timeOffset="35664.71">21660 7867 2646 0,'-2'4'0'0,"0"-1"0"0,0-1 0 0,0-1 0 0,0-1 0 0,2 0 0 0,0 0 0 0,0 0 0 0,0 0 0 0,0 0 0 0,0 0 42 0,0 0 5 0,0 0-9 0,0 0-875 16</inkml:trace>
  <inkml:trace contextRef="#ctx0" brushRef="#br1" timeOffset="38555.3">17676 2441 801 0,'0'0'0'0,"0"0"0"0,0 0 0 0,0 0 0 0,0 0 0 0,0 0 0 0,0 0 0 0,0 0 0 0,0 0 0 0,0 0 0 0,0 0 41 0,0 0 1 0,0 0 10 0,0 0-15 16,0 0 5-16,0 0 0 0,0 0 0 0,0 0-10 15,0 0 20-15,0 0-11 16,0 0 38-16,0 0 0 0,0 0-38 0,0 0 1 16,0 0 9-16,0 0-9 0,0 0 0 0,0 0-20 15,-2 0 20-15,0 0-1 0,2 0 12 0,-1 0 7 16,1 0-18-16,0 0 0 0,-2 0 0 0,-2 0-55 16,2 0 33-16,0 0-10 0,0 0 23 0,-2 0 2 15,2 0-6-15,-1 0 5 0,-1 0-5 0,2 0 3 16,-1 0 2-16,-1 0-43 0,2 3-2 0,-3-3 41 15,2 0 7-15,1 1-20 0,0-1 6 0,-1 1 4 16,1-1 1-16,0 0 3 16,-2 0 0-16,2 0-5 0,-1 3 9 0,-1-3-11 15,1 2-2-15,0-2-5 0,-1 2 14 0,1 0-7 16,-1-2 3-16,0 1 8 0,1 2-8 0,1-3 5 16,0 1 1-16,-2-1-40 0,0 2 32 0,2-2 1 15,-2 2-2-15,2-2-38 0,1 2 32 0,-3 0 6 16,0-2-40-16,1 2 0 0,1-1 30 0,-2 1-31 15,0 2-7-15,-2-3 38 16,1 4-8-16,1-3-43 0,0 2 42 0,-1-1 5 16,-1 1-9-16,2 0 37 0,-2-1-34 0,3 1 2 15,-3-1-4-15,3 3 11 0,-1-2-7 0,-2 1 0 16,2 0 47-16,0-2-45 0,1 3 1 0,-1 0 51 16,0 0-47-16,1-2-2 0,-1 1 6 0,0 1 44 15,0-1-44-15,-2 2 7 0,3-1-8 0,-1 1-35 16,1 1 36-16,-3-2-1 0,1 1 1 0,0 2-12 15,0 1 10-15,-1 0 0 16,1-1-34-16,-4 0 33 0,4 0 1 0,0 1 46 16,-3 1-47-16,3-2-3 0,-1 0 2 0,0 0-3 0,0 0 5 15,3-2 2-15,-3 3-3 0,3-3 12 16,-1 1-10-16,-1 2 4 0,2-3-3 0,-1 2-10 16,1-2 10-16,1 2-5 0,-2 1 4 0,0 0 3 15,3-1-3-15,-3 1 1 0,-1-2 26 0,2 5-1 16,1-4-26-16,-2 1 33 0,1 1 0 0,-1 1-21 15,0-1-9-15,-1 2 13 0,1-1-10 0,0 1 7 16,0 3-5-16,0-6-33 16,1 5-6-16,-1-1 41 0,-1-1-78 0,-1 0 33 15,0 2 0-15,0 0 62 0,-1 4-28 0,0-3-13 16,-1 4 10-16,0-4 44 0,1 3-56 0,0 2 0 16,-2-3 0-16,4-1 0 0,0 0 0 0,1 1 0 15,0-4 0-15,1 1 0 0,1 1 0 0,-2-2 0 16,1 4 0-16,2-6 0 0,-3 6 0 0,0 0 0 15,1-1 0-15,-1 2 0 16,0-1 0-16,-1 3 0 0,1-2 0 0,0 0 0 16,0-3 0-16,0 5 0 0,1-1 0 0,-1-1 0 15,0-1 0-15,1-1 0 0,1-1 0 0,-3 4 0 16,2-4 0-16,-1 1 0 0,2 0 0 0,-1-1 0 16,-1 2 0-16,2-4 0 0,-1 4 0 0,1-3 0 15,-2 0 0-15,-1 0 0 0,4 0 0 0,-1 1 0 16,0 0 0-16,-2-1 0 0,3 1 0 0,-1 0 0 15,2 0 0-15,-2-1 0 16,0 3 0-16,0-1 0 0,2 1 0 0,-1 1 0 16,-1-2 0-16,0 2 0 0,0-1 0 0,0 3 0 15,-1-2 0-15,3-2 0 0,-1 1 0 0,1 0 0 16,-2-4 0-16,2 3 0 0,0 0 0 0,0-2 0 16,0 3 0-16,0-3 0 0,0 1 0 0,0 1 0 15,0 2 0-15,0-3 0 0,0 5 0 16,0-2 0-16,0 2 0 0,2-1 0 0,-1 1 0 15,2 2 0-15,-1-3 0 0,0 0 0 0,0 3 0 16,0-2 0-16,-2-2 0 0,1 2 0 16,1-3 0-16,0 1 0 0,0 1 0 0,0-3 0 15,1 2 0-15,-1 0 0 0,0 0 0 0,1 0 0 16,0 0 0-16,1-1 0 0,-2 3 0 0,0-3 0 16,-1 3 0-16,1 0 0 0,0-2 0 0,0 1 0 15,0-1 0-15,-1 1 0 0,1-2 0 0,0-1 0 16,0 2 0-16,0-2 0 0,1 0 0 0,2-3 0 15,-1 6 0-15,-1-4 0 0,1 1 0 0,0 0 0 16,-1 2 0-16,1-2 0 16,-1 2 0-16,0-1 0 0,3 1 0 0,-4 0 0 15,1-1 0-15,-1 1 0 0,2-2 0 0,-1 2 0 16,1-2 0-16,0 0 0 0,2 0 0 0,-2-3 0 16,1 3 0-16,1 1 0 0,-1-2 0 0,0 1 0 15,2 0 0-15,-2 0 0 0,1 0 0 0,-1 1 0 16,1 0 0-16,0-1 0 0,0-3 0 0,-1 1 0 15,1 0 0-15,1 0 0 0,1-1 0 0,-1-1 0 16,1 1 0-16,-1-4 0 16,3 3 0-16,-1 0 0 0,-2-1 0 0,2-1 0 15,1 2 0-15,-2 1 0 0,-1 1 0 0,1 0 0 16,0-2 0-16,1 4 0 0,-4 0 0 0,3-1 0 16,0-1 0-16,-1 3 0 0,-2-3 0 0,4-3 0 15,0 3 0-15,0-1 0 0,2 2 0 0,-1 0 0 16,1-2 0-16,1 1 0 0,2 0 0 0,-1 3 0 15,2-4 0-15,0 4 0 16,0-3 0-16,0 0 0 0,-3-2 0 0,1 0 0 16,-2 0 0-16,-1-1 0 0,-1-1 0 0,-2-4 0 0,-2 1 0 15,2-3 0-15,-4-1 0 0,1-1 0 16,-2 0 0-16,0-3-88 0,0 0-36 0,-2 0 41 16,0 0-1-16,0 0-474 0,0 0 258 0,1-11 118 15,1-24 75-15</inkml:trace>
  <inkml:trace contextRef="#ctx0" brushRef="#br1" timeOffset="39048.85">17599 2378 1913 0,'0'0'0'0,"0"0"0"0,0 0 0 0,0 0 0 0,0 0 0 0,0 0 0 0,0 0 0 0,1 7 0 0,6-2 0 0,0 4 0 0,0-1 232 0,2 4-83 0,2-3-58 0,-1 4 0 15,0 1-89-15,1-1 42 0,-1 2 0 0,0 0-200 16,1 3 94-16,-4 1 54 0,0 6-477 16,-1-3 265-16,0 4 132 0,-2-2 12 0</inkml:trace>
  <inkml:trace contextRef="#ctx0" brushRef="#br1" timeOffset="39193.28">17815 2824 2039 0,'8'6'0'0,"-1"2"0"0,-3-5 0 16,-1 0 0-16,3-1 0 0,-3 2 0 0,4-1 0 0,-2 3 0 0,4-1 0 0,1 2 0 0,0 3 149 0,1 1-54 0,-1 2 11 0,4 3-226 0,-1 8 81 15,1-2 39-15,-3 2-583 0,0 3 313 0,-2-4 166 16</inkml:trace>
  <inkml:trace contextRef="#ctx0" brushRef="#br1" timeOffset="39333.15">18039 3238 1865 0,'0'5'-1'0,"0"1"1"0,0-1 0 0,0-3-1 15,0 2 1-15,0 2 0 0,0-3 0 0,2 5-1 0,1-1 1 0,5 5 0 0,-3-1 118 0,3 3-38 0,1 4-208 0,-1 1 86 16,1 1 52-16,-1 7-532 0,-1-1 282 0,-1 0 141 15</inkml:trace>
  <inkml:trace contextRef="#ctx0" brushRef="#br1" timeOffset="39460.67">18154 3646 1836 0,'0'7'0'0,"0"0"-1"0,0-4 0 16,0 3 0-16,0-2 1 0,0 4-1 0,-1-2 0 0,1 0 1 0,0 2-1 0,0 4 1 0,0-1 85 0,0 3-127 0,4-2 36 0,0 4 1 15,1 0 46-15,-1 1-603 0</inkml:trace>
  <inkml:trace contextRef="#ctx0" brushRef="#br1" timeOffset="39592.83">18175 4054 2064 0,'0'8'0'0,"0"2"-2"16,0-5 1-16,-1-1-1 0,1-1 0 0,-2 1 1 0,0 1-1 0,0 1 1 0,2 2 0 0,0 2 0 0,0-2 81 0,0 4 0 0,0 1-182 0,0 1 70 0,0 2 37 15,0 2 10-15,2 0-618 0</inkml:trace>
  <inkml:trace contextRef="#ctx0" brushRef="#br1" timeOffset="39723.03">18154 4452 1868 0,'0'9'0'0,"-1"3"0"0,-3-4 0 0,0-1 0 0,1-2 0 0,1 1 0 0,-2 0-1 0,3-1 0 0,1 3 0 0,0 1 1 0,0 1 96 0,0 3-27 0,0 0 0 0,0 3-481 15,0-2 236-15,0 6 104 16,0-2 56-16</inkml:trace>
  <inkml:trace contextRef="#ctx0" brushRef="#br1" timeOffset="39860.01">18073 4928 2135 0,'-8'17'0'0,"-2"-2"0"0,3-2 0 0,-2-2 0 0,3-3 0 0,-2 2 0 0,4-3 0 0,1-2 0 0,1 1 0 0,2 2 0 0,0-1 84 0,0-2 1 15,0 3-178-15,0 1 78 0,0 2 22 0,0 3-540 16,0-1 283-16,0 3 140 0,0 4-565 0</inkml:trace>
  <inkml:trace contextRef="#ctx0" brushRef="#br1" timeOffset="39983.33">17940 5345 1549 0,'-12'16'0'0,"1"3"0"0,-1-2 0 0,1-2 0 0,-2 0 0 0,3 0 0 0,1 0 0 0,2-2 0 0,1-1 0 0,0 1 0 0,2-5 148 0,2 0-53 0,1 2-17 15,1-3-11-15,0-1-287 16,0 2 130-16,-2-1 66 0,0 3 32 0,0-3-522 0</inkml:trace>
  <inkml:trace contextRef="#ctx0" brushRef="#br1" timeOffset="40163.39">17639 5754 1395 0,'-14'16'0'0,"-1"0"0"0,0 1 0 0,0-2 0 0,-4 2 0 0,7-2 0 0,-4 0 0 0,3-1 0 0,2 0 0 0,3-2 0 0,1 3 73 0,3-8 79 0,1 0-56 0,1 1-17 16,2-4-11-16,-2-2-80 0,2-1 26 0,0-1 1 15,0 0 25-15,0 0-126 0,0 0 58 0,0 0 35 16,0 0-333-16,0 0 156 0,0 0 97 0,0 0-232 16,0-1 149-16</inkml:trace>
  <inkml:trace contextRef="#ctx0" brushRef="#br1" timeOffset="42138.65">21797 1115 291 0,'0'-5'0'0,"0"0"0"0,-2-4 0 0,2 3 0 0,0-4 0 0,0 0 0 0,0 0 0 0,0-1 0 0,0 2 0 0,2 0 0 0,0 0-20 16,0-1 0-16,0 2 39 0,-1 3-3 0,-1-2 14 16,0 3-15-16,0 0 1 0,0 0-1 0,0 1 62 15,0-1-4-15,0-2-54 0,0 2-1 0,0-1 100 16,0 0-46-16,0-1-11 15,0 3-7-15,0 0 70 0,0-1-43 0,0 2-9 16,0-2 53-16,-1 3-29 0,-1-2-12 0,0 2-4 16,0 1-37-16,-1 0 1 0,-4 0 0 0,3 0 58 15,-1 0-58-15,-2 0-1 0,-1 1 1 0,0 5 30 16,-1 2 0-16,2-3-19 0,-2 6 25 0,-1-3 0 16,2 1-36-16,-3 1 0 0,1 1 45 0,1 1 11 15,0-1-56-15,-1 2 30 0,1 0-30 0,0 1 0 16,-3-2-1-16,3 2 61 15,0 1-61-15,0 0 1 0,-3 1 0 0,3-1 19 16,-2 0-19-16,-1 2 11 0,3 1-12 0,-3-1 9 16,1 1-8-16,0-2-1 0,-1 3-4 0,1-2 16 15,-1 3-12-15,-2-2-26 0,1 3 27 0,0 0-1 16,0-2 12-16,-5 3-47 0,6 0 30 0,-4-1 4 16,2 2-7-16,-2-1-16 0,3-3 25 0,1 1-5 15,-4 5-9-15,3-6-22 0,2 3 16 0,0-5-24 16,0 4 0-16,1-3 0 0,1 1 0 15,-2 1 0-15,1-1 0 0,0 1 0 16,3 1 0-16,-3-1 0 0,1 1 0 0,0-1 0 16,-3 5 0-16,3-3 0 0,0-1 0 0,-3 5 0 15,1-2 0-15,2 1 0 0,0 0 0 0,-1 0 0 16,1-2 0-16,0 5 0 0,-3-2 0 0,4 1 0 16,-2 1 0-16,-1 0 0 0,1 2 0 0,-1 1 0 15,1-1 0-15,-1 0 0 0,2-1 0 0,-2 1 0 16,2 1 0-16,0-2 0 0,-3 1 0 0,3-1 0 15,2 1 0-15,-3-3 0 0,3-2 0 0,-2 5 0 16,1-1 0-16,-2-2 0 0,3 0 0 0,0 1 0 16,-1-2 0-16,-2 5 0 0,3-1 0 0,0-1 0 15,0 1 0-15,0 1 0 0,0 1 0 16,0-1 0-16,-1 2 0 0,3-2 0 16,-3 3 0-16,2-2 0 0,1 2 0 0,-3-1 0 15,5 4 0-15,-4-4 0 0,2 5 0 16,-1-2 0-16,1-1 0 0,1 3 0 0,-2-1 0 0,2 1 0 15,1-1 0-15,-1-1 0 0,0 2 0 16,1-1 0-16,1-1 0 0,0-1 0 0,0 2 0 0,0-2 0 16,1 1 0-16,1 0 0 0,-2-3 0 15,2 3 0-15,-3 0 0 0,1 1 0 16,0 1 0-16,1 5 0 0,-1-8 0 0,2 3 0 16,-2 5 0-16,2-7 0 0,0 8 0 0,0-6 0 15,0 5 0-15,0-5 0 0,0-3 0 0,0 4 0 16,0 1 0-16,0 2 0 0,0-3 0 0,0 3 0 15,0-1 0-15,0-4 0 0,2 13 0 0,0-5 0 16,-1-2 0-16,1 0 0 0,0 0 0 0,1-6 0 16,-1 9 0-16,-1-11 0 0,1 4 0 0,0-4 0 15,0-1 0-15,0-2 0 16,1-2 0-16,1 1 0 0,0-1 0 0,1 0 0 16,0 2 0-16,0 1 0 0,1 1 0 0,-1-1 0 15,2 2 0-15,0-2 0 0,2 2 0 0,-2 0 0 16,2 0 0-16,-1 0 0 0,2-3 0 15,-1-1 0-15,-2-3 0 0,3-4 0 0,-1 6 0 0,0-5 0 16,1 0 0-16,-1-3 0 16,0 3 0-16,2-4 0 0,-1 4 0 0,0-3 0 0,0 1 0 0,-1 1 0 15,-2-1 0-15,2-3 0 16,-1 9 0-16,1-5 0 0,-1 0 0 0,2 3 0 16,-3-3 0-16,0-1 0 0,1-1 0 0,2 5 0 15,-1-9 0-15,-2 3 0 0,2-4 0 0,3 2 0 16,1 3 0-16,-1-1 0 0,0-1 0 0,1 5 0 15,1 0 0-15,-2 3 0 0,2 2 0 0,-1-1 0 16,-1 0 0-16,-1-1 0 0,1 3 0 0,0 1 0 16,-3-5 0-16,1-3 0 0,1 2 0 0,0 1 0 15,0-1 0-15,-1-8 0 16,1 4 0-16,-2-2 0 0,5 3 0 0,-5-6 0 16,2 0 0-16,1 0 0 0,-1 0 0 0,1 2 0 15,-1-3 0-15,1 4 0 0,-2-4 0 0,1 5 0 16,-2 0 0-16,3 1 0 0,-3-5 0 0,-1 4 0 15,2 0 0-15,-1-1 0 0,-2 0 0 16,2-3 0-16,0-1 0 0,-2 2 0 0,4-1 0 0,-1 2 0 16,-1-5 0-16,0 2-3 0,0-1-54 0,1-2 1 15,-1 6 41-15,2-3-16 16,-3 0 16-16,1 1 0 0,1-1-7 0,-2 2 23 16,-1 1-26-16,-1-3 7 0,1-1-7 0,-2-2 81 15,4 2-36-15,-2-1 1 0,0 2-36 0,0 1 28 16,2-2-14-16,-2-2-9 0,-2-2-27 0,1-3 1 15,1 3 40-15,-1 1-9 0,-2-7-209 0,0 1 98 16,-1-3 41-16,-1 2-197 0,0-5 101 16,0 1 70-16,-2-1 31 0,0 0-367 15,0 0 199-15,0 0 99 0,0-7 40 0</inkml:trace>
  <inkml:trace contextRef="#ctx0" brushRef="#br1" timeOffset="42672.89">21718 978 1687 0,'0'0'0'0,"0"0"0"0,0 2 0 0,0 2 0 0,0 2 0 0,0-1 0 0,5 3 0 0,5 1 0 0,1 3 0 0,2-1 0 16,4 0 73-16,-1 3 0 0,0 2-73 0,2 3-1 0,-4-2 54 16,4 6-11-16,-4 2-347 0,-2 4 174 0</inkml:trace>
  <inkml:trace contextRef="#ctx0" brushRef="#br1" timeOffset="42823.09">21969 1660 1608 0,'9'10'0'0,"-4"-3"0"0,1-1 0 0,-1-1 0 0,-1 1 0 0,-1 1 0 0,4 1 0 0,-2 3 0 0,4 2 0 0,0 2 0 0,3 4-17 0,-1 6 25 0,-2-1-1 0,1 2-212 16,-2 5 123-16</inkml:trace>
  <inkml:trace contextRef="#ctx0" brushRef="#br1" timeOffset="42967.01">22116 2359 1612 0,'0'10'0'0,"4"4"0"0,-2-3-2 0,-1-1-1 0,1-1 1 0,0 1-1 0,1-1 1 0,0 3 1 0,1 0-1 0,2 3 1 0,1 3 126 0,0 3-41 16,3 4-1-16,-3 3-351 0,1 2 164 0,0 5 68 15,-1 9 38-15</inkml:trace>
  <inkml:trace contextRef="#ctx0" brushRef="#br1" timeOffset="43102.28">22254 3093 2044 0,'0'20'0'0,"-2"-1"0"0,-3-5 0 0,2 1 0 0,1 1 0 0,-2 0 0 15,4 0 0-15,0 2 0 0,0 0 0 0,0 3 0 0,0 2 94 0,0 2-277 0,2 4 112 0,2-1 56 0,1 4 28 0,0-3-701 16</inkml:trace>
  <inkml:trace contextRef="#ctx0" brushRef="#br1" timeOffset="43232.3">22276 3796 2023 0,'0'20'-1'0,"0"1"1"0,0-3 0 0,-2-3 0 0,0-3 0 0,-2 2 0 0,2 1 0 0,1-5 0 0,1 4 0 0,0 1 0 0,0-1 29 15,0 3 11-15,0 0 0 0,0 3 1 16,3 1-238-16,-1 4 129 0,2 7 47 0</inkml:trace>
  <inkml:trace contextRef="#ctx0" brushRef="#br1" timeOffset="43370.27">22240 4562 2088 0,'-7'23'-1'0,"1"5"1"0,1-6-1 0,-2-5 1 0,2 0 0 0,0-1 0 0,1 1 0 0,2-2 0 0,2 0 0 0,0 1 0 0,0 0 99 0,0 0-15 0,2 0-45 0,0 4 10 16,3-4-515-16,1 4 252 0,-3-1 126 0,2 7 63 16</inkml:trace>
  <inkml:trace contextRef="#ctx0" brushRef="#br1" timeOffset="43506.17">22192 5266 1996 0,'-8'22'-1'0,"0"6"1"0,1-7 0 0,0-1 0 0,0 0 0 0,2-2 0 0,1-1 0 0,2 2 0 0,2-4 0 0,0 0 0 0,0 0 77 0,0 0 1 16,0-1-140-16,0 2 45 0,0-3 29 0,0 2-1 0,0 2-502 16,0 2 260-16,0 1 135 15,0 1-559-15</inkml:trace>
  <inkml:trace contextRef="#ctx0" brushRef="#br1" timeOffset="43622.18">22114 5859 1626 0,'-9'25'0'0,"4"-4"0"0,-2 2-1 0,0-3 1 0,2-2 0 0,-1 1 0 0,2-2 0 0,3-5 0 0,-4 2 0 0,5-1 0 0,0 0 121 0,0 1-97 0,0-1 15 0,0-2 10 16,0 2-11-16,-2 0-381 0,0 4 191 16,1 2 95-16,-3-2 57 0</inkml:trace>
  <inkml:trace contextRef="#ctx0" brushRef="#br1" timeOffset="43938.03">21923 6572 1206 0,'-4'16'0'0,"1"-1"0"0,1-4 0 0,-3 0 0 0,2-1 0 0,1-1 0 0,2 0 0 0,-2-1-2 0,0 2 1 0,2-2 0 0,0 1 84 0,0-2-9 0,0 2-36 0,0 1-59 15,0-1 29-15,0 2 1 16,0-2 38-16,0 5-334 0,0-1 155 0,-4 2 79 16,3 4 39-16,-3-2-360 0,-1 0 179 0,-2-1 48 15,2 3 9-15,-4-2 69 0,1 2 38 0,0 0 31 16,3 2 0-16,-3-3 0 0,1 3 0 15,0-2 0-15,-3-1 0 0,1 5 0 0,0-6 0 16,-2 3 62-16,1 1-70 0,0 0 22 16,-1-2 0-16,1 2 282 0,1-2-140 0,-1 1-38 15,3-4 11-15,2 1-39 0,-1-2-26 0,2-1 0 16,1-3-41-16,-2 1-9 0,3-2 24 0,1 2-158 16,-1-3 79-16,0 1 40 0,0 1 9 0,0-2-272 15,1 0 139-15,-3 1 42 0,0 1-149 0</inkml:trace>
  <inkml:trace contextRef="#ctx0" brushRef="#br1" timeOffset="44093.21">21598 7520 1129 0,'-11'16'0'0,"3"-1"0"0,0-5 0 0,3-1 0 0,1-1 0 0,2-5 0 0,0 2 0 0,2-5 0 0,0 5 0 0,0-3 0 0,0 0 74 0,0-1-10 0,0 3-150 0,0 0 61 16,0-1 32-16,0 1-119 0,0 2 68 0,0-2 38 15,0 2 0-15,0-5-86 0,0 3 56 0,0-3 33 16,0-1-49-16,-1 0-163 0,-1 0 101 0,2 0 5 15,0 0-97-15,0-1 98 0</inkml:trace>
  <inkml:trace contextRef="#ctx0" brushRef="#br1" timeOffset="44205.01">21541 7630 2323 0,'-7'8'0'0,"-1"3"0"0,-1-2 0 0,1 0 0 0,-3 1 0 0,2-1 0 0,2-1 0 0,0-3 0 0,4 0 0 0,-1-2 0 0,4-1 355 0,-2-2-158 15,2 2-8-15,0-2-75 0,0 0-38 0,4 0-652 16,3 0 302-16,3 0 156 0</inkml:trace>
  <inkml:trace contextRef="#ctx0" brushRef="#br1" timeOffset="182227.2">19009 3923 1042 0,'0'0'0'0,"0"-2"0"0,0 0 0 0,0 0 0 0,-1 1 0 0,1-2 0 0,0 2 0 0,0 0 0 0,0-3 0 0,0 4 0 0,0 0 90 16,0-1-10-16,0 1-39 0,0 0 0 0,0 0 130 15,0 0-65-15,0 0-22 0,-2 0-11 0,2 0 123 16,0 0-77-16,0 5-39 0,-2-3 119 16,2 4-69-16,-2 2-50 0,0 0 45 0,0 3-42 0,1-1 0 15,-3 0-41-15,2 1 33 0,-1 3-34 0,-4-3 0 16,5-1 0-16,-1-1-16 15,1-2 16-15,0-1 10 0,2-3-10 0,0-1-44 16,0 1 44-16,-2-3 0 0,2 0-39 0,0 0 9 16,0-5 23-16,2-8-27 0,2-2-8 0,3-3 35 15,1 1-12-15,-1-4-46 0,-1 3 17 0,1-4-1 16,-3 5 24-16,2 3-86 0,-4 2 39 0,0 1-4 16,0 3 28-16,0 3 54 0,-2 1-9 0,0 2-31 15,0 1 196-15,0 1-95 0,0 1-45 0,-2 10 0 16,-4 4-5-16,3 1-30 0,-4 2 35 15,4-1-53-15,1 2-10 0,-2-2 0 16,2 0 0-16,2-2 0 0,0-6 0 0,0 3 0 16,0-5 0-16,0-2 0 0,0-2 0 0,0-1 0 15,0-2 0-15,0 0 0 0,0 0 0 0,0-2 0 16,0-6 0-16,0-3 0 0,0 0 0 0,0-3-52 16,0 5-15-16,0-2 33 0,0 2-12 0,0 2-43 15,0 2 29-15,0 4 4 0,-2-2 28 0,2 2 11 16,-1 1-23-16,-1 0 20 0,2 11-399 0,0 3 194 15,0 1 92-15,0 1 46 16,0 0-584-16</inkml:trace>
  <inkml:trace contextRef="#ctx0" brushRef="#br1" timeOffset="183119.06">19487 3875 1162 0,'0'-5'-1'0,"0"1"0"0,0 1 0 0,0-3 1 0,0 3-1 0,0 0 1 0,0 2-1 0,0-1 1 0,0 0 0 16,0 1 0-16,0 1 111 0,0 0-35 0,0 0 0 0,0 0 111 0,0 9-73 0,0 1-25 0,0 4 174 0,0 1-111 16,0-1-54-16,0 2 117 0,0 2-86 0,0-2-33 15,-2 1-10-15,2-4 12 0,-2 2-28 0,2-4 0 16,-2-1-28-16,2-1 64 0,-1 1-38 0,1-6 1 16,-3 2-28-16,3-4-3 0,0-2 4 0,0 2 11 15,0-2-31-15,-2 0 20 0,2 0 0 16,-2 0-40-16,2-2 40 0,0-7 10 15,0-4-11-15,0-2-166 16,0 0 72-16,4 0 42 0,2-2 16 0,0 3-64 0,-3 0 27 0,3 3 0 16,-4 1 16-16,3 2-30 0,-3 2 10 0,0 5 1 15,1 0 137-15,-3-2-51 0,0 3-16 0,0 0 51 16,0 0-40-16,0 10-1 0,0 3-22 0,0 0 90 16,-3 2-37-16,-1 2-71 0,0-2-5 0,3 0 0 15,-3-2 0-15,4-2 0 0,-2-1 0 0,0-2 0 16,2-1 0-16,0-4 0 0,0-1 0 15,0-2 0-15,0 0 0 0,0 0 0 16,0 0 0-16,0 0 0 0,0-8 0 0,0-4 0 16,0-4 0-16,2 4 0 0,0-6 0 0,0 4-31 15,0 1-5-15,-1 4 0 0,1-1 22 0,0 4 17 16,0 2-16-16,0 1 104 0,-2 1-55 0,0 2-36 16,0 0 0-16,0 0 0 0,0 0 0 0,0 0 0 15,0 5 0-15,0 5 0 0,0 0 0 0,0 0 0 16,0 2 0-16,-2 1 0 0,-2-2 0 0,2-2 0 15,1 1 0-15,-3 1-102 16,2-2-50-16,0 0-653 0,-1 1 381 0,3-2 192 16,-2 1 94-16</inkml:trace>
  <inkml:trace contextRef="#ctx0" brushRef="#br1" timeOffset="187029.31">19083 2478 443 0,'-2'0'0'0,"-2"-1"0"0,2-1 0 0,0 0 0 0,0 0 0 0,1 1 0 0,-1-1 0 0,2-2 0 0,0 0 0 0,0 0 0 0,-2-1 23 0,2 0-30 0,0 0 27 0,0-2 1 16,0 1 4-16,-2 1 27 0,2 1-30 0,-2 1-1 16,0-3 1-16,1 5 42 0,-1-1 6 0,0 0-46 15,0 2 1-15,0 0 30 0,-2 0 1 0,2 0-22 16,0 0-4-16,0 0 7 0,0 0-5 0,1 0 7 15,1 2-6-15,-2 0 4 0,0-2 5 0,2 1 22 16,-2 2 0-16,2 0-28 0,-2 0-1 0,-1-2 70 16,1 4-22-16,-2-2-9 15,2 3-33-15,-2-2 66 0,0 2-33 0,1-1-1 16,1 1 14-16,-2-1-10 0,2 1-36 0,0 1 45 16,2-2-45-16,-1 3-1 0,1 0 11 0,0-1-12 15,0 1 1-15,0-1 1 0,0 2-1 0,0-3-9 16,0 0 20-16,0 3-11 0,0 0 1 0,0-2 23 15,0 0-24-15,0 0 1 0,0 1 35 0,0-1-10 16,0 1-25-16,0-2-17 0,0 1 17 0,0-2-1 16,0 4 11-16,0-4-33 15,0 1 22-15,0-1 1 0,0 3-1 0,0-2-86 16,0 1 48-16,0 1-9 0,0-1 44 0,0 2-36 16,0 2 30-16,0-3-13 0,0 2 21 0,-2-1-13 15,2-1-10-15,-2 3 42 0,2 0-34 0,-2-2 1 16,2 2 5-16,0 1-25 0,0-3 24 0,0 4-3 15,0-3 13-15,0 1-50 0,0 3-3 0,0-4 40 16,0 4-11-16,0-4-33 0,-2 4 34 16,1-1 9-16,1 1-3 0,-3-2-4 15,3 2-6-15,-2-3 15 0,2 0-12 0,0 0 5 16,0 2-4-16,0-2-34 0,0 1 37 0,0-1-3 16,0 1 6-16,0-3-44 0,0 4-3 0,0-1 40 15,0-2-5-15,-2 4-33 0,2-2-7 0,-2 0 41 16,-1 2 10-16,1-1-14 0,0 2-8 0,0-2 51 15,0-2-38-15,1 2-12 0,-1 1 0 0,0-5 0 16,2 4 0-16,-2-4 0 0,0 1 0 0,2 0 0 16,-2 0 0-16,2 1 0 15,-2 1 0-15,2-1 0 0,-2 1 0 0,0-3 0 0,0 4 0 16,0 1 0-16,1-2 0 0,-1 1 0 16,0 1 0-16,2-3 0 0,0 4 0 0,0-3 0 15,0 2 0-15,0 1 0 0,0-2 0 0,0 2 0 16,0 0 0-16,0 0 0 0,0 3 0 0,0-2 0 15,0 0 0-15,0 2 0 0,0 1 0 0,0-1 0 16,0 1 0-16,-2 0 0 0,0-2 0 0,2 0 0 16,-2 1 0-16,1-1 0 0,1 1 0 0,-2-3 0 15,2 1 0-15,-2-1 0 16,0-1 0-16,2 1 0 0,-2-2 0 0,1 0 0 16,-2-2 0-16,3-2 0 0,-4 5 0 0,2-5 0 15,0 0 0-15,1 0 0 0,-1-3 0 0,0 2 0 16,0-2 0-16,0-2 0 0,2-1 0 0,-1 0 0 15,-1-2 0-15,2-1 0 0,0 1 0 0,0-1 0 16,0 0 0-16,-2 0 0 16,2 0 0-16,0 0 0 0,0 0-70 0,0-5-43 15,0-4 45-15,0-3-563 0,0-3 286 0,2-2 157 16,5-7 73-16,4 0-654 0,3-7 364 0</inkml:trace>
  <inkml:trace contextRef="#ctx0" brushRef="#br1" timeOffset="188203.78">19415 2393 789 0,'0'0'-1'0,"0"0"1"0,0 0-1 0,0 0 0 0,0 0 1 0,0 0-1 0,0-3 1 0,0 2-1 0,0-1 1 0,2 0 0 0,1 2 54 16,-2-2-11-16,1 2 64 0,-2 0-31 0,0 0-1 15,2 0-32-15,-2 0 105 0,0 0-58 0,0 0 0 16,0 0 104-16,0 0-76 0,0 4-36 0,0 2 130 15,0-1-89-15,0 2-40 0,0 1 0 16,0-1 21-16,0 3-31 0,0-1 11 0,0 3-40 0,0-1 24 16,0 0-25-16,0 2 1 15,-2-1-1-15,2-1 63 0,0 5-62 0,0-6-1 16,0 3-21-16,0 1 22 0,0-1-1 0,0-2 11 16,0 4-41-16,0-4 31 0,0 3-1 0,0-3-39 15,-2 2 40-15,2-3 10 0,0 4-19 0,-1-2-8 16,1 0 5-16,-3 0 7 0,3 1-12 0,-2-3 19 15,0 5-11-15,2-4 1 0,-2 2-9 0,2-2 9 16,0 0-3-16,0-2-31 0,-2 5 32 0,2-3 1 16,0 0-14-16,0 0-21 15,0 1-15-15,0-3 30 0,0 4-15 0,0-1 0 0,0 1 0 0,0-1 0 16,0 2 0-16,0 0 0 0,-1-1 0 16,1 1 0-16,-2 0 0 0,2 1 0 15,-2-2 0-15,2-1 0 0,-2 3 0 0,2-7 0 16,0 5 0-16,0-3 0 0,0 0 0 0,0-1 0 15,0 0 0-15,0 0 0 0,0 1 0 0,0-1 0 16,0 3 0-16,0-3 0 16,0 5 0-16,0-4 0 0,-2 1 0 0,1 1 0 15,-1 1 0-15,0-3 0 0,-2 2 0 0,4 2 0 16,-2-3 0-16,2-2 0 0,-1 0 0 0,1 2 0 16,0-1 0-16,0 0 0 0,0 0 0 0,0-1 0 15,-3 2 0-15,3-1 0 0,-2 1 0 0,2 0 0 16,-2 2 0-16,0-2 0 0,1 0 0 0,-1 4 0 15,0-4 0-15,2 3 0 0,-2-3 0 0,2 0 0 16,0 1 0-16,-2 1 0 0,2 0 0 16,0-2 0-16,0 0 0 0,0 1 0 0,0-1 0 0,0 5 0 15,0-5 0-15,0 2 0 0,0-1 0 16,0 3 0-16,0-1 0 0,0-1 0 0,0 0 0 16,-2 2 0-16,1-1 0 0,-1 0 0 15,2-2 0-15,0 3 0 0,0-2 0 0,0 2 0 16,0-4 0-16,0 2 0 0,0-2 0 0,0 3 0 15,0-3 0-15,0 3 0 0,0-4 0 0,0 1 0 16,0 1 0-16,0 0 0 0,0 0 0 0,0-1 0 16,0-2 0-16,0 5 0 15,0-4 0-15,0 0 0 0,0 1 0 0,0-2 0 16,0-2 0-16,0 2 0 0,0-1 0 0,0-2 0 16,0-1 0-16,0 2 0 0,0-1 0 0,0-2 0 15,0 1 0-15,0 1 0 0,0-2 0 0,0 0 0 16,0 0 0-16,0-1 0 0,0 0 0 0,0 0 0 15,0-2 0-15,0 2 0 0,0 0 0 16,0-3 0-16,0 0 0 0,0 0 0 16,0 0 0-16,0 0 0 0,0 0 0 0,0 0 0 15,0 0 0-15,0 0 0 0,0 2 0 0,0-2 0 16,0 0 0-16,0 0 0 0,0 0 0 0,0 0 0 16,0 0 0-16,0 0 0 0,0 0 0 0,0 0 0 15,0 0 0-15,0 0 0 0,0 0 0 0,0 0-423 16,0 0 25-16,0 0 177 0,0 0 78 0</inkml:trace>
  <inkml:trace contextRef="#ctx0" brushRef="#br1" timeOffset="193657.37">18957 2516 1091 0,'0'0'-1'0,"0"0"0"0,0 0 0 0,0 0 0 0,0 0 0 0,0 0 0 0,0 0 1 0,0 0-1 0,0 0 1 0,0 0-1 0,0 0 58 0,0 0-11 16,0 0 0-16,0 0-5 0,0 0 5 0,0 0 0 16,0 0 11-16,0 0-17 0,0 0 6 0,-2 0-7 15,0 0 7-15,0 0 12 0,0 0-12 0,0 0 9 16,-1 0-9-16,1 0-4 0,-2 3 3 0,1-3-36 16,1 1 35-16,0 0-1 0,-2 3 1 0,3-3-48 15,-2-1 46-15,1 1 8 0,-2 2-52 0,4-2-1 16,-3-1 40-16,-1 4-33 0,2-2 0 15,0 0 31-15,-1 4-3 0,-1-3-44 16,1 0 40-16,-2 3-9 0,-1-1 7 0,3 0 54 16,-1 1-55-16,-1-3-3 0,3 2 2 0,-2-2 60 15,1 1-57-15,-2-1 10 0,3 1 13 0,-1 0-16 16,-1-1-3-16,2 1-2 0,-2 0 3 0,3 0 17 16,-3-1-15-16,0 1-54 0,0 2 0 0,0-1 49 15,0 0 2-15,1 2-36 0,-1-1-7 0,-1 0 28 16,1-2 7-16,0 3 12 0,0-3-13 0,0 1-3 15,1-1 30-15,-1-1-30 16,2 1 2-16,-2 1-40 0,3-2 39 0,-3 3 6 16,2-3-6-16,0 0-33 0,-2 2 33 0,2 2 1 15,-4-1 0-15,3 1-33 0,-3 0-3 0,3 3 27 16,-3 0 4-16,2-2-22 0,-4 3 18 0,5-4-3 16,-3 2 31-16,1 0-32 0,-1-2 3 15,2 3 1-15,-2-2-1 0,3 2 3 0,-1-3-3 0,0 1 9 16,3-1-8-16,-3 1 4 0,2-2-3 15,-1 3-50-15,-2-2 49 0,3 2 1 16,-2 1 0-16,-1 1-28 0,1 0 25 0,1-1-3 16,-3 4 39-16,2-2-37 0,-2 1-3 0,3 0 40 15,-1 2-36-15,-2-3 4 0,3 3-2 0,-1-2-6 16,1 0 5-16,-2 2 0 0,1-2 0 0,1-1-10 16,-3 3 15-16,3-3-3 0,-1 2 3 0,0-1-24 15,-2 0 23-15,2 0-3 0,1 0-42 0,-1 2 1 16,0-1 31-16,-1-2 23 0,1-1-19 15,1 5 0-15,-2-3-3 0,1 1 3 16,1-2-4-16,-3 1 3 0,3 1-11 0,-1 1 74 16,0 0-29-16,0 1 1 0,0-1-27 0,-1 2 11 15,1 2-1-15,0 1-9 0,-1-4-6 0,-1 3 7 16,2-1 3-16,-2 1-27 0,3 1 26 0,-3-1-3 16,1-1-3-16,1-1-23 0,1 1 20 0,-2 3 1 15,-1-5-2-15,3 4 24 0,-1-2-24 0,1-1 1 16,-1 1 0-16,0 2-4 0,0-1-4 0,-2-3 0 15,3 3 0-15,-1 0 0 16,0-1 0-16,2 0 0 0,-1-2 0 0,1 4 0 16,-2-4 0-16,3 1 0 0,-2 1 0 0,1-1 0 15,-2-1 0-15,2 3 0 0,1 0 0 0,-1 2 0 16,-2-3 0-16,1 3 0 0,1 0 0 0,0-1 0 16,-2 1 0-16,0-1 0 0,2 1 0 0,0-1 0 15,-2 0 0-15,3-1 0 0,1 1 0 0,-2-4 0 16,0 2 0-16,2 0 0 0,0-1 0 0,-2 1 0 15,2-1 0-15,0-1 0 16,-2 1 0-16,2 0 0 0,-2-1 0 0,1 3 0 16,-1-2 0-16,0 2 0 0,0 0 0 0,0-1 0 15,0 2 0-15,2-2 0 0,-2 1 0 0,2-2 0 16,-2 2 0-16,2-1 0 0,0-1 0 0,-2 2 0 16,2 0 0-16,0 0 0 0,0 0 0 0,0 2 0 15,-2-3 0-15,2 3 0 0,0 0 0 0,-1 1 0 16,-1-2 0-16,2 1 0 0,0 0 0 15,-2-1 0-15,2 1 0 0,0-2 0 16,0-1 0-16,0 2 0 0,0-4 0 0,0 1 0 16,0 1 0-16,0-2 0 0,0-1 0 0,0 2 0 15,0 0 0-15,2 0 0 0,0 2 0 0,-1-2 0 16,1-1 0-16,0 3 0 0,0-1 0 0,2 0 0 16,0 0 0-16,0-1 0 0,-1 1 0 0,1-2 0 15,0 3 0-15,-1-2 0 0,3 0 0 16,-5-2 0-16,6 1 0 0,-3-2 0 0,1 1 0 15,-1 0 0-15,-1 0 0 0,3 0 0 16,-2 0 0-16,2 0 0 0,-3-1 0 0,3-2 0 16,-2 1 0-16,1 1 0 0,-1-1 0 0,2-4 0 15,0 4 0-15,-1 0 0 0,0-2 0 0,1 2 0 16,0-3 0-16,0 1 0 0,-1-1 0 0,1 1 0 16,1-2 0-16,1 1 0 0,-2 1 0 15,-1-1 0-15,4 1 0 0,-3 0 0 0,2 1 0 0,-1-1 0 16,0 1 0-16,1-2 0 0,-2 2 0 15,1-1 0-15,1 0 0 0,-1 0 0 16,1 0 0-16,-2 2 0 0,3-3 0 0,-2 1 0 16,1 1 0-16,0-1 0 0,-1-2 0 0,2 3 0 15,-1-1 0-15,1 0 0 0,0 1 0 0,-1-3 0 16,2 4 0-16,-3-5 0 0,2 1 0 0,1 1 0 16,-1-4 0-16,-1 2 0 0,-1-1 0 0,3 2 0 15,-5-4-5-15,3 3-7 0,-1-1-10 0,-1-1 10 16,0-1-2-16,-1 3 18 0,1-3-17 15,-3 1 1-15,1-1-1 0,0 1 25 16,0-2-21-16,0 2-3 0,-2-2 5 0,0-1-25 16,-1-1 25-16,1 0-2 0,0 0 1 0,-2 0-111 15,0-2 50-15,0 0 26 0,0 0-291 0,0 0 149 16,0 0 50-16,0 0-499 0,0 0 296 0,0 0 148 0</inkml:trace>
  <inkml:trace contextRef="#ctx0" brushRef="#br1" timeOffset="194265.54">18839 2498 1353 0,'0'0'0'0,"0"0"0"0,0 2 0 0,2-2 0 0,0 1 0 0,1 1 0 0,5-2 0 0,-3 2 0 0,3 0 0 0,0 0 0 0,-1 1 111 16,0 1-33-16,1 0-91 0,0 2 40 15,-1 1-11-15,0 1-270 0,1 2 148 0,0 2 74 0,-1 0 37 0</inkml:trace>
  <inkml:trace contextRef="#ctx0" brushRef="#br1" timeOffset="194416.53">19047 2813 1240 0,'0'6'0'0,"0"-1"0"0,0-1 0 0,0 0 0 0,0-3 0 0,0 4 0 16,0-2 0-16,3 1 0 0,4 4 0 0,2-1 0 0,0 2 13 0,1 5 1 0,-1-1-562 0</inkml:trace>
  <inkml:trace contextRef="#ctx0" brushRef="#br1" timeOffset="194568.42">19167 3187 1417 0,'0'9'0'0,"0"-2"0"0,0-1 0 15,-2-3 0-15,2 1 0 0,0-1 0 0,0 1-1 0,0 1 0 0,0 1-1 0,0 2 1 0,2 0-193 0,3 4 118 0,0 3 60 0,1 1 41 0</inkml:trace>
  <inkml:trace contextRef="#ctx0" brushRef="#br1" timeOffset="194711.37">19207 3556 1464 0,'-2'6'0'0,"-2"1"0"0,2 1 0 0,-2-4 0 0,2 0 0 0,1-1 0 0,1 1 0 0,0 2 0 0,0-1 0 0,0 1 0 0,0 2 82 0,0 2-28 16,3 1-112-16,3 1 51 0,2 4-501 0,-3-3 261 15</inkml:trace>
  <inkml:trace contextRef="#ctx0" brushRef="#br1" timeOffset="194832.44">19245 3919 1475 0,'-4'12'0'0,"-2"3"0"0,0-8 0 0,2 1 0 0,-1 1 0 0,1-2 0 0,1 1 0 0,1 1-1 0,2 3 1 0,-2-2 0 0,2 5 81 0,0-3-38 0,0 3-341 0,0 0 171 15</inkml:trace>
  <inkml:trace contextRef="#ctx0" brushRef="#br1" timeOffset="194982.3">19201 4398 1710 0,'-8'15'0'0,"3"3"0"0,0-10 0 0,-1 2 0 0,1-1 0 0,-2 0 0 0,2-1 0 0,3-1 0 0,0 1 0 0,2 1 0 0,0 1 81 0,0 3-175 0,0 0 63 0,0 0 37 16,0 2-1-16,2 2-499 0,0 1 256 0</inkml:trace>
  <inkml:trace contextRef="#ctx0" brushRef="#br1" timeOffset="195127.54">19109 4888 1895 0,'-9'17'0'0,"-1"2"0"0,1-2 0 0,-1-2 0 0,1-1 0 0,0-2 0 0,1-2 0 0,2 1 0 0,5-1 0 0,-3-3 0 0,2 2 84 16,2 0-1-16,0 1-52 0,0-1 11 0,0 1-311 0,0 2 151 16,0 2 79-16,0-2-592 0,0 6 311 0</inkml:trace>
  <inkml:trace contextRef="#ctx0" brushRef="#br1" timeOffset="195388.77">18938 5418 1375 0,'-11'20'0'0,"1"7"0"0,-1-8 0 0,1 1 0 0,-2 1 0 0,3-3 0 0,-1 1-1 0,0 0 0 0,5-1 0 0,-1-3 0 0,3 1-4 0,1-3 0 0,0 0 57 16,2 1-12-16,0-2-373 0,0-1 179 0,0 1 89 15,0 1 44-15,-2 0-205 0,-2 3 112 0,2-2 57 16,-4 3 29-16,3 1-203 0,-4-2 93 0,-1 3 52 16,0 0 136-16,1-1-42 0,-2 3-49 0,-3 0 295 15,1-3-170-15,0 4-58 0,-3-1-29 0,1 3 390 16,3-4-166-16,-2-1-105 15,1-1 12-15,1 1 104 0,1-1-95 0,1-2-48 16,1-3-1-16,3-3-58 0,0-3 21 0,2 1-10 16,2-5-126-16,0 1 63 0,0-2 32 0,0 0-266 15,0-2 159-15,0 0 63 0,4 0 12 0</inkml:trace>
  <inkml:trace contextRef="#ctx0" brushRef="#br1" timeOffset="197105.54">19376 2498 135 0,'0'-2'0'0,"0"-2"0"0,0 1 0 0,0-1 0 0,0 0 0 0,2 0 0 0,-1 0 0 0,-1 1 0 0,0 1 0 0,0-2 0 0,0 2 49 0,0 0-33 0,0 1 4 15,0-2-4-15,0 2 60 0,0-1 0 16,0 0-52-16,0 0 38 0,0-1-29 15,0 2-7-15,2 0 59 0,-2 1-27 0,0-3 0 16,0 3-15-16,0-2 62 0,0 2-33 0,0 0-1 16,0-1-23-16,2 1 40 0,-2 0-1 0,0 0-33 15,0 0-11-15,0-3 30 0,0 3-29 0,0 0-1 16,0 0 32-16,0 0 10 0,0 0-41 0,0 0-1 16,0 0-32-16,0 0 0 0,0 0 32 0,-2 0-16 15,-3 4-11-15,-1 2 27 0,3 0 1 16,-5 2 11-16,2-1-17 0,-1 2 14 15,-1 1-21-15,1-1 43 0,2 0-42 0,-4 4 6 16,2-3-11-16,0 1 84 0,1 3-71 0,-2-2 0 16,3 1 13-16,-1 1-44 0,1-2 51 0,-2 3-57 15,2-1 40-15,-1 1-1 0,1-1 0 0,0 2-34 16,1 0 8-16,-2-2 16 0,2 1 5 0,-2 1-27 16,3 0 24-16,-3-1-6 0,3 0 13 0,-3 1-12 15,3 1 3-15,-2-3-3 0,-1 1-21 16,3 0 23-16,-3 0 6 0,3 0-46 15,-1 0 38-15,-1 0-1 0,0-2 0 0,0 3-33 16,-1-1 5-16,2-1 22 0,-1 3 3 0,1-1-40 16,-2-2 0-16,2 3 29 0,-1-2 10 0,1 2-47 15,-1-2 38-15,1 2-5 0,0 0-1 0,0-1 0 16,0 2 7-16,1-3-31 0,-3 1 26 0,4 1-2 16,-3 1 1-16,1 1 3 0,1-5 0 0,-2 3-4 15,1 0 1-15,1-2 20 16,-1 1-20-16,0 2 1 0,1-2 9 0,-1 0-8 15,1 1-1-15,-2-2 1 0,-1 2 16 0,3 0-14 0,-1-1 1 0,1 2 28 16,-3-2-30-16,2 1 3 0,0 2-1 16,0-2-2-16,1 0 6 0,-1 0-3 0,0 0-1 15,1-2-30-15,1 2-1 0,-2-1 30 16,2-1 3-16,-2 3-37 0,0-3 0 0,2 1 26 0,-1-1 21 16,-1 2-21-16,4-2 3 0,-4 1 3 15,3-2-5-15,-1 1-5 0,0 1 5 0,0-2-11 16,0 1 12-16,0 0 0 15,0 2-2-15,0-2-25 0,2 3 25 0,-4-4 2 16,2 3 1-16,1 3 2 0,-1-5-5 0,-2 5-2 16,2-2 38-16,0 1-37 0,-1-1 3 0,1 2 41 15,-2-4-41-15,3 1 1 0,-2 1-1 0,1-1 16 16,0-1-14-16,0 1 7 0,0 0-6 0,1 2-24 16,-1-3 25-16,0 1 6 0,0 2-18 0,0-2 0 15,1 2 0-15,-1 0 0 0,0-2 0 16,0 2 0-16,0-1 0 0,2-1 0 15,-1 2 0-15,-2-1 0 0,3 0 0 0,0 0 0 16,0-1 0-16,0 0 0 0,0 0 0 0,0 0 0 16,0-2 0-16,0 2 0 0,0 0 0 0,0-1 0 15,0 2 0-15,0 0 0 0,0 1 0 0,0 2 0 16,0-2 0-16,0 1 0 0,0 1 0 0,0 0 0 16,0-1 0-16,0 1 0 0,0-1 0 0,0 0 0 15,0-2 0-15,3-1 0 16,-2 2 0-16,1-1 0 0,0-4 0 0,0 3 0 15,0-2 0-15,-1 2 0 0,1-3 0 0,0 1 0 16,0 0 0-16,0 3 0 0,-1-3 0 0,1 1 0 16,2-1 0-16,-2 2 0 0,1 1 0 0,-2-1 0 15,1-1 0-15,0 1 0 0,0 1 0 0,0 0 0 16,1-2 0-16,-1 2 0 0,2-4 0 0,-2 1 0 16,3 3 0-16,-3-3 0 0,2 0 0 0,-2 0 0 15,2-1 0-15,-2 2 0 0,1-1 0 0,-1-1 0 16,0 1 0-16,2 3 0 15,-1-3 0-15,-1 1 0 0,2-1 0 0,0 2 0 16,0-2 0-16,0 0 0 0,-1 3 0 0,3-4 0 16,-3 3 0-16,3-4 0 0,0 2 0 0,0 0 0 15,-1 0 0-15,1 2 0 0,1-2 0 0,-1 2 0 16,0-2 0-16,-1 0 0 0,1 2 0 0,-1-2 0 16,-1 1 0-16,2-2 0 0,0-1 0 0,-3 2 0 15,3-2 0-15,-1 1 0 0,1 0 0 0,0-2 0 16,0-1 0-16,1 2 0 15,0-1 0-15,1 0 0 0,-2-4 0 0,1 4 0 16,0-1 0-16,2-1 0 0,-2-3 0 0,0 0 0 16,0 1 0-16,1 0 0 0,0-1-45 0,-1 1 19 15,1-1 7-15,-1 1-38 0,-1-1-6 0,3 3 31 16,-3 0 7-16,1 2-49 0,0-1 1 0,-2 2 39 16,-1-4-3-16,1 3-26 0,-1-3 0 15,-1 1 21-15,-1-1 6 0,0-2-46 16,0 1 33-16,1-4 5 0,-2 3-140 0,1-5 71 15,-2 0 36-15,0 0-1 0,0-2-152 0,0 0 99 16,0 0 45-16,0 0-561 0</inkml:trace>
  <inkml:trace contextRef="#ctx0" brushRef="#br1" timeOffset="197650.65">19266 2434 1404 0,'0'0'0'0,"0"0"0"0,0 1 0 0,0-1 0 0,0 0 0 0,5 3 0 0,4-2 0 0,0-1 0 0,3 2 0 0,1 1 0 16,0-2 70-16,0 3 56 0,0 0-42 0,-1-1 0 0,-1 3-32 16,1 0-127-16,-3 3 58 0,0 3 30 0,0-1-302 15,-1 5 164-15,-2-2 94 0,1 2 30 0,-2 1-499 16,-1-2 218-16</inkml:trace>
  <inkml:trace contextRef="#ctx0" brushRef="#br1" timeOffset="197801.07">19551 2660 1573 0,'3'8'0'0,"1"0"0"0,-2-1 0 0,0 2 0 0,-2-3 0 0,1 0 0 0,-1 2 0 0,2 1 0 0,0 2 0 0,2 1 0 0,2 1 137 0,0 2-53 0,1 0 1 16,0 1-43-16,1 4-284 0,0-2 153 0,-3 3 60 16,2 4 36-16,-1-3-568 0,-3-1 288 0</inkml:trace>
  <inkml:trace contextRef="#ctx0" brushRef="#br1" timeOffset="197942.49">19650 3123 1527 0,'0'10'0'0,"0"-1"0"0,0-2 0 0,0-1 0 0,0 1 0 0,0-1 0 0,0 2 0 0,2 0 0 16,0-2 0-16,-1 4 0 0,1 2 124 0,4-1-30 0,0 1-59 0,0 2 7 0,-1-1-1 15,1 0 1-15,1 2-320 0,1-2 170 0,1-2 69 16,-2-1 41-16,1 1-553 0</inkml:trace>
  <inkml:trace contextRef="#ctx0" brushRef="#br1" timeOffset="198091.34">19781 3463 1536 0,'0'9'0'0,"0"1"0"0,0-1 0 0,0-2 0 0,-2 2 0 0,1 0 0 0,-1-2 0 0,0 1 0 0,2 1 0 0,0 0 0 0,0 3 115 0,0-1 13 0,0 2-43 15,0 0 10-15,0 1-391 16,0 1 169-16,4 0 84 0,-1-1 43 0,4 2-253 15,-4 0 157-15,3 1 64 0,-3-1 37 0</inkml:trace>
  <inkml:trace contextRef="#ctx0" brushRef="#br1" timeOffset="198225.34">19821 3902 925 0,'0'14'0'0,"-1"1"0"0,-2-3 0 0,1-2 0 0,0-1 0 0,0 0 0 0,1 1 0 0,-1 0 0 0,2-1 0 0,-2 0 0 0,2 0 335 0,0 1 12 16,0 1-152-16,0 2-77 0,0-5-176 0,0 4 61 0,0-2-11 15,0 1 50-15,0 1-484 0,2 0 243 16,3-1 120-16</inkml:trace>
  <inkml:trace contextRef="#ctx0" brushRef="#br1" timeOffset="198376.8">19845 4357 2124 0,'-7'20'0'0,"1"-1"0"0,-1-2 0 0,-3 1 0 0,3-4 0 0,-1 1 0 0,3-2 0 0,0-2 0 0,0 2 0 0,3-3 0 16,0 2 73-16,2 1 163 0,0-2-98 0,0 2-48 0,0-2-374 0,0 1 173 0,2 2 71 0,0 2-577 16,1 3 328-16,-1-1 166 0,-1 0 82 0,1 2-544 0</inkml:trace>
  <inkml:trace contextRef="#ctx0" brushRef="#br1" timeOffset="198947.54">19791 4840 1736 0,'-6'14'-1'0,"0"3"0"0,1 0 1 0,-2 0 0 0,-1-2 0 0,0 1 0 0,3 0 0 0,-1-4 0 0,1 3 0 0,1-1 0 0,1-3 126 0,0 3-43 0,1-1 100 16,0-2-71-16,2 0-25 0,-2 0-10 0,2 1-256 16,0 1 110-16,0-2 55 0,0 3-185 0,0-1 130 15,-2 0 50-15,2 2-481 0,-1-2 257 0,-1 4 55 0,0-2 87 16,-2-2-259-16,3 0 164 16,-3 2 78-16,0-1 39 0,1-2 11 0,-2 2 68 0,-2 1 0 15,1 0 0-15,-1 2 68 0,-1 0-75 16,-1 1 0-16,1-1 116 0,-1 2-85 0,1 0-28 0,1 0 348 15,1-3-176-15,1 1-33 0,1-2-60 16,1 0 153-16,0-2-94 0,1 1-47 0,2-5 1 16,-4 4-98-16,4-3 10 0,0-1 41 15,-1-2-1-15,-1 2-166 0,2-1 84 16,-2 0 41-16,0-3-201 0,-2 4 92 0,4 0 65 16,-1-2-66-16,-1 2 55 0,0 2-6 0,-2-1-3 0,3 1 83 15,-4 0 0-15,1 3-77 0,2-3 27 16,-3 2 63-16,1 1-36 0,1-1 9 15,-3 0-32-15,0 1 93 0,0 0-41 0,1 1-3 32,-1-4 73-32,1 4-39 0,0-4-26 0,-2 1 43 0,2-5-32 0,1 2 16 0,-1 0-42 0,1-4 110 31,0 1-52-31,1-1-20 0,-2-1 0 0,1 2 59 0,1-4-30 0,-1 5-15 0,0 1 1 0,-1-1-20 31,0 0-7-31,-2 1 1 0,2 0-13 0,-1 1 12 0,3-2 0 0,-3 0-7 0,0 1 8 16,2-3-1-16,0 2 10 0,3-4-36 15,-3 0 0-15,4 0 17 32,-2-3 7-32,0 2-96 0,2-1 46 0,-1-1-7 31,-1 3 36-31,0-3-72 0,0 1 38 0,0 4-16 0,-1-2-26 0,-2 3 32 0,1-1-17 0,1-1 14 0,-1 2-1 0,0-3 20 16,3 1-6-16,-1-2-17 15,0 0 19-15,2-2 7 16,0 1-9-16,0-1-79 0,0 0 32 0,0 0 5 0,0-1 31 0,0-7-384 0,2-3 186 0</inkml:trace>
  <inkml:trace contextRef="#ctx0" brushRef="#br1" timeOffset="207316.71">18437 4473 1448 0,'0'-2'0'0,"0"-5"0"0,2 1 0 0,7 0 0 0,2-1 0 0,4 1 0 0,0 1 0 0,2 3 0 0,1 1 0 0,2-2 0 0,1 3 137 0,-3 0-53 0,1 0 0 15,0 9 35-15,-4 1-38 0,0 4 0 0,-4 2-27 16,-2 0 25-16,0 3-36 0,-8 3 0 0,1 0 0 15,-2 4 39-15,0-5 10 16,-8 4-49-16,-3-4 0 0,-2 0 53 0,0-4 1 16,-2 0-54-16,-1-4-24 0,0 0 24 0,1-4 0 0,-2-4-47 15,2-1 0-15,0-2 46 16,3-2 12-16,3 0-311 0,0 0 143 0,3 0 58 16,2-2 40-16,4-2-487 0,0-8 244 0,2 3 82 15,15-7 73-15,2 2-391 0,5-3 226 16</inkml:trace>
  <inkml:trace contextRef="#ctx0" brushRef="#br1" timeOffset="207507.42">18811 4403 2139 0,'0'-5'0'0,"0"3"0"0,0 1 0 0,-8-2 0 0,-3 3 0 0,0 0 0 0,-3 3 0 0,-1 5 0 0,2 6 0 0,0 1 0 0,2 5 77 0,1-3 264 15,1 4-149-15,5-1-75 0,2 4-37 0,2-4 171 16,0 0-109-16,2 1-50 0,11 2 0 0,2-5-20 15,2 1-1-15,0-5-17 0,6 2-233 0,-3-4 112 16,-1-2 54-16,4 0-501 0,-3-2 278 16,-1-1 114-16,-1 1 12 0,-2-4-353 0,1 2 169 0,-6-4 126 15</inkml:trace>
  <inkml:trace contextRef="#ctx0" brushRef="#br1" timeOffset="208172.03">19177 4547 1751 0,'-8'-6'0'0,"2"2"0"0,5 1 0 0,1-4 0 0,0-1 0 0,0 3 0 0,11-2 0 0,4 3 0 0,6 0 0 0,-1 3 0 0,6 0 244 0,-1 1-101 0,0 0-50 0,-7 2 22 15,3 9-36-15,-2 3 10 0,-4 3-46 16,-4-1 0-16,-3 3-1 0,-5 3 0 0,-1-1-8 15,-2 0 18-15,0 2-10 0,-9-2 0 0,-6-1 44 16,-2-3 0-16,-4-2-44 0,2-3 10 16,-1-1 25-16,-3-4 1 0,4-2-47 15,-1-1 11-15,3-4-182 0,4 0 86 0,1 0-479 16,5 0 270-16,1-7 122 0,6-4 71 0,0-4-321 16,2-6 183-16,11 0 61 0,8 0 53 0</inkml:trace>
  <inkml:trace contextRef="#ctx0" brushRef="#br1" timeOffset="208339.68">19411 4466 2552 0,'0'0'0'0,"0"3"0"0,-2 7 0 0,-7-2 0 0,-2 3 0 0,-2 0 0 0,2 2 0 0,1 2 0 0,1 1 0 0,5-2 0 0,0 3 341 0,4 1-149 0,0-2-76 0,0-2 238 16,6 3-162-16,5 1-75 0,4-1-137 0,4-1 31 15,1-2-1-15,0-5 43 0,2 4-521 0,-2-5 255 16,1-2 128-16,0-3-299 0,-1-3 213 0,0 0 71 15,-2 0-95-15,-1 0-599 0</inkml:trace>
  <inkml:trace contextRef="#ctx0" brushRef="#br1" timeOffset="208516.36">19584 4557 2856 0,'-15'0'0'0,"4"0"0"0,4 0 0 0,-1 0 0 0,4 0 0 0,2 0 0 0,2 0 0 0,0 0 0 0,6 0 0 0,9 0 0 0,4 0 161 0,-1 0-59 0,3 0 52 15,2 0-61-15,-3 0 0 0,1 0-51 16,2 0-461-16,-5 3 231 0,1-1 125 16,-4-1 48-16,-5 0-289 0,1 2 173 0,-4-3 86 15,0 2-730-15,-6-2 364 0,1 0 160 0</inkml:trace>
  <inkml:trace contextRef="#ctx0" brushRef="#br1" timeOffset="208681.43">19710 4407 2528 0,'-9'-1'0'0,"-3"1"0"0,3 0 0 0,2 0 0 0,-3 5 0 0,4 2 0 0,1 6 0 0,3-1 0 0,0 5 0 0,0 2 0 0,2 4 294 0,0 0-126 0,0 5-62 0,-1-2 112 0,1 0-77 0,-2 7-55 15,2-2 0-15,-2-1-308 16,2 0 132-16,0-2 66 0,0-4-214 0,0 1 136 0,0-3 71 16,0-3 37-16,0-6-678 0,0-3 343 15,2-5 53-15,3-3-404 0</inkml:trace>
  <inkml:trace contextRef="#ctx0" brushRef="#br1" timeOffset="209062.91">19965 4335 2414 0,'2'-12'0'0,"2"8"0"0,-1-1 0 0,-2 5 0 16,1 0 0-16,-2 0 0 0,0 0 0 0,0 13 0 0,0 4 0 0,0 9 0 0,-2 2 242 0,-4 5-99 0,-1 7 81 0,1 1-90 0,1-5-36 0,-2 9 71 15,5-9-64-15,-3-1-31 0,3 1-1 0,2-4-33 16,0-5 12-16,0-4-10 16,0 0-1-16,0-7-95 0,0-5 47 0,2-3 0 15,0-3-71-15,1-3 54 0,-1-2 33 0,-1 0-22 0,-1-4-33 16,0-11 16-16,0-3 2 0,0-1-1 0,0-2-5 16,-3-1 1-16,-6 1 0 0,0 0-27 15,-2 2-3-15,-2 4 43 0,0 2 7 0,-3 6 61 16,2 4-30-16,-3 2-1 0,2 1-28 0,0 4 279 15,0 8-131-15,1 6-54 0,3-1 0 0,4 4-83 16,2-1 0-16,0 0 0 0,5 1 0 16,0 0 0-16,0-2 0 0,0-3 0 15,2-1 0-15,6-1 0 0,1-3 0 0,0-2 0 16,5-2 0-16,-1-2 0 0,2-5-544 0,0 0 69 16,2 0 220-16,1-7 92 0,3-7-571 0,-6 1 336 15,2-4 183-15,-4-4-323 0,1 0 248 0</inkml:trace>
  <inkml:trace contextRef="#ctx0" brushRef="#br1" timeOffset="209244.5">19988 4664 2403 0,'0'-12'-1'0,"0"2"1"0,0 0 0 0,2 3 0 0,2 0 0 0,1 2 0 0,7-2 0 0,1 4 0 0,0 2 0 0,2-2 0 0,2 3 260 0,-2 0-109 16,0 4-54-16,-2 7 115 0,0 4-90 0,-3 0-41 16,-5 4 1-16,-1 2 32 0,-2 5-36 0,-2-4 10 15,-4 5-148-15,-9-4 51 0,-4 2 0 0,-2-4 50 16,4-6-242-16,-4-2 132 15,1-2 49-15,-1-3-425 0,4-4 194 0,5-4 127 0,1 0-2 0,4 0-192 16,3-2 143-16,2-11 67 0,0-4 33 0,9-4-411 16,5 1 222-16</inkml:trace>
  <inkml:trace contextRef="#ctx0" brushRef="#br1" timeOffset="209404.07">20255 4535 3309 0,'2'-1'0'0,"-2"1"0"16,0 0 0-16,-12 3 0 0,-2 10 0 0,-2 1 0 0,1 4 0 0,5 2 0 0,1-1 0 0,6 4 0 0,3 0 233 0,0 1-101 0,0-1 125 16,12 3-257-16,2-4 0 0,3 1 0 0,5-2 0 15,3-1 0-15,3-3 0 0,2-2 0 0,0 0-356 16,2-2 32-16,-2-1 178 0,2-3-455 0</inkml:trace>
  <inkml:trace contextRef="#ctx0" brushRef="#br1" timeOffset="209555.81">20715 4964 3931 0,'0'0'0'0,"0"0"0"0,0 0 0 0,0 0 0 0,0-1 0 0,0 0 0 0,0 1 0 0,0-2 0 0,0-1 0 0,2 2 0 0,4 1-481 0,-1 0 261 0,1 0-1288 15</inkml:trace>
  <inkml:trace contextRef="#ctx0" brushRef="#br1" timeOffset="-191714.68">25250 2975 1846 0,'0'-2'0'0,"0"-1"0"0,0 0 0 0,0 2 0 0,0-1 0 0,0 0 0 0,0 0 0 0,0-1 0 0,0 3 0 0,0 0 0 0,0 0 78 15,0 0 10-15,0 0 1 0,0 0-48 0,0 0 0 16,0 0 49-16,0 10-12 0,0-1-36 0,0 5 64 16,-3 1-33-16,-4 1 1 0,-1 5 15 15,-5 3-47-15,-4 3-1 0,1 1 1 0,-5 2 8 0,-4 4-9 16,5-6 11-16,-3 2-11 0,-2 0-44 0,3 0 44 16,0-5 1-16,1 2-1 0,5-9 45 0,0 0-11 15,0-3-33-15,2-1 66 0,3-3-33 16,-1-2 0-16,3-3 83 0,1-1-63 15,3-1-43-15,2-2-52 0,2-2 0 0,-1 2 0 16,2-2 0-16,0 0 0 0,0 0 0 0,0 0 0 16,0 0 0-16,8 0 0 0,5 0 0 0,4 2 0 15,1 0 0-15,7 1 0 0,0-3 0 16,5 2 0-16,0 2 0 0,0 0 0 0,4 2 0 0,-1-1 0 16,0 3 0-16,2-1 0 0,-3 3 0 15,-4-3 0-15,0 2 0 0,-3 0 0 0,-5-3 0 16,1 0 0-16,-2 1 0 0,-5-2-43 15,-5-4-7-15,0 1 82 0,-4-2-29 0,-1 0-22 16,-3 0 96-16,1 0-77 0,0-2 0 0,-2-11 0 16,0-4 0-16,0-2 0 0,0-7 0 0,0 0 0 15,-4-4 0-15,-1-2 0 16,0-3 0-16,-3-1 0 0,2 2 0 0,-3 0 0 0,0 2 0 0,-1 2 0 16,-1 4 0-16,0 5 0 15,-1-2 0-15,-1 6 0 0,1-1 0 0,2 5 0 16,0 1 0-16,3 3 0 0,-1 0 0 0,2 4 0 15,3 1 0-15,1 0 0 0,0 2 0 0,2-1 0 16,0 2 0-16,0 1 0 0,0 0 0 0,0 0 0 16,0 0 0-16,0 0-26 0,0 0-517 0,2 0 251 15,5 4 125-15,0 2 63 0,4 1-492 0,0 2 267 16,2 0 149-16,2-1 69 0,1-1-510 0</inkml:trace>
  <inkml:trace contextRef="#ctx0" brushRef="#br1" timeOffset="-191299.86">25617 2988 2345 0,'1'-3'0'0,"2"2"0"0,-1-1 0 0,0 0 0 0,-2 2 0 0,0-2 0 0,2 2 0 0,3 0 0 0,0 0 0 0,4 7 0 0,0 7 226 0,0 1-92 16,3 8-46-16,-5-3 53 0,4 10-55 0,-3 0 0 15,0 4-45-15,-1 0 25 0,-4 2-14 16,2-1-11-16,0 3 51 0,-1-4 0 0,-2 4-50 16,0-5-1-16,0-7 64 0,1 8-36 0,1-7-1 0,-2-7-27 15,1-1 34-15,0-2-75 0,2-3 0 0,-5-6 0 16,6 2 0-16,-2-7 0 0,-2-2 0 0,1-1 0 16,4 0 0-16,5-4 0 0,1-19 0 15,2-3 0-15,1-12 0 0,4 1 0 16,-5-1 0-16,6-10 0 0,-3 3 0 15,1 1 0-15,-2-1 0 0,2 0 0 0,-6 6 0 0,4-5 0 16,-7 10 0-16,1 1 0 0,-2 3 0 0,-4 1 0 16,-3 9 0-16,0-1 0 0,0 2 0 0,-2 6 0 15,0 0 0-15,0 4 0 0,0 2 0 0,0 1 0 16,0 2 0-16,0 2 0 0,0 0-180 0,0 2-64 16,0 0 92-16,0 0 60 0,2 0-632 15,2 9 341-15,1 3 161 0,1 1-407 0,-3 3 284 16,1 1 157-16</inkml:trace>
  <inkml:trace contextRef="#ctx0" brushRef="#br1" timeOffset="-190991.76">26106 3328 2860 0,'0'-3'-7'0,"0"2"2"0,0-4 1 0,0 2 2 0,0 0 0 0,0 1 0 0,4-2-3 0,4 0 2 0,2 2 1 0,3 2 1 0,-2 0 140 0,5 4-49 0,-3 5 88 0,2 2-68 16,-2 5-35-16,0-1 15 0,-1 2-11 0,-2 1-37 0,-4 2-1 15,0-1 30-15,-2 1-19 0,-3 1-11 0,-1-1 1 16,0 5 12-16,-9-4-54 0,-4-1 0 0,-3-5 0 16,-4 4 0-16,-1-4 0 0,-3-3 0 0,-2-2 0 15,-2-3 0-15,-2-3 0 16,-3-1 0-16,2-3 0 0,1 0 0 0,7 0 0 15,1 0 0-15,7 0 0 0,1 0 0 0,6-4-277 16,5 0-81-16,3-3 119 0,0-2 102 0,13-2-549 16,15-2 327-16,8 0 159 0,2-1-440 0,0-2 299 15</inkml:trace>
  <inkml:trace contextRef="#ctx0" brushRef="#br1" timeOffset="-190780.72">26429 3349 2694 0,'0'-12'-1'0,"0"6"1"0,0-4 0 0,-11 3 0 0,-4 2 0 0,1 1 0 0,-3 2 0 0,1 0 0 0,-2 2 0 0,4 0 0 0,-4 0 580 0,6 12-259 16,-2 0-145-16,3 6-15 0,3 1-161 0,5 4 0 0,1 3 0 15,2-5 0-15,0 10 0 0,4-3 0 16,11-2 0-16,4 0 0 0,0-2 0 0,5-3 0 16,2 0 0-16,2-3 0 0,-1-3 0 0,3-4 0 15,0-1-209-15,0-4-152 16,1-2 100-16,3-4-199 0,0 0 209 15,0 0 103-15,-2-1 51 0,-6-5-613 0</inkml:trace>
  <inkml:trace contextRef="#ctx0" brushRef="#br1" timeOffset="-190127.66">26841 3293 1505 0,'-11'-4'0'0,"4"-1"0"0,0-1 0 0,-1-1 0 0,4-1 0 0,-1 1 0 0,0-4 0 0,4 0 0 0,1-2 0 0,0-1 0 0,0 0 365 0,0-1-168 16,1-1-78-16,5 0 194 0,2-2-136 0,0 2-68 15,0-3-25-15,-1 2 160 0,4-2-102 16,0 3-51-16,2-4 30 0,0 4-41 0,2-1 11 0,0 0-51 16,2 2 52-16,0 0-26 0,0 1 0 0,0 3-37 15,1 0-29-15,-6 4 0 0,1-1 0 0,-3 2 0 16,-1 3 0-16,-4 0 0 0,1 2 0 0,-2-1 0 16,-1 2 0-16,0 0 0 0,-1 0 0 0,2 0 0 15,-3 0 0-15,3 6 0 16,-1 0 0-16,2 3 0 0,3 0 0 0,-1 2 0 0,0 0 0 15,0 1 0-15,1 1 0 0,3 1 0 16,-1 0 0-16,-1-1 0 0,2 2 0 0,-1-3 0 16,-1 0 0-16,1 2 0 0,1-3 0 0,0-2 0 15,1 3 0-15,0-4 0 0,2-1 0 0,-1-4 0 16,0 2 0-16,4-4 0 0,0-1 0 0,1 0 0 16,0 0 0-16,-1-6 0 0,3-3 0 0,-4-2 0 15,1 1 0-15,1-3 0 0,-3 2 0 16,-3 1 0-16,0 1-122 0,-4 2-209 15,-1-1 151-15,-1 2 69 0,-2 3-560 0,-1-1 315 16,-1 2 158-16,0 0 68 0,-2 2-256 0,0 0 173 16</inkml:trace>
  <inkml:trace contextRef="#ctx0" brushRef="#br1" timeOffset="-189572.25">26861 3591 1663 0,'-4'0'0'0,"1"0"0"0,2 0 0 0,-1 0 0 0,0 0 0 0,2-4 0 0,0-5 0 0,0 0 0 0,0 1 0 15,0-4 0-15,4 3 294 0,4-3-132 0,1 0-60 0,0 0-32 0,1-1 104 0,1 0-67 16,1 1-23-16,0-3-11 0,1 1 83 0,3 1-58 16,-2 0-29-16,2-2 0 0,1 3 48 15,-1-1-44-15,2 2 0 0,-2 0 61 0,-2 1-47 16,-1 2 0-16,-3 5-37 0,-1-1 38 15,-1-1-1-15,-3 5-73 0,2 0-14 0,1 0 0 16,-3 0 0-16,0 0 0 0,0 6 0 0,6 4 0 16,-4 0 0-16,5 1 0 0,-1 2 0 0,0 0 0 15,4 1 0-15,0 1 0 0,2-1 0 16,2 1 0-16,-2 0 0 0,1-2 0 0,2 1 0 0,-4-3 0 16,1-2 0-16,0 1 0 0,0-3 0 0,-1-1 0 15,3-3 0-15,1-3 0 16,3 0 0-16,-1 0 0 0,6-3 0 0,-3-10 0 15,5-4 0-15,-1 2 0 0,0-2 0 0,-1 2 0 16,-10 2 0-16,3-2 0 0,-3 4 0 0,-2 1 0 16,-8 2 0-16,1 1 0 0,-3 3 0 0,-5 2 0 15,1 0 0-15,0 0 0 0,-2 2 0 0,0 0-183 16,0 0-66-16,0 0 110 0,0 0 49 0,0 0-700 16,-5 8 375-16,-1 1 187 0</inkml:trace>
  <inkml:trace contextRef="#ctx0" brushRef="#br1" timeOffset="-179777.22">31651 2656 402 0,'2'-15'0'0,"1"1"0"0,-1 3 0 0,-2 1 0 0,0 2 0 0,2-2 0 0,-2-2 0 15,0 3 0-15,0-1 0 0,0 4 0 0,0-2 560 0,1 2-250 0,-1 2-140 0,0 1 151 16,0 0-140-16,0 2-71 0,2 1-35 0,-2 0 136 15,2 0-90-15,0 4-41 0,-1 9 112 0,1 1-75 16,-2 10-39-16,0-4 10 0,0 11 50 0,0 1-49 16,0 2 0-16,0 12-49 15,-3-3 165-15,-3-4-72 0,-4 16-52 0,2-5 59 16,2 3-140-16,-3-2 0 0,1 0 0 0,2-10 0 16,-1 9 0-16,3-8 0 0,-1-7 0 0,5 4 0 15,0-8 0-15,0-3 0 0,0 2 0 0,0-7 0 16,0-3 0-16,0 0 0 0,0-4 0 0,-2-5 0 15,2-1 0-15,-3-5 0 0,3-1 0 16,0-2 0-16,-2-2 0 0,1 0 0 0,-1 0 0 0,-1-2 0 16,-2-7 0-16,3-2 0 15,-1-5 0-15,-4 1 0 0,5-1 0 0,-3-5 0 16,-1 0 0-16,-1 1 0 0,-1-1 0 0,-2 1 0 16,0 2 0-16,-3 2 0 0,-1 0 0 0,-4 5 0 15,-2 4-58-15,-2-1 82 0,-3 5-31 0,0 0-1 16,4 3 57-16,-7 0-49 0,7 3 0 0,-7 5 0 15,6 5 0-15,5-1 0 0,-1 6 0 0,5-4 0 16,1 4 0-16,7 3 0 0,5-1 0 0,0 3 0 16,0 0 0-16,14 0 0 0,4-1 0 15,7-3 0-15,1 0 0 0,4-2 0 16,-3-2 0-16,3-5 0 0,3-1 0 0,-1-4 0 16,0-3 0-16,-1-2 0 0,1 0 0 0,-2 0 0 15,-3 0 0-15,6-5-222 0,-8-3-8 0,4-5-278 16,-3-1 234-16,1-4 117 0,-2-5 48 0,1-1-720 15,-3-6 394-15,-4-8 198 0</inkml:trace>
  <inkml:trace contextRef="#ctx0" brushRef="#br1" timeOffset="-179537.55">31848 3128 2370 0,'-2'-9'0'0,"-1"2"0"0,3 6 0 0,0-3 0 0,3 1 0 0,6 1 0 0,6 2 0 0,3 0 0 0,5 0 0 0,-1 9 0 0,6 4 113 0,0 5 482 0,-5 2-277 16,0 3-139-16,-2 1-70 0,-6-1 138 0,2 5-247 15,-9-4 0-15,-1 1 0 0,-7 1 0 0,0-1 0 16,0-3 0-16,-8 2 0 0,-11-3 0 0,-3-2 0 16,-2-4 0-16,-3-4 0 0,4-3 0 15,-3-2 0-15,1-6 0 0,4 0 0 16,0 0 0-16,4 0 0 0,8-2 0 0,-1-6-184 16,5 0-11-16,5 1-403 0,0-4 279 0,0 1 139 15,20 1 61-15,7-2-261 0,3 0 170 16,3-2 86-16,9 1-473 0,-4-1 279 0,-6-2 129 0,3-4 79 15</inkml:trace>
  <inkml:trace contextRef="#ctx0" brushRef="#br1" timeOffset="-179336.88">32308 3219 2166 0,'13'-17'0'0,"-3"2"0"0,-3 5 0 0,0 0 0 0,-6-2 0 0,-1 3 0 0,0 0 0 0,-5 3 0 0,-5-1 0 0,-8 4 0 16,-1 1 85-16,-1 2 597 0,-8 0-321 0,3 9-160 0,5 2-71 15,-5 9 176-15,7-2-306 0,4 7 0 0,1 1 0 16,7 4 0-16,4 2 0 0,2-1 0 0,0 4 0 15,8 0 0-15,12 4 0 0,3-8 0 0,4-3 0 16,6 4 0-16,1-5 0 0,4-3 0 0,-6-8 0 16,3-1 0-16,3-2 0 0,-6-5 0 15,4-4 0-15,-8 0 0 0,-6-2 0 16,0-2-493-16,1 0 196 0,-11 0 134 0,9 0-1028 16</inkml:trace>
  <inkml:trace contextRef="#ctx0" brushRef="#br1" timeOffset="-176090.59">27999 3176 1189 0,'0'0'0'0,"0"-2"0"0,-2-2 0 0,2 2 0 0,-2-2 0 0,2 1 0 0,0-3 0 0,0 2 0 0,0-1 0 0,0 1 0 0,0-1 40 0,2-1 41 0,3-1-31 0,-1 2-10 15,1-1 68-15,-1 0-34 0,1 1 0 0,0-1-34 16,-1-1 76-16,1-1-43 0,1-1 1 0,2 3-34 16,-3-4 60-16,2-1-30 0,0 3 10 0,4-4-13 15,-4 1 1-15,2 3-28 0,2-3 0 0,-4 4-14 16,-2-1 25-16,1 3-11 0,1-3-8 0,-1 5 8 15,-2-4 0-15,1 5 1 16,0-3 58-16,0 1-59 0,-3 1 1 0,6-1-1 0,-1 0 27 0,-2 0 1 16,3 0-18-16,-1 1-10 15,-1-1 12-15,1 3-12 0,-2-2 1 0,2 1 24 16,-2 0-15-16,1 0-10 0,-1 2 13 0,1 0-13 16,0 0 0-16,1 0 0 0,-1 0 20 0,2 0-20 15,-1 0 0-15,2 0 1 0,1 0 38 0,1 4-48 16,-2-2-31-16,2 2 0 0,1 0 0 15,-2-1 0-15,3 1 0 0,-1 0 0 16,-1 0 0-16,1 2 0 0,0-1 0 0,3 1 0 16,-2 2 0-16,2-2 0 0,-3 0 0 0,4 0 0 15,1 2 0-15,0 0 0 0,1-1 0 0,2-1 0 16,2 1 0-16,-2-2 0 0,1 2 0 0,-1-5 0 16,3 3 0-16,-2-1 0 0,0-3 0 0,-2 2 0 15,3-3 0-15,-1 0 0 0,-4 0 0 0,1 0 0 16,-1 0 0-16,-2 0 0 0,0-3 0 0,-2 2 0 15,-1-5 0-15,-1 1 0 0,-1-4 0 16,-3 2 0-16,0-1 0 0,-2 1 0 16,-2-1 0-16,-1 1 0 0,-1-1-185 0,-1 3 69 15,0 0-457-15,0 1 266 0,-6 2 133 0,-6 2 57 16,-3 0-289-16,0 2 183 0,-3 9 92 0</inkml:trace>
  <inkml:trace contextRef="#ctx0" brushRef="#br1" timeOffset="-175335.27">28328 3016 1699 0,'0'0'0'0,"0"-2"0"0,0 0 0 0,0 2 0 0,0 0 0 0,0 0 0 0,0 0 0 0,0 0 0 0,0 2 0 0,0 5 0 0,2 3 83 0,-2 0 265 0,5 0-154 15,-1 5-77-15,-3-1-38 0,1 1 243 0,0 2-145 16,-1 2-69-16,-1-1 161 0,0 5-114 0,0-2-58 16,0 2-18-16,0 4 108 0,0-7-170 15,0 4-17-15,0 0 0 0,0-1 0 0,0-1 0 0,0-2 0 16,0-1 0-16,0 0 0 0,-1-3 0 0,1-1 0 15,-2-5 0-15,2 1 0 16,-2-1 0-16,2-4 0 0,-1-1 0 0,1-3 0 16,-2 0-493-16,2-2 216 0,0 0 123 0,0 0 31 15,-2 0-334-15,2 0 197 0,0 0 116 0,0-7 51 16,0-5-222-16,2-1 137 0,5-4 69 0,7-1 24 16</inkml:trace>
  <inkml:trace contextRef="#ctx0" brushRef="#br1" timeOffset="-174989.35">28551 3059 2387 0,'2'-3'0'0,"2"0"0"0,-1 0 0 0,2-2 0 0,-4 1 0 0,3 0 0 0,-2 2 0 0,2-1 0 0,-2 2 0 0,3 1 0 0,-1 0 368 0,1 0-164 15,-1 0-81-15,0 7-31 0,2 5 69 0,-4-1-60 16,3 4-30-16,-3 0 219 0,0 1-156 0,-1 4-134 15,3-1 0-15,-2 5 0 16,-1-1 0-16,3 3 0 0,-3-2 0 0,0-1 0 16,-1 5 0-16,0-3 0 0,0 2 0 0,0 1 0 15,0 1 0-15,0-2 0 0,0 2 0 0,0-2 0 0,0-7 0 16,0 2 0-16,0-1 0 16,0-3 0-16,0-4 0 0,0-3 0 0,0-3 0 0,0-2 0 15,0-3 0-15,0 0 0 0,0-3 0 0,0 0 0 16,0 0 0-16,0 0 0 0,0 0 0 0,0 0 0 15,0 0 0-15,0 0 0 16,0-3 0-16,0 1 0 0,0 1 0 0,0-2 0 16,0 2-170-16,0-1-277 0,0 0 202 0,0 2 103 15,0 0-829-15</inkml:trace>
  <inkml:trace contextRef="#ctx0" brushRef="#br1" timeOffset="-173932.57">29432 3027 1253 0,'4'-11'0'0,"1"0"0"0,3-4 0 0,-4-2 0 0,5-1 0 0,-3-4 0 0,-1 1 0 0,-2 3 0 0,2-2 0 0,-3 0 0 0,1 1 78 0,0 1 1 0,-1 0 22 15,0 2-10-15,-2 1-50 16,0 0 61-16,0 1-31 0,0 2 1 0,0 2-22 0,0 0 81 0,0 4-45 15,-2-2-1-15,-3 2-44 16,0 2 133-16,5 3-72 0,-5-1-31 0,2 0 146 16,1 2-88-16,-1 0-44 0,-3 0 10 0,0 8-1 15,1 4-27-15,-1 3 0 0,2 4 134 0,-1 6-81 16,1 3-29-16,1 3-10 0,-3 2-25 0,4 8-56 16,0 0 0-16,-2 4 0 0,0-3 0 0,-1 12 0 15,-2-3 0-15,-2 0 0 0,0 3 0 16,2-1 0-16,-4 0 0 0,3-2 0 0,2 3 0 15,1-6 0-15,0-1 0 0,4-4 0 0,0-7 0 16,-3 0 0-16,3-1 0 0,-1-6 0 16,0-1 0-16,-1-7 0 0,-3-1 0 0,1-3 0 15,-5-2 0-15,2-5 0 0,-2-3 0 0,-2-1-30 16,-1-4-68-16,0-2-277 0,-4 0 167 0,0 0 81 16,-1-2-171-16,3-8 129 0,-3-5 52 0,-2-8 44 15,8-2-505-15,-1-8 269 16,1-6 134-16</inkml:trace>
  <inkml:trace contextRef="#ctx0" brushRef="#br1" timeOffset="-173782.16">28985 3278 2415 0,'-7'-15'0'0,"5"8"0"0,2 0 0 0,0 0 0 0,0-1 0 0,11 1 0 0,11 1 0 0,7 1 0 0,8-2 0 0,1 3 0 0,9 1 170 0,-9 1-54 0,13 0 113 15,-4 2-93-15,-5 0-49 0,-6 0-487 16,3 0 220-16,-6 2 120 0,0 3 46 0,-3 3-321 0,-5 0 188 15,3-1 93-15</inkml:trace>
  <inkml:trace contextRef="#ctx0" brushRef="#br1" timeOffset="-173551.17">29869 2916 3274 0,'0'-11'0'0,"0"4"0"0,-2 3 0 0,-6-1 0 0,-5 3 0 0,3-1 0 0,-5 3 0 0,0 3 0 0,-2 9 0 0,4 9 0 0,-3 2 225 0,5 5 207 0,1 6-432 16,1-1 0-16,3 5 0 0,5-1 0 0,-1 3 0 15,2-3 0-15,0 1 0 0,0-4 0 0,3 0 0 16,7-2 0-16,0-4 0 0,-1-2 0 16,-1-5 0-16,5 0-8 0,-3-5-861 0,3-5 393 0,-4-5 217 15,1-4-437-15,3-2 327 0,-3 0 165 16,2-8 72-16</inkml:trace>
  <inkml:trace contextRef="#ctx0" brushRef="#br1" timeOffset="-173309.96">29894 3096 3052 0,'-6'-10'0'0,"4"2"0"0,0 1 0 0,2-1 0 0,0 2 0 0,0 2 0 0,4-1 0 0,11 3 0 0,3 1 0 0,4 1 0 0,-1 0 208 0,4 5-89 15,3 6 217-15,-7 2-147 0,2 2-162 0,-7 0-27 0,-2 4 0 16,-4 0 0-16,-2 1 0 0,-7 2 0 0,-1 1 0 15,0 2 0-15,-13-3 0 16,-7 1 0-16,-3-2 0 0,-4-3 0 0,-1 0 0 16,0-3 0-16,5-6 0 0,-7 0 0 0,9-3 0 15,-2-5 0-15,8-1 0 0,2 0 0 0,3 0 0 16,3 0 0-16,2 0 0 0,5-1-59 0,0-3-355 16,2-5 187-16,15-1 83 0,12-1-712 0,1-4 408 15,5-2 204-15,2-1-469 0</inkml:trace>
  <inkml:trace contextRef="#ctx0" brushRef="#br1" timeOffset="-173114.78">30260 3066 3422 0,'2'-9'0'0,"0"2"0"0,-2-1 0 0,0 3 0 0,0-1 0 0,-5 0 0 0,-5 4 0 0,-2 0 0 16,4 2 0-16,-4 0 0 0,1 0 402 0,1 9-295 0,1 3-107 0,1 5 0 0,5 2 0 0,-1 1 0 15,4 6 0-15,0-1 0 0,0-2 0 16,2 3 0-16,6-1 0 0,4-2 0 0,1-1 0 0,2-1 0 15,-2-5 0-15,3-2 0 0,-2 1 0 16,2-6-58-16,-2-2-330 16,0-2 189-16,-1-4-617 0,0-1 393 0,0 0 191 0,-1 0 96 15,-1-1-248-15</inkml:trace>
  <inkml:trace contextRef="#ctx0" brushRef="#br1" timeOffset="-172890.22">30480 2941 3045 0,'2'-6'0'0,"5"4"0"0,3-1 0 0,1 0 0 0,1 3 0 0,6 0 0 0,3 6 0 0,0 10 0 0,1 5 0 0,0 4 0 0,-1 5 809 15,0 8-732-15,-5 0-77 0,-5-2 0 0,3 8 0 16,-7-2 0-16,-4-2 0 0,1-4 0 0,-4 10 0 16,0-11 0-16,-9 9 0 0,-3-13 0 0,-6 5 0 15,-1-4 0-15,-1-4 0 0,2-7 0 0,-5 1 0 16,4-9 0-16,-2-2 0 0,1-5 0 0,-7-2 0 15,7-2 0-15,-8-2-57 0,1 0-507 16,0-3 262-16,-3-12-820 0</inkml:trace>
  <inkml:trace contextRef="#ctx0" brushRef="#br1" timeOffset="-172099.72">29644 2460 1188 0,'-6'-5'0'0,"3"-1"0"0,1 2 0 0,0-2 0 0,0 1 0 0,2-3 0 0,0 2 0 0,0-1 0 0,0 1 0 0,0 1 0 0,0 1 98 0,2 0 113 0,5 0-86 0,2 3-43 16,0-1 0-16,0 0 48 0,0 2-36 0,5 0-9 16,-4 0 5-16,6 0-25 0,-2 4 0 0,2 1-26 15,1 3 85-15,3-1-48 0,0 1 1 0,-2 1-38 16,-1 0 48-16,-2 1 0 0,-2 0-38 15,-3-1 14-15,0 2-24 0,-2-1 0 16,-6 1 0-16,0-2 27 0,-2 2 10 0,0 3-36 16,-4-1 44-16,-9 0 0 0,-4 2-45 0,-3 0 0 15,2-3 109-15,0-2-59 0,-2-1-25 0,3 1 0 16,-1-5 1-16,6 1-65 0,-1 0 0 0,3-4 0 16,-3 2 0-16,6-4 0 0,4 1 0 0,-1-1 0 15,1 0 0-15,3 0 0 0,0 0 0 0,0 0 0 16,0 0 0-16,0 0 0 0,0 0 0 0,0 0 0 15,7 2 0-15,7-2 0 16,0 0 0-16,4 3 0 0,3-3 0 0,5 0 0 16,1 1 0-16,2 1 0 0,1-2 0 0,2 1 0 15,3 2 0-15,-1-2 0 0,-1 3 0 0,-3-1 0 16,-5-2 0-16,0 1 0 0,-6 0 0 0,-7 0 0 16,0 2 0-16,-2-4 0 0,-7 1 0 0,1-1 0 15,-3 3 0-15,-1-3 0 0,0 0 0 0,0 0 0 16,0 0 0-16,0 0 0 0,0 0 0 0,0 0 0 15,0 0 0-15,0 0 0 16,0 0 0-16,0 0 0 0,0 0 0 0,0 0 0 16,0 0 0-16,0 0 0 0,0 0 0 0,2 0 0 15,0 0 0-15,-2 0-288 0,1 0-228 0,1-3 238 16</inkml:trace>
  <inkml:trace contextRef="#ctx0" brushRef="#br1" timeOffset="-133341.56">27542 4539 3094 0,'0'0'0'0,"0"0"0"0,0 0 0 0,8 0 0 0,7 0 0 0,7 0 0 0,3 0 0 0,2 0 0 0,2 0 0 16,0 0 0-16,3 0 130 0,-1 0-49 0,-1 0-165 0,-3 0 62 0,3 0 32 0,-9 0 0 15,1 2-444-15,-2 0 225 0,-2 2 114 0,-6 2 57 16,0-2-737-16,-4 6 367 0,-8-1 173 0</inkml:trace>
  <inkml:trace contextRef="#ctx0" brushRef="#br1" timeOffset="-133158.04">27687 4811 3231 0,'-13'5'0'0,"5"-3"0"0,1 1 0 0,3-3 0 0,1 0 0 0,3 0 0 0,0 0 0 0,0 0 0 0,7 0 0 0,8 0 0 0,5 0 241 16,3 2-100-16,5 0-50 0,2-2-230 0,2 1 90 15,0 1 55-15,-1 1-10 0,4-2-560 0,-3 1 303 16,0 0 150-16,0-1-316 0,-3 2 230 0,1-3 106 15,-1 0-142-15</inkml:trace>
  <inkml:trace contextRef="#ctx0" brushRef="#br1" timeOffset="-132633.25">28663 4193 2434 0,'0'-14'0'0,"0"8"0"0,0-3 0 0,0 3 0 0,0 1 0 0,0 0 0 0,0 3 0 0,0 1 0 0,0-1 0 0,3 2 0 0,2 0 325 0,4 0-133 0,2 11-82 0,-1 6 101 16,3 5-87-16,-1 4-42 0,-3 4 0 0,-4 6 124 15,3 9-88-15,-2-1-71 0,0 0-47 0,-4 4 0 16,1-2 0-16,-1-2 0 0,-1 9 0 0,2-7 0 15,-3-2 0-15,0-1 0 0,0-10 0 16,0 3 0-16,0-4 0 0,0-4 0 16,0-6 0-16,0 2 0 0,0-5 0 0,0-8 0 15,0-1 0-15,0-3 0 0,0-1 0 0,-3-6 0 16,-2 0 0-16,-2 0 0 0,2-8 0 0,-4-7 0 16,2-8 0-16,0 1 0 0,0-7 0 0,-4 1 0 15,2-1 0-15,-1-5 0 0,-3 5 0 0,-2 3 0 16,-1 1-55-16,-1 7-51 0,-5-3 39 0,-1 7-1 15,-2 5 183-15,0 7-76 0,-2 0-40 16,4 2-9-16,-7 0 85 0,5 12-57 16,3 1-28-16,4 5-1 0,2 2 92 0,7 1-81 15,0 5 0-15,5-1 0 0,4 2 0 0,0 0 0 16,1 0 0-16,9-4 0 0,8 4 0 0,-2-5 0 16,5-1 0-16,1-4 0 0,-4-2 0 0,9 0 0 15,-2-4 0-15,0-4 0 0,-5 0 0 0,8-6 0 16,-5-1 0-16,7 0 0 0,-3 0 0 0,1-5-400 15,2-6 27-15,-3-6 167 0,3 2 74 0,-3-8-558 16,1 0 326-16,2-2 162 0,0-7-469 0</inkml:trace>
  <inkml:trace contextRef="#ctx0" brushRef="#br1" timeOffset="-132268.75">28992 4454 2637 0,'-5'-15'0'0,"1"7"0"0,2-2 0 0,-1 0 0 0,3 5 0 0,0-1 0 0,0 4 0 0,0 0 0 0,0 2 0 0,7 0 0 0,1 4 278 0,5 12-119 0,1 4-61 16,-3 4 150-16,1 6-104 0,-2 4-43 0,3 9 165 15,-6-1-266-15,1 1 0 0,-3 2 0 0,0-2 0 16,0-6 0-16,-1 3 0 0,-1-3 0 0,0 0 0 16,2-6 0-16,-3-1 0 0,3-9 0 15,0 1 0-15,-4-4 0 0,3-8 0 0,-1-1 0 0,-1-3 0 16,0-2 0-16,-1-4 0 0,4 0 0 0,2-7 0 15,3-14 0-15,0-6 0 16,3-3 0-16,1-10 0 0,4-4 0 0,-5-1 0 0,4-2 0 0,-1 1 0 16,-3 6 0-16,4-9 0 15,-2 6 0-15,-3 9 0 0,2-3 0 0,0 3 0 16,-2 0 0-16,1 4 0 0,-1 2 0 0,-2 2 0 16,1 3 0-16,-2 2 0 0,0 2 0 0,0 2 0 15,-2 2 0-15,-2 6 0 0,0 2 0 0,0 1 0 16,0 4 0-16,0 0-73 0,0 2-125 15,0 2 79-15,0 13-741 0,0 4 401 0,3 7 215 16,-4 3-238-16</inkml:trace>
  <inkml:trace contextRef="#ctx0" brushRef="#br1" timeOffset="-131970.08">29436 4828 2904 0,'0'-7'0'0,"0"4"0"0,0-2 0 0,5-2 0 0,5-1 0 0,3 5 0 0,2-1 0 0,2 1 0 0,-2 3 0 0,7 0 0 0,4 0 378 15,-5 10-169-15,2 3-85 0,-2 4 9 0,-7-2-37 16,4 4-9-16,-4 0-87 0,-5 2 0 0,0-1 0 16,-6 3 0-16,-1-4 0 0,-2 1 0 0,0 0 0 15,-7-1 0-15,-11 0 0 0,-1-4 0 16,1-4 0-16,-7 0 0 0,7-5 0 0,-4 0 0 0,2-2 0 15,0-4 0-15,0 0 0 16,3 0 0-16,1 0 0 0,4-4 0 0,2 0 0 0,0-1 0 0,5-1 0 16,0 3 0-16,3-2-267 15,2 1 70-15,0-1-510 0,3-1 334 0,16 1 158 16,6-3 92-16,5-1-618 0</inkml:trace>
  <inkml:trace contextRef="#ctx0" brushRef="#br1" timeOffset="-131739.1">29955 4770 3383 0,'0'-8'0'0,"0"3"0"0,0 1 0 0,-14-1 0 0,-3 3 0 0,0 0 0 0,-4 2 0 0,-1 0 0 0,0 2 0 0,1 9 0 0,-3 3 130 16,3 6 274-16,4 0-390 0,0 3-14 0,5-1 0 16,3 3 0-16,2 5 0 0,2-2 0 0,5 0 0 15,0 0 0-15,3-1 0 0,6-5 0 0,9 7 0 16,2-7 0-16,0 1 0 0,5-5 0 15,0-1 0-15,2-4 0 0,1-2 0 0,6-3 0 16,0-4 0-16,0-2 0 0,4-1 0 16,-1-1 0-16,1 0-204 0,2 0 81 0,3 0-787 15,-1 0 436-15</inkml:trace>
  <inkml:trace contextRef="#ctx0" brushRef="#br1" timeOffset="-131560.43">30529 5142 3931 0,'0'4'0'0,"0"-1"0"0,0-3 0 0,0 3 0 0,0-3 0 0,0 0 0 0,0 0 0 0,0 0 0 0,0 0 0 0,0 0 0 0,0 0 0 0,0 0 0 16,3 0 0-16,2 0 0 0,-2 0 0 0,4 0 0 16,3 0 0-16,1 0 0 0,1 0 0 0,0 0 0 15,0 3-271-15,1 1-307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2-01T13:01:35.9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2-01T13:01:37.129"/>
    </inkml:context>
  </inkml:definitions>
  <inkml:trace contextRef="#ctx0" brushRef="#br0">29597 17001 0,'0'0'16,"0"0"-1</inkml:trace>
  <inkml:trace contextRef="#ctx1" brushRef="#br0">19896 7018 2016 0,'-5'-8'0'0,"1"5"0"0,-1-3 0 0,0-1 0 0,1 1 0 0,2 3 0 0,1-3 0 0,-1 1 0 0,0 2 0 0,2-1 0 0,0 2 175 0,0 1-72 0,0-2-30 0,0 2 38 15,2-2-35-15,3 3 0 0,4-1-23 0,-2 1 117 16,2 0-64-16,0 0-32 0,1-2 0 0,-1 2 68 16,2 0-40-16,1-2-10 15,-1 2 75-15,-2-1-63 0,1 1-31 0,1 0 51 16,-2 0-104-16,-1-2-20 0,1 2 0 0,0-3 0 16,-1 3 0-16,2-1 0 0,-1-1 0 0,0 0 0 15,1 2 0-15,1-2 0 0,-2-1 0 0,5 2 0 16,-5 0 0-16,5 1 0 0,-2-2 0 0,3 2 0 15,0-3 0-15,3 3 0 0,-2 0 0 0,3 0 0 16,1-1 0-16,-1 1 0 0,2 0 0 0,3 0 0 16,-3-2 0-16,4 2 0 15,-4 0 0-15,4-2 0 0,-2 2 0 0,3 0 0 16,-1 0 0-16,5 0 0 0,-2 0 0 0,2 0 0 16,2 0 0-16,2 0 0 0,0 0 0 0,-1 2 0 15,5 0 0-15,-3-1 0 0,4 2 0 0,3 0 0 16,-6-3 0-16,11 1 0 0,-4-1 0 0,0 0 0 15,4 0 0-15,1 0 0 0,2 0 0 0,1 0 0 16,-3 0 0-16,3 0 0 16,2 0 0-16,-1 0 0 0,-1 0 0 0,4 0 0 15,-2 0 0-15,-1 3 0 0,4-3 0 0,10 0 0 16,-13 0 0-16,12 0 0 0,-10 0 0 0,3 0 0 16,2 0 0-16,-1 0 0 0,1 0 0 0,-5 0 0 15,4 0 0-15,-3 0 0 0,1 0 0 0,1 0 0 16,-3 2 0-16,0 2 0 0,2-3 0 0,1 4 0 15,6-4 0-15,-7 1 0 0,10 0 0 0,-1-2 0 16,6 0 0-16,-3 0 0 0,2 0 0 0,-7 1 0 16,15-1 0-16,-8 0 0 15,-4 4 0-15,2-1 0 0,-2 0 0 0,-8 2 0 16,10 2 0-16,-18-1 0 0,4 0 0 0,2 0 0 16,-2 1 0-16,-1-1 0 0,-2 0 0 0,3-2 0 15,1 0 0-15,10 1 0 0,-15-3 0 0,3-2 0 16,-1 2 0-16,-2 0 0 0,0-2 0 0,-1 0 0 15,-3 0 0-15,-4 0 0 0,6 0 0 0,-2 0 0 16,0 0 0-16,-2-2 0 0,2 0 0 0,-7 2 0 16,11-2 0-16,-9 0 0 15,-6 0 0-15,4 2 0 0,-3 0 0 0,-5 0 0 16,0 0 0-16,-4 0 0 0,-1 0 0 0,-5 0 0 16,0 0 0-16,-2 0 0 0,-4 0 0 0,0 0 0 15,-4 2 0-15,-3 0 0 0,1 0 0 0,-2 0 0 16,-5 0 0-16,-1-2 0 0,0 0 0 0,0 0 0 15,-2 0 0-15,0 0 0 0,0 0 0 0,0 0 0 16,0 0 0-16,-2 0 0 0,-7 0 0 16,-3 3 0-16,-6 7 0 0,-3 5 0 15,-9 7 0-15,-6 7-954 0</inkml:trace>
  <inkml:trace contextRef="#ctx1" brushRef="#br0" timeOffset="12921.66">7974 11058 2847 0,'0'0'-8'0,"0"0"1"0,0 0 1 0,0 0 2 0,0 0 1 0,0 0 1 0,0 0 1 16,0 0 1-16,0 0 0 0,0 0 0 0,0 0 150 0,0 0-53 0,0 0 0 0,0 0 165 0,0 0-115 0,0 0-52 15,0 0 113-15,0 0-149 0,0 0-59 0,1 0 0 16,1 0 0-16,1 0 0 0,0 0 0 0,0 0 0 16,1 3 0-16,2 0 0 0,-2-3 0 15,0 3 0-15,-3-3 0 0,5 1 0 16,-2-1 0-16,-1 3 0 0,1-3 0 0,2 0 0 15,-2 0 0-15,1 0 0 0,1 0 0 0,1 0 0 16,1 0 0-16,0 0 0 0,-1 0 0 0,2 0 0 16,-1 0 0-16,1 0 0 0,0 0 0 0,6 0 0 15,-7 0 0-15,3 0 0 0,1 0 0 0,4 0 0 16,-2 0 0-16,2 0 0 0,2 0 0 16,0 0 0-16,1 0 0 0,4-3 0 15,3 2 0-15,0-2 0 0,0 3 0 0,4-3 0 16,2 3 0-16,-2 0 0 0,2-3 0 0,4 3 0 15,-5 0 0-15,3 0 0 0,1-1 0 0,1-1 0 16,1 1 0-16,0-1 0 0,2-1 0 0,-2 2 0 16,0-1 0-16,1 0 0 0,2 1 0 0,4-1 0 15,-6 0 0-15,4 2 0 0,-3 0 0 0,6-2 0 16,-3 0 0-16,-1 2 0 0,1 0 0 0,0-2 0 16,-4 2 0-16,8-2 0 15,-3 0 0-15,-1 2 0 0,0-1 0 0,2-2 0 16,-3 2 0-16,12-1 0 0,-5 0 0 0,0 0 0 15,-1 0 0-15,0 0 0 0,-3 0 0 0,4 2 0 16,-2 0 0-16,-4 0 0 0,1 0 0 0,-1 0 0 16,-5 0 0-16,10 0 0 0,-5 0 0 0,-1 0 0 15,-6 0 0-15,6 0 0 0,-4 0 0 0,-2 0 0 16,1 0 0-16,-4 0 0 0,1 0 0 0,-4 2 0 16,-6-2 0-16,5 2 0 0,-7 0 0 0,1 0 0 15,-1 0 0-15,-4 0 0 16,-2-1 0-16,0 2 0 0,-4 0 0 0,-2-1 0 15,0 0 0-15,-1 0 0 0,-2-2 0 0,-2 2 0 16,-1-2 0-16,-1 0 0 0,0 2 0 0,0-2 0 16,-1 0 0-16,-1 0 0 0,0 0 0 0,0 0 0 15,0 0 0-15,0 0 0 0,0 0 0 0,0 0 0 16,0 0 0-16,0 0 0 0,0 0 0 0,0 0 0 16,0 0 0-16,0 0 0 15,0 0 0-15</inkml:trace>
  <inkml:trace contextRef="#ctx1" brushRef="#br0" timeOffset="31428.46">12403 15315 1068 0,'-4'-15'0'0,"2"13"0"0,2-1 0 0,0 3 0 0,0 0 0 0,0 0 0 0,0 0 0 0,0 0 0 0,0 0 0 0,0 0 0 0,0 0 31 0,0 0 291 0,0 0-141 0,0 0-64 15,0 0 1-15,2 0 204 0,-2 0-134 0,0 0-53 16,0 0 86-16,0 0-84 0,2 0-41 16,0 0 0-16,5-1 128 0,-2-5-71 0,5 1-56 0,-2-1 72 15,-3 0-57-15,1 0 0 0,-3 3-80 16,1 2-32-16,0-2 0 0,-3 1 0 15,2 1 0-15,-1 0 0 0,0 1 0 0,0 0 0 16,1-4 0-16,3 4 0 0,1 0 0 0,1 0 0 16,-2 0 0-16,-1 0 0 0,4 0 0 0,-1 0 0 15,0 0 0-15,1 0 0 0,0 0 0 0,-1 0 0 16,1 0 0-16,2 0 0 0,1 0 0 0,-3 0 0 16,4 0 0-16,-1 0 0 0,1 0 0 0,0 0 0 15,2 0 0-15,4 0 0 0,-1 0 0 16,1 0 0-16,1 0 0 0,1 0 0 15,0 0 0-15,0-1 0 0,5-1 0 0,-7-2 0 16,2 2 0-16,-1 0 0 0,1 1 0 0,0-1 0 16,1 0 0-16,1 2 0 0,3 0 0 0,-1 0 0 15,-4 0 0-15,2 0 0 0,4 0 0 0,-6 0 0 16,3 0 0-16,2 0 0 0,-7 0 0 0,7 2 0 16,-1 1 0-16,-3-1 0 0,4 2 0 0,-1 0 0 15,-4-3 0-15,2-1 0 0,4 4 0 0,-4-4 0 16,3 0 0-16,-1 0 0 15,-1 0 0-15,0 0 0 0,1 0 0 0,-3 0 0 16,3 0 0-16,-3 0 0 0,2 0 0 0,-1 0 0 16,2 0 0-16,0 0 0 0,-5 0 0 0,2 1 0 15,1 2 0-15,3 1 0 0,-4-1 0 0,5 2 0 16,-1-2 0-16,1 1 0 0,-3-2 0 0,2 2 0 16,-3-3 0-16,5 3 0 0,-2-2 0 15,-1 0 0-15,1 0 0 0,-2-1 0 0,1 2 0 16,5-1 0-16,-2-1 0 0,0 2 0 15,2-3 0-15,0 1 0 0,4-1 0 0,-2 0 0 16,3 0 0-16,9 0 0 0,-1 0 0 0,5 0 0 16,-8 0 0-16,13-1 0 0,-6-2 0 0,0 0 0 15,1-3 0-15,2 0 0 0,0 3 0 0,3-3 0 16,1 2 0-16,3-1 0 0,7 1 0 0,-4-2 0 16,-5 3 0-16,5-2 0 0,-5 2 0 0,4-1 0 15,-1 0 0-15,7 1 0 16,-12 1 0-16,17-2 0 0,-5 0 0 0,1 3 0 15,0-4 0-15,2 4 0 0,-10-2 0 0,15 0 0 16,-7 2 0-16,1-1 0 0,2 0 0 0,3-2 0 16,3 2 0-16,1-1 0 0,-5 1 0 0,3-2 0 15,-1 0 0-15,1-1 0 0,-10 3 0 0,21-3 0 16,-6 2 0-16,-3 1 0 0,-2-1 0 0,1 2 0 16,-10-1 0-16,16 0 0 0,-9 1 0 0,3 1 0 15,4-3 0-15,0 3 0 0,-12-1 0 0,16 1 0 16,-10 0 0-16,2 0 0 15,-3-2 0-15,1 2 0 0,4-2 0 0,0 2 0 16,-4-1 0-16,-1 1 0 0,-3 0 0 0,0 0 0 16,-7 0 0-16,16 0 0 0,-7 0 0 0,3 0 0 15,-3 0 0-15,-9 0 0 0,10 0 0 0,-6 0 0 16,-2 0 0-16,1 0 0 0,-2 0 0 0,-2 0 0 16,11 0 0-16,-4 0 0 0,-4 0 0 0,-1 0 0 15,-8 0 0-15,7 0 0 16,4 0 0-16,-6 0 0 0,2 0 0 0,2 0 0 15,-2 0 0-15,-8 0 0 0,5 0 0 0,-3 0 0 16,-2 1 0-16,1 1 0 0,-4 0 0 0,3 2 0 16,0-1 0-16,11-3 0 0,-8 2 0 0,-8 2 0 15,6-1 0-15,-10-3 0 0,8 2 0 0,-7 3 0 16,-4-3 0-16,1 1 0 0,-9 0 0 0,4 4 0 16,-4-5 0-16,-4 1 0 0,2 0 0 0,-2 4 0 15,-2-6 0-15,-6 2 0 0,2 1 0 0,-1-1 0 16,-5-1 0-16,1 2 0 0,-4-3 0 15,-3-1 0-15,-1 2 0 0,-4 0 0 16,0-2 0-16,-2 0 0 0,-1 2 0 0,-3-2 0 16,1 0 0-16,0 0 0 0,-2 0 0 0,0 0 0 15,0 0 0-15,0 0 0 0,0 0 0 0,0 0 0 16,0 0 0-16,0 0 0 0,2 0 0 0,-2-4 0 16,0-2 0-16,0-1 0 0,0 1 0 0,0 3 0 15,0 1 0-15,0 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02:37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4904 7222 1729 0,'-2'0'0'0,"2"0"0"0,-5 0 0 0,1 0 0 0,2 0 0 16,-1 0 0-16,1 0 0 0,1 0 0 0,-1 0 0 0,-1 0 0 0,3 0 78 0,0 0 84 0,0 0-60 0,0 0-61 16,0 0 2-16,0 0 10 0,0 0-11 0,0 0 0 0,0 0 53 15,0 2-53-15,0 2 1 0,3 6 89 16,-3-3-50-16,2 4 0 0,-2 3 1 16,0-3 0-16,0 2-40 0,0 0 10 0,0 4-11 15,0 0 58-15,0 3-29 0,1 1 0 0,-1 4-29 0,2-3 54 16,0 6-12-16,-1 1-41 0,1 2 27 15,0 3 1-15,0 1-29 0,-2 1-5 16,3 10 6-16,-1-5-1 0,-2 1 0 0,0 0-37 16,2 1-5-16,-2-5 0 0,3 12 0 0,-2-8 0 0,-1 3 0 0,2-2 0 15,1 2 0-15,-3-2 0 16,1 8 0-16,-1 0 0 0,2 0 0 16,-2 4 0-16,2-3 0 0,-2 4 0 0,2 10 0 0,-2-2 0 15,0 6 0-15,0-1 0 0,0 0 0 16,0-11 0-16,0 15 0 0,0-8 0 0,0-11 0 0,0 5 0 15,0-6 0-15,0 2 0 16,0 1 0-16,0 7 0 0,0-5 0 0,0-6 0 0,0 6 0 16,2 0 0-16,-1-1 0 0,3-1 0 0,-1-1 0 15,-1 0 0-15,1-1 0 0,0-2 0 16,-1 4 0-16,0 1 0 0,0 1 0 0,2-1 0 16,-2 1 0-16,0-2 0 0,-1-2 0 0,1-1 0 0,0 1 0 15,2-1 0-15,-2 0 0 0,0 0 0 16,1 1 0-16,-1 0 0 0,0-1 0 15,-1 2 0-15,2-1 0 0,-1 0 0 0,0-1 0 0,1-3 0 16,-1-1 0-16,-2 4 0 16,2-1 0-16,2 1 0 0,-2 2 0 0,0-2 0 0,0 0 0 0,-1 0 0 15,1-9 0 1,0 12 0-16,0-7 0 0,0-2 0 0,-2 2 0 0,0 0 0 16,0 1 0-16,0 1 0 0,0 1 0 15,0-2 0-15,0 2 0 0,0-2 0 0,-2 1 0 16,0-2 0-16,-2-2 0 0,3 0 0 0,-1 0 0 0,-2 0 0 15,4-4 0-15,-1 6 0 0,-2-6 0 16,1-8 0-16,2 3 0 0,-2-1 0 0,2-4 0 16,-3-5 0-16,1-6 0 0,0-1-295 0,-1-4 100 15,0-1 77-15,3-4-490 0,-2-5 289 16,1-1 139-16,1-4 71 0,0-2 34 0</inkml:trace>
  <inkml:trace contextRef="#ctx0" brushRef="#br0" timeOffset="624.08">4840 7230 2104 0,'0'-8'0'0,"0"3"0"0,0-3 0 0,0 1 0 0,0 2 0 0,0 1 0 0,0-3 0 0,0 4 0 0,0 2 0 0,0-2 0 0,0 1 234 0,-3 2-96 15,1 0-49-15,-2 0 179 0,-1 16-118 0,-7 6-55 16,-1 2 59-16,-1 7-57 0,-7 6-27 15,3-3-62-15,-6 9-10 0,2-2 43 0,0 1 0 0,0-1-179 16,2 0 89-16,2-4 56 0,-3 5-11 0,5-10-153 16,2 2 60-16,0-4 61 0,5-8-30 0,2 0-494 15,2-12 235-15,5 0 143 0,0-6-326 0,0-4 234 16,16-6 116-16,4-21-305 16</inkml:trace>
  <inkml:trace contextRef="#ctx0" brushRef="#br0" timeOffset="781.08">4849 7179 2870 0,'6'-9'0'0,"0"6"0"0,3-2 0 16,-5 4 0-16,2-1 0 0,4 2 0 0,2 0 0 0,0 0 0 0,6 2 0 0,5 9 0 0,0 0 513 0,1 3-236 0,1 2-118 0,1 4-59 0,2 0-88 16,1 2-12-16,2 4 0 0,-1 2-389 15,2 2 161-15,-2 2 134 0,-2 1-863 0,9 8 494 0,-5 2 238 0</inkml:trace>
  <inkml:trace contextRef="#ctx0" brushRef="#br0" timeOffset="2593">3463 11132 1516 0,'-7'0'0'0,"2"0"0"0,0 0 0 0,0 0 0 0,0 0 0 0,2 0 0 0,1 0 0 0,2 0 0 0,0 0 0 0,0 0 0 0,0 0 83 0,0 0-1 0,2 0-29 16,9 2 57-16,-3-2-34 0,3 2 0 16,3 2 77-16,0-2-55 0,1 2-17 0,0-1-12 15,3 1 66-15,2-2-46 0,-3 1 0 0,4-1-47 16,2 3 78-16,1-3-44 0,1-2 0 0,3 0 32 15,2 0-33-15,0 0 0 0,5 0-22 0,2 0 28 0,-3-2 1 16,10-5-40-16,-5 2 32 0,-3-1-31 16,4 1 10-16,3-3-11 0,-2 3 43 15,1-1 0-15,-1 2-76 0,-1 0-9 16,-5 3 0-16,10-3 0 0,-5 0 0 0,1 2 0 16,1 1 0-16,-2-1 0 0,-2-2 0 15,9 0 0-15,-4 2 0 0,2 0 0 0,0 0 0 0,2-2 0 16,-6 2 0-16,11 0 0 0,-5 1 0 0,-4-1 0 0,4 2 0 15,-1 0 0-15,-8 0 0 0,11 0 0 16,-4 0 0-16,-2 0 0 0,0 0 0 0,1 0 0 16,-5-2 0-16,10 1 0 0,-6-1 0 0,0 2 0 15,-2 0 0-15,1-3 0 0,-6 2 0 16,11-2 0-16,-8 3 0 0,2-6 0 0,0 5 0 16,-1-1 0-16,-2 1 0 0,6-4 0 15,-3 4 0-15,1-1 0 0,0 0 0 0,-1 2 0 0,-3 0 0 16,6-1 0-16,-1-1 0 0,-1 0 0 15,1 0 0-15,2 0 0 0,-3 0 0 0,8 0 0 16,-3 0 0-16,-1 1 0 0,2-2 0 0,1 2 0 16,2-1 0-16,-2 0 0 0,0 0 0 0,-1 2 0 0,3 0 0 15,0 0 0 1,-1 0 0-16,4-2 0 0,-1 2 0 0,-1-2 0 0,3 2 0 16,5-2 0-16,-5 0 0 0,3 0 0 15,-5-1 0-15,3 1 0 16,0-2 0-16,-1 2 0 0,0 1 0 0,-2-2 0 0,-1 3 0 15,1-1 0-15,-1 1 0 0,-2-2 0 0,1 0 0 0,-1 2 0 16,-3-2 0-16,1 2 0 0,-3-2 0 0,-4 2 0 0,8-2 0 16,-6 0 0-1,-7 0 0-15,5 0 0 0,-7 1 0 0,2 1 0 16,-4 0 0-16,-2 0 0 0,-6 0 0 0,1 0 0 16,-3 0 0-16,-5 0 0 0,1 0 0 0,-4 0 0 15,-2 0 0-15,-3 0 0 0,-2 0 0 0,-1 0 0 16,-3 0 0-16,-1 0 0 0,0 0 0 15,1 0 0-15,-3 0 0 0,0 0-536 0,0 0 232 0,0 0 131 0,0 0 65 16,0 0 32-16,-3 0-341 0,-3 0 178 16,1-6 102-16</inkml:trace>
  <inkml:trace contextRef="#ctx0" brushRef="#br0" timeOffset="2828.79">8434 10661 2284 0,'-4'2'0'0,"2"3"0"0,2 1 0 0,0 0 0 0,0 3 0 0,4 1 0 0,7 3 0 0,8 1 0 0,5 3 0 0,-1 5 0 0,5-2 413 0,7 5-186 15,-1-4-93-15,-2 1 113 0,8 4-109 0,-4-4-48 16,-3 0 0-16,-3-2-20 0,0 1 0 0,-1-1-19 16,-5 1-10-16,-5-1 30 0,-6-1-66 0,-2 1-5 15,-5 2 0-15,-5 2 0 0,-1 2 0 0,-9 3 0 16,-13 2 0-16,-7 1 0 0,-3 1 0 0,-7 4 0 15,-4-2 0-15,-8 7 0 0,0-5 0 16,-2 3-368-16,-7 2-164 0,-3 6 260 0,-10 6 90 0</inkml:trace>
  <inkml:trace contextRef="#ctx0" brushRef="#br0" timeOffset="4847.39">5800 7925 1130 0,'-4'0'0'0,"1"-1"0"0,1-3 0 0,-1 1 0 0,3 0 0 0,0-2 0 0,0 4 0 0,0-3 0 0,0 1 0 0,1-3 0 0,8 0 44 0,-1 1 23 0,3-3-23 15,0 3 45-15,3-1-10 0,2 0-35 0,0 1-1 0,3 0 12 16,-1-2-12-16,3 1 12 0,0 3-12 0,2-1-38 15,-1 2 38-15,-2 0-1 0,3 1-29 0,2-2 10 0,1 3 19 16,-2 0 0-16,0 0-43 16,2 0 42-16,1 0-11 0,-4 0-19 0,7 0-16 0,-4 0 39 15,-2 4-13-15,-3 0 11 0,2-2-14 16,-2 3 18-16,0 1-29 0,-1 1 19 16,-2-2-2-16,1 2 1 0,1 1 12 0,-5-1-6 15,3 1-5-15,-2 0-1 0,1-1 14 0,0 0-13 16,-2-1-12-16,2 3 19 0,-2-1-7 0,3-1 0 15,-4 3-1-15,-1-2 1 0,2 2-1 0,-3 1 7 0,1 0-6 16,-2-1 14-16,3 0-14 0,-4 1 1 0,0 2-1 16,-1-1 48-16,3 0-45 15,-3 2-5-15,-2-1 5 0,4 0 2 0,-3 0-2 0,-2 0 9 16,5 2-7-16,-5-2 4 0,1 0-4 16,2 2-32-16,-5-1 0 0,5-1 35 0,-4 0-5 15,2-2-31-15,-2 2 28 0,-3 1-6 0,3-3 4 16,-1 0 8-16,-1 2-9 15,-1-2-4-15,0 3 14 0,-2-1-12 0,0-2 1 16,0 1 5-16,0 3 12 0,0-3-15 16,0 1-1-16,0 1 24 0,-2 1-22 0,-3-1 9 0,1 2 21 15,-3-1-26-15,0 2-1 0,2-1 2 16,0 2 30-16,-1 0-21 0,1-1-9 0,0 2 0 16,1 0-30-16,1-3 0 0,-1 2 0 0,1 3 0 0,-1-3 0 15,-1 1 0-15,3 0 0 0,0 0 0 16,2-3 0-16,-2 3 0 0,2 0 0 0,0-1 0 0,0 2 0 15,0-4 0-15,0 3 0 16,0 0 0-16,0-1 0 0,0 0 0 0,0 0 0 0,0-1 0 16,0 2 0-16,0-2 0 15,2 2 0-15,0-2 0 0,4 0 0 0,-4-1 0 16,2 1 0-16,0 0 0 0,1-2 0 0,2 1 0 16,-3-2 0-16,5 1 0 0,-2-2 0 0,0 3 0 15,0-3 0-15,3 1 0 0,-3-1 0 0,4 2 0 16,0-1 0-16,-3-1 0 0,3 2 0 0,1-3 0 15,1 4 0-15,-2-4 0 0,4 1 0 0,-3 0 0 16,1 0 0-16,2 0 0 0,0 1 0 16,0-4 0-16,0 4 0 0,2-1 0 0,1-3 0 0,-5 2 0 15,5 0 0-15,-2-1 0 16,3 1 0-16,-1-1 0 0,-2 0 0 0,2 0 0 0,-2 1 0 16,-1-2 0-16,1 3 0 0,-3-3 0 0,-1 1 0 15,1 1 0-15,1-1 0 16,-2 2 0-16,0-2 0 0,-1 3 0 0,-2-2 0 0,3 2 0 15,-4 1 0-15,1-2 0 0,-4 2 0 0,3 0 0 0,-3 1 0 16,-1 0 0-16,2 3 0 0,-4-3 0 0,0 4 0 16,-1-2 0-1,1 2 0-15,-2 0 0 0,0 2 0 0,0-1 0 16,0 2 0-16,0-2 0 0,-5 2 0 0,1 0 0 16,-1-1 0-16,-3 3 0 0,-2-4 0 0,3-1 0 15,-2-1 0-15,2 0 0 0,-3 0 0 0,0-4 0 0,3-3 0 16,-1 0 0-16,2-5 0 0,-1 1 0 0,0-5 0 15,0 2 0-15,-3-5 0 16,2 0 0-16,-1 0 0 0,0 0 0 16,2-10-212-16,0-3-77 0,2-4 129 0,1-7-863 0,4-3 492 15</inkml:trace>
  <inkml:trace contextRef="#ctx0" brushRef="#br0" timeOffset="5240.92">7315 7780 2557 0,'-9'-15'0'0,"6"4"0"0,2 0 0 0,-2-3 0 0,3 4 0 0,0-2 0 0,0 1 0 0,3 1 0 0,7 3 0 0,5 2 0 0,8 1 246 0,-5 2-91 0,11 2 105 16,-1 0-109-16,-3 4-54 0,0 5-27 0,0 6 5 16,-8 2 11-16,4 5-43 0,-5 1-1 0,-4-1-45 15,-4 5-1-15,-5-3 46 0,-1 1 11 0,-2 3-42 16,0-3 31-16,-13-2-34 0,0-1-8 0,-4-1 0 15,0-7 0-15,-8 3 0 0,7-8 0 0,-5-2 0 16,2-2 0-16,1-2-332 0,1-3 151 16,3 0 91-16,1 0 26 0,5-6-540 15,5-7 279-15,5-5 129 0,0-9 82 0,11-4-245 16,11-3 158-16,8-6 79 0</inkml:trace>
  <inkml:trace contextRef="#ctx0" brushRef="#br0" timeOffset="5425.67">7675 7521 2342 0,'2'-6'0'0,"-2"5"0"0,0 1 0 0,-6 0 0 15,-7 3 0-15,-6 12 0 0,5 2 0 0,-2 4 0 0,0 5 0 0,5 0 0 0,1 4 642 0,6-1-300 0,4 1-151 0,0 2 223 0,2-4-414 0,10 2 0 16,2-4 0-16,7 1 0 0,-1-5 0 0,1 1 0 16,1-5 0-16,1 0 0 0,0-3-39 0,-5-3-23 15,3 0-229-15,0-3 176 0,-3-2 74 0,1-1-831 16,1-4 415-16,-2-2 207 0,1 0 105 0,-5-5-523 15</inkml:trace>
  <inkml:trace contextRef="#ctx0" brushRef="#br0" timeOffset="5584.52">7981 7578 3865 0,'0'-12'0'0,"0"8"0"0,-1 0 0 0,-2-1 0 0,3-1 0 0,0 2 0 0,0 1 0 0,0-1 0 0,4 0 0 0,8 3 0 0,0-1 41 0,1 0-206 0,5 2 103 0,-4 0 52 15,3 0 10-15,1 0-257 0,-2 0 149 0,2 0 75 0,-4 5 37 16,0 3-813-16,-1 1 436 0,-3 3 203 16,-6 1 60-16</inkml:trace>
  <inkml:trace contextRef="#ctx0" brushRef="#br0" timeOffset="5735.41">8018 7758 2378 0,'-14'7'0'0,"-2"5"0"0,9-6 0 0,-2-1-1 0,5-1 0 0,1-3-1 0,3-1 2 0,0 2-1 0,0 1 0 0,3-3 1 0,12 1 487 0,2-1-223 0,-1 2-111 16,5 0-216-16,0-2 63 0,3 1 16 16,-1 2-1-16,0-2 27 0,-2 1-614 0,0 0 307 15,0 0 163-15,-1 0-291 0,0 1 172 0,-1-3 123 16</inkml:trace>
  <inkml:trace contextRef="#ctx0" brushRef="#br0" timeOffset="6103.15">8445 7491 2595 0,'-2'-6'0'0,"-2"3"0"0,-1 1 0 0,-1 2 0 0,0 0 0 0,2 0 0 0,-1 10 0 0,1 4 0 0,4 9 0 0,-1 1 0 0,1 4 608 0,0 2-289 0,0 4-139 0,1-2-70 16,6 0 9-16,4-1-119 0,0-8 0 0,1 4 0 16,0-8 0-16,1-2 0 0,2-2 0 0,-2-4 0 15,0-5 0-15,1-3 0 0,-2-3 0 0,2 0-37 16,-1-2 32-16,-1-13 0 0,-2-6-189 0,1-2 97 15,-1-6-9-15,0-1-51 0,-1-6 45 0,-2-5 39 16,-1 7-7-16,0-1-9 0,-4 3 0 16,-1 7 49-16,1 3-1 0,-2 4 303 0,0 7-152 15,0 2-61-15,0 4-39 0,0 2 283 16,0 2-132-16,0 1-84 0,0 0 86 0,0 8-163 16,0 7 0-16,0 6 0 0,0 4 0 0,0 1 0 15,0 3 0-15,0 1 0 0,0-2 0 0,4 2 0 16,1-5 0-16,4 0 0 0,-2 4 0 0,0-10 0 15,2 3 0-15,1-2 0 16,-1-4-213-16,2-2-41 0,1-4-145 0,-1-2 178 0,3-4 91 0,0-3-481 16,4-1 285-16,0 0 132 15,3-11 82-15,2-8-427 0,-3-4 248 0</inkml:trace>
  <inkml:trace contextRef="#ctx0" brushRef="#br0" timeOffset="6287.92">9009 7448 2889 0,'-10'-19'0'0,"-1"8"0"0,-3 2 0 0,1 3 0 0,-4 4 0 0,1 0 0 0,2 2 0 0,1 0 0 0,1 8 0 0,2 6 0 0,0 7 364 0,5 2-161 16,1 3 272-16,4 4-475 0,0 2 0 0,0 1 0 15,2 2 0-15,5-3 0 0,4 0 0 0,3-3 0 16,2-1 0-16,-2-7 0 0,6 4 0 0,-3-10-69 16,-2-2-233-16,2-2 171 0,1-5 86 0,-3-3-923 15,0-3 469-15,-2 0 229 0,-1-1 114 0,0-14-414 16,-4-7 265-16</inkml:trace>
  <inkml:trace contextRef="#ctx0" brushRef="#br0" timeOffset="6449.33">9117 7538 2765 0,'0'-18'0'0,"0"6"0"0,-3 0 0 0,-1 2 0 0,2 6 0 0,-1 2 0 0,3 0 0 16,-1 0 0-16,1 2 0 0,0 0 0 0,1 2 575 0,10 6-267 0,-1 7-134 0,4-2-65 0,-1 0-109 0,3 3 0 15,-2 2 0-15,3-3 0 0,-1 2 0 0,-2-4 0 16,2 0 0-16,-2-4-485 0,-1 1 199 0,1-5 163 15,-1-1 82-15,-1-4-856 0,0 0 425 0,1 0 205 16,-1-6-294-16,1-13 260 0</inkml:trace>
  <inkml:trace contextRef="#ctx0" brushRef="#br0" timeOffset="6655.25">9422 7427 2434 0,'0'-18'0'0,"0"3"0"0,0 5 0 0,0-2 0 0,0 7 0 16,-3-1 0-16,-2 4 0 0,2 0 0 0,-2 2 0 0,0 0 0 0,-1 10 208 0,0 7 488 0,-2 3-318 0,-4 8-173 0,-1 3-195 0,-2 10-10 15,-4 1 0-15,0 3 0 0,-2 3 0 0,-2 3 0 16,0 2 0-16,-5 7 0 16,8-13 0-16,-1 5 0 0,3-8 0 0,-1 6 0 15,5-7 0-15,3-3 0 0,-1-4 0 0,3 1 0 0,1-1-91 16,3-8 13-16,0-4-62 0,2 0-520 16,-1-8 311-16,2-1-107 0,1-4 196 15,1-3 113-15,-2-2 52 0,2-5 26 0,0-1-473 16</inkml:trace>
  <inkml:trace contextRef="#ctx0" brushRef="#br0" timeOffset="6910.46">9433 7336 3074 0,'3'-10'0'0,"7"4"0"0,-1-1 0 16,2 2 0-16,-4 3 0 0,2-1 0 0,2 1 0 0,4 2 0 0,2 0 0 0,4 5 0 0,0 6 191 0,0 5-75 0,2 5 368 0,0 4-418 0,-3 5-66 0,-3 1 0 16,1 11 0-16,-9-3 0 0,-3-2 0 15,-5 14 0-15,-1-3 0 0,0-2 0 0,-5 2 0 16,-6-4 0-16,-3-6 0 0,-4 6 0 0,-3-4 0 0,2-3 0 16,1-6 0-16,-7 3 0 15,0-4 0-15,-3 3 0 0,5-4-66 0,0-1-138 0,-2 1 90 0,4-2-1026 16</inkml:trace>
  <inkml:trace contextRef="#ctx0" brushRef="#br0" timeOffset="7078.63">9684 8433 3931 0,'0'0'0'0,"0"0"0"16,0 0 0-16,0 0 0 0,0 0 0 0,0 0 0 0,-4 0 0 0,-1 5 0 0,1-4 0 0,-1 2 0 0,0 1 0 0,1-3 0 0,-1 5 0 0,2-1-1243 0,-1 7 594 16</inkml:trace>
  <inkml:trace contextRef="#ctx0" brushRef="#br0" timeOffset="7759">4768 8009 2074 0,'-2'-2'0'0,"1"1"0"0,1-1 0 0,0 0 0 0,0 1 0 0,1-2 0 0,6 1 0 0,10-4 0 0,0 2 0 0,6-1 0 0,0 1 126 0,7-1-48 0,-3 1 30 16,1 2-34-16,2 0 0 0,4 2-35 0,-2 0-397 16,2 0 193-16,1 0 103 0</inkml:trace>
  <inkml:trace contextRef="#ctx0" brushRef="#br0" timeOffset="7905.67">5506 7981 2307 0,'3'0'0'0,"6"0"0"0,-2 0 0 0,0-2 0 0,0 0 0 0,4 2 0 0,0-2 0 0,1 2 0 0,3 0 0 0,5 0 0 0,3 0 40 0,4 0 1 15,1 0 0-15,4 0-511 0,1 0 251 0</inkml:trace>
  <inkml:trace contextRef="#ctx0" brushRef="#br0" timeOffset="8021.5">6006 7942 408 0,'-5'4'0'0,"0"-3"0"0,-3 3 0 0,3-2 327 0,0 2-144 0,-2-1-60 0,4 5-6 0,-1 3-38 0,2 6 0 0</inkml:trace>
  <inkml:trace contextRef="#ctx0" brushRef="#br0" timeOffset="8602.44">5043 10252 2117 0,'-13'0'0'0,"6"0"0"0,1 0 0 0,4 0 0 0,-3 0 0 0,5 0 0 0,0 0 0 0,0 0 0 0,0 0 0 0,7-2 0 0,10-4 310 0,5-1-139 0,3-1-65 15,2 1-33-15,-1-3 44 0,-5 5-38 16,4 3 11-16,-2 0-49 0,5 2 1 16,-3 0-1-16,-1 0 0 0,4 9-678 0,2 1 350 15,8 3 159-15,0-4 85 0</inkml:trace>
  <inkml:trace contextRef="#ctx0" brushRef="#br0" timeOffset="8746.41">6196 10193 2377 0,'25'4'0'0,"-2"0"0"0,-3-2 0 0,-1-2-1 0,-3 0-3 0,-2 2 1 0,-1 0 0 0,1-1 0 0,2 1 1 0,5 0-1 0,4 2 97 0,-1-1-135 0,4 2 40 0,3-1 0 16,3-3 40-16,3 1-605 0,5-2 297 0</inkml:trace>
  <inkml:trace contextRef="#ctx0" brushRef="#br0" timeOffset="8881.79">7090 10179 2405 0,'12'0'0'0,"7"3"-2"0,-2-3-2 0,-1 0 0 0,-2 0 0 0,-1 0 1 0,2-1-1 0,0-4 2 0,2 2-1 0,-2 1 1 0,2 0 218 0,2 2-88 0,-1 0-376 16,0 0 144-16,0 0 81 0,3 0 27 0,-5 0-765 16,3 5 387-16</inkml:trace>
  <inkml:trace contextRef="#ctx0" brushRef="#br0" timeOffset="9739.52">4354 10374 1821 0,'0'-12'0'0,"0"1"0"0,0-4 0 0,0-2 0 0,0 1 0 0,0-4 0 0,-5 4 0 0,-5 1 0 0,3 2 0 0,-5-1 0 0,-1 7 98 0,-2 1-29 0,-2 4 166 16,-4 2-98-16,-1 0-38 0,-8 12-10 0,-1 10 15 15,1 7-32-15,4 1 0 0,1 5 171 0,7-5-91 16,4 6-61-16,5-2 215 0,2-1-133 15,7-4-66-15,0-1-44 0,7-6-63 0,16 1 0 0,5-4 0 16,13-3 0-16,0-6 0 16,6-6 0-16,1-4 0 0,0 0 0 0,6 0 0 15,-3 0 0-15,-2-8 0 0,4-1-342 0,0-3-145 16,-2-1 242-16</inkml:trace>
  <inkml:trace contextRef="#ctx0" brushRef="#br0" timeOffset="10516.77">4259 7352 2173 0,'0'-6'0'0,"-3"5"0"0,3 1 0 0,0 0 0 0,0 0 0 0,0 0 0 0,0 9 0 0,0 8 0 0,0 3 0 0,0 9 0 0,3 5 349 0,0 11-154 0,3-3-77 16,-2 8-27-16,-1 2 66 0,-1 2-58 0,0 3-28 15,1-1-1-15,-3 1 151 0,0-3-80 0,0-3-55 16,0-2 1-16,0-3-14 0,0-10-73 0,-3 4 0 15,1-7 0-15,0-1 0 16,1-7 0-16,-1-2 0 0,0-5 0 0,2-7 0 16,-2-1 0-16,1-5 0 0,1-3 0 0,-3 0 0 15,-1-2 0-15,0 0 0 0,-3-2 0 0,0-8 0 16,-1-5 0-16,0-1 0 0,-1-6 0 0,0 3 0 16,-5-8 0-16,3 3 0 0,-1 0 0 0,-2 1 0 15,-2 0 0-15,4 6 0 0,-8 2 0 16,5-1 0-16,-5 4 0 0,0 3 0 0,-2 3 0 0,-1 3 0 15,-4 1 0-15,3 2 0 16,-2 0 0-16,-1 13 0 0,3 2 0 0,4 0 0 16,-4 5 0-16,4 1 0 0,4 3 0 0,6 5 0 15,1-1 0-15,1 2 0 0,5 0 0 0,3 3 0 16,0-1 0-16,0 2 0 0,9-2 0 0,5-1 0 16,6-1 0-16,-1-2 0 0,4-2 0 0,5-3 0 15,2-4 0-15,5-4 0 0,0-5 0 0,3-2 0 16,5-4 0-16,-2-4 0 0,0 0 0 15,-8 0 0-15,2-7 0 0,-3-5 0 16,-9 4 0-16,-3-2 0 0,-3-2 0 0,-7 7 0 16,-3-3 0-16,-3 0 0 0,-2 3 0 0,-2-1 0 15,0 0 0-15,0 1 0 0,-2-1 0 0,-2 3 0 16,-1 1 0-16,3 0 0 0,-1 2 0 0,3 0 0 16,0 0 0-16,0 15-52 0,6 7-639 0,11 4 323 15</inkml:trace>
  <inkml:trace contextRef="#ctx0" brushRef="#br0" timeOffset="11700.8">4914 8015 630 0,'0'-4'0'0,"0"0"0"0,0-1 0 0,0-1 0 0,0 3 0 15,0-4 0-15,0 4 0 0,0-3 0 0,0 3 0 0,0-1 0 0,-1 2 50 0,1-2-10 0,-5 2 67 0,4 0-33 0,-2 0 1 16,1 1-2-16,2 1 10 0,0 0-40 15,0 0 0-15,0 0 76 0,0 0-39 16,0 0 1-16,0 0 18 0,0 0-12 0,0 0-44 16,0 0 1-16,0 0 81 0,0 0-41 0,0 0 11 15,0 0-52-15,2-3 131 0,1 3-66 0,0 0-32 16,1-1 110-16,0 1-61 0,1-2-46 0,2 2 0 16,-2-1 0-16,2-2 0 0,1 2-36 0,-1 1 60 15,4-3-60-15,1 2 0 16,-2-1 0-16,2 0 34 0,1 2-34 0,-3-2 11 0,3 1-11 15,0-2 33-15,1 2-33 0,1-1 0 16,-5 0 31-16,6 0-31 0,-4 1 1 0,3-2-31 16,-3 2-13-16,1-2 0 0,-1 1 0 0,5-1 0 15,-3 0 0-15,2 0 0 0,-3 1 0 0,2-1 0 16,0 1 0-16,-3-1 0 0,2 2 0 0,1 1 0 16,-2 0 0-16,1 0 0 0,0 0 0 0,4 0 0 15,-2 0 0-15,1 0 0 0,0 0 0 0,-1 0 0 16,6 0 0-16,-3 0 0 0,2 0 0 0,-1 0 0 15,-2 0 0-15,4 0 0 16,-4-2 0-16,1 1 0 0,-1-2 0 0,0 0 0 16,-4 2 0-16,1 1 0 0,-2 0 0 0,2 0 0 15,-2 0 0-15,-3 0 0 0,-1 0 0 0,2 0 0 16,-3 0 0-16,-1 0 0 0,3 1 0 0,-5 2 0 16,0 0 0-16,0-3-5 0,-1 0-12 0,-3 0 5 15,1 0 0-15,0 0-42 0,1 0 0 0,-3 0 38 16,0 0-123-16,0 0 61 15,0 0 20-15,0 0 1 0,0 0-310 0,0 0 162 16,0 1 70-16,0 8-761 0,0 9 425 0</inkml:trace>
  <inkml:trace contextRef="#ctx0" brushRef="#br0" timeOffset="12773.15">4985 10229 1285 0,'-5'0'0'0,"1"0"0"0,1 0 0 0,0 0 0 0,3 0 0 0,-2 0 0 0,2 0 0 0,0 0 0 0,0 0 0 0,0-1 0 0,0-2 133 16,0 2-46-16,2-4 11 15,4 4 25-15,-2-1-40 0,1 0-1 0,3 0-40 0,-3 0 89 0,5 0-49 16,-3-1-1-16,3 1-5 0,1-2-1 15,3 2-33-15,-2-2 10 0,4 3 17 16,0-3-27-16,3 2-1 0,2 0 1 0,0 0 0 16,-1 1 10-16,3-1-11 0,0 2-12 0,-4 0 13 15,4 0-1-15,-2 0 1 0,1 0-4 0,2 0 3 16,-1 0 1-16,0-3 6 0,1 3-6 0,-3-2-5 16,2 2 7-16,0-1-33 0,0 1 27 0,0-2 1 15,0 2 0-15,2 0-39 0,-3 0 6 0,4 0 30 16,-4 0-34-16,1 0 0 15,3 0 30-15,-5 0-36 0,2 0 38 0,1 0-6 16,-2 3-8-16,1-1 7 0,3 1-7 0,-4-1 4 16,1-1 1-16,3 1 38 0,-1-2-38 0,1 0 0 15,1 0 3-15,-1 0 16 0,-2 0-7 0,6 0-9 16,-2 0-25-16,-1 0 25 0,-1 0-4 0,1 0-24 16,-3-2 0-16,5 1 0 0,-5-1 0 15,1-1 0-15,3 1 0 0,-3 2 0 0,-2-1 0 0,5-1 0 16,-2 0 0-16,-2 0 0 15,3 0 0-15,-2 0 0 0,0 2 0 0,2-2 0 16,-1-1 0-16,0 3 0 0,2 0 0 0,-3-2 0 16,-2 2 0-16,5-2 0 0,-1 2 0 0,-4 0 0 15,2-2 0-15,0 0 0 0,0 0 0 0,2 0 0 16,0 0 0-16,-3 1 0 0,5-2 0 0,-2 0 0 16,3-1 0-16,-2 0 0 0,2-1 0 0,-1 1 0 15,0 1 0-15,-2-3 0 0,-5 3 0 0,6 1 0 16,-7-1 0-16,2 1 0 15,-5 2 0-15,1-1 0 0,-2 1 0 0,-2 0 0 16,-2 0 0-16,1 0 0 0,-5-2 0 0,3 2 0 16,-5-2 0-16,0 2 0 0,2-3 0 0,-3 2 0 15,0 1 0-15,-2-2 0 0,0 2 0 0,0-2 0 16,-3 2 0-16,1 0 0 0,-2-2-7 0,2 2-43 16,-2 0 1-16,0 0-641 0,0 0 323 0,0 0 163 15,0 10 80-15</inkml:trace>
  <inkml:trace contextRef="#ctx0" brushRef="#br0" timeOffset="22739.75">2988 8022 962 0,'0'0'0'0,"0"-1"0"0,0-1 0 0,0 0 0 0,0 0 0 0,0 0 0 0,-2 0 0 0,2 0 0 0,0 0 0 0,0 1 0 0,-3-1 41 0,3 0 11 0,-2 1-10 0,2-2-6 16,-2 1 6-16,1 1-1 0,-1-1 1 0,2-1 14 15,-2 2-15-15,-1-2 1 16,0 2-17-16,1-1 17 0,1 0-1 0,-1 2 11 16,0-2-38-16,-1 0 26 0,1 0-2 0,-1 2 3 15,-1-1-1-15,3-1 6 0,-1 2-9 0,0 0-33 16,-2-2 31-16,2 2 2 0,-1 0 0 0,1 0-34 15,-3-2-13-15,3 2 44 0,-3 0-32 0,2 0 1 16,-1 0 21-16,1 0-21 0,-2 0-10 0,-1 0 32 16,4 0-7-16,-5 0-26 0,4 0 26 0,-3 0 6 15,2 2-10-15,1 0 21 0,-2-2-19 0,3 2 2 16,0-2-2-16,-3 1 38 0,2-1-3 0,-1 2-30 16,1 0 0-16,-3 0 1 15,6 0 8-15,-5 0-38 0,1-1 1 0,1 2 28 16,-1-2 3-16,1 2-53 0,0 0 52 0,-1-1-5 15,-2 1-4-15,1 0-3 0,1-1-2 0,-1 1 7 16,0-1-11-16,2 2 25 0,-3-2-21 0,1 0 4 16,1 1 35-16,1-1-34 0,-1 0 6 0,-1 2-16 15,2-2 13-15,-3-1-1 0,4 4 3 0,-1-4-47 16,-1 3 47-16,1-2-4 0,1 2-1 0,-1-2-42 16,-2 0 39-16,5 2 1 15,-5-1-2-15,2-1 2 0,1 3-8 0,-3-2 6 16,2 1 26-16,-1-3-27 0,2 3 0 0,-1-1 23 15,0 1-21-15,-2 0-1 0,3 0 3 0,-3-1-11 16,2 1 13-16,0-1-3 0,-1 2 3 0,1-1-39 16,-2 0 36-16,3-2 0 0,-3 1 0 0,2 1-6 15,0-1 1-15,-1 0 3 0,3 0-2 0,-4-2 0 16,5 5 0-16,-2-5 22 16,0 2-22-16,-3-1 1 0,5 2-1 0,-3 0 23 15,1-1-18-15,-2-1 0 0,2 2-3 0,-2 2 15 16,3-2-13-16,-4-1 0 0,5 2 6 0,-5 0-6 15,3-1 1-15,-2 2 1 0,3-3-7 0,-1 0 6 16,0 3 3-16,1 0-12 0,-2-2 9 0,1 1-1 16,2-1 0-16,-2 2-14 0,1-1 16 15,-1 1-3-15,2 2 0 0,-3-1 33 16,3-1-32-16,-2 1-1 0,-1 1 3 0,1-3 35 0,0 3-36 16,0-3 2-16,1 3 11 0,-1-2-9 15,2 1 1-15,-2-1 32 0,1-1-33 0,-2 1 5 16,1-1-4-16,2 3 15 0,-2-2-13 0,2 0 3 15,0-1-3-15,-1 1-33 0,1 1 33 0,-2-1 4 16,2 2-4-16,0-3-23 0,0 1 22 0,0-1-6 16,0 3 5-16,0-3 1 0,0 2-3 0,0-2 5 15,0 2-5-15,0 1-2 0,0-2 2 0,0 1 5 16,0 0-5-16,0 1 0 16,0 1-13-16,0-1-3 0,0 0 0 0,0 3 0 15,0-4 0-15,2 3 0 0,-2 0 0 0,1-4 0 16,1 3 0-16,0 1 0 0,1-2 0 0,-2-1 0 15,1 1 0-15,-2-1 0 0,2 0 0 0,-1 2 0 16,-1-2 0-16,2-2 0 0,-2 3 0 0,0-2 0 16,0 1 0-16,0-1 0 15,0 0 0-15,0 1 0 0,0 0 0 0,0 1 0 0,0 1 0 16,-2 1 0-16,-3-1 0 0,1 3 0 16,-1-3 0-16,-2 2 0 0,2-2 0 0,0 2 0 15,-3 1 0-15,1-3 0 0,-1 3 0 0,1-3 0 16,0 0 0-16,-1 1 0 0,-2 1 0 0,3-3 0 15,-2 1 0-15,2 0 0 0,0-1 0 0,0-2 0 16,-2 3 0-16,2-3 0 0,2 1 0 0,-2-1 0 16,2 0 0-16,-3 1 0 0,1-2 0 0,2 1 0 15,-3 2 0-15,4-3 0 0,-5 2 0 0,2 1 0 16,0-2 0-16,0 3 0 16,-4-1 0-16,6-2 0 0,-2 1 0 0,-1-2 0 15,1 3 0-15,2-2 0 0,0-1 0 0,0 1 0 16,0 0 0-16,0-3 0 0,0 3 0 0,2 0 0 15,0-3 0-15,-2 1 0 0,3 1 0 0,-3 0 0 16,1-1 0-16,-1 1 0 0,1-2 0 0,-1 3 0 16,0-3 0-16,1 3 0 0,-1-2 0 0,0 2 0 15,1-2 0-15,-2 1 0 0,0-1 0 0,4 0 0 16,-3 1 0-16,1-1 0 16,1-1 0-16,0 0 0 0,-2 1 0 0,2-1 0 15,-2 2 0-15,1-2 0 0,1 0 0 0,-1 1 0 16,1 2 0-16,0-2 0 0,-2 2 0 0,0-1 0 15,0 1 0-15,2-1 0 0,-1 1 0 0,1-1 0 16,-2 1 0-16,3 0 0 0,-4-2 0 0,4 1 0 16,-1-1 0-16,1 2 0 0,-1-3 0 0,1 1 0 15,0 0 0-15,-1 2 0 0,1-2 0 0,-1-1 0 16,1 3 0-16,-4-3 0 16,4 3 0-16,-1 0 0 0,1-1 0 0,0-1 0 15,-1 2 0-15,1-3 0 0,0 2 0 0,1 0 0 16,-1 1 0-16,2-3 0 0,-3 4 0 0,3-4 0 15,-2 2 0-15,2 1 0 0,-3-2 0 0,0 1 0 16,3 1 0-16,-2-1 0 0,2-1 0 0,-3 2 0 16,3 0 0-16,-2 0 0 0,0 0 0 0,1 1 0 15,-1-2 0-15,2 1 0 16,-2-1 0-16,1 0 0 0,-1 2 0 0,0-2 0 16,2 0 0-16,0-1 0 0,-3 0 0 0,3 0 0 15,0 0 0-15,0 0 0 0,0-2 0 0,0 1 0 16,0 2 0-16,-2-2 0 0,2 1 0 0,0 2 0 15,-3-3 0-15,3 0 0 0,0 3 0 0,-3-2 0 16,3 2 0-16,-2-3 0 0,2 2 0 0,0 0 0 16,0-1 0-16,0 0 0 0,-3-1 0 0,3 1 0 15,0-1 0-15,0 2 0 16,0-2 0-16,0 1 0 0,0 0 0 0,0 0 0 16,0 0 0-16,0-1 0 0,0 0 0 0,0 2 0 15,0-4 0-15,0 1 0 0,0-2 0 0,-2 2 0 16,2-2 0-16,0 0 0 0,0 0 0 0,0 0 0 15,0 0 0-15,0 0 0 0,0 0 0 0,0 0 0 16,0 0 0-16,0 0 0 0,-2 0 0 0,1 0-37 16,1 0-16-16,-2-2 0 0,0 0 29 0,2 1-350 15,0-2 166-15,-1 1 73 16,1 2-737-16,0 5 414 0</inkml:trace>
  <inkml:trace contextRef="#ctx0" brushRef="#br0" timeOffset="23927.94">2234 9190 744 0,'-6'0'0'0,"3"0"0"0,0-2 0 0,1 1 0 0,-3 1 0 0,3 0 0 0,0-2 0 0,2 2 0 16,-1 0 0-16,1 0 0 0,0 0 27 16,0 0 16-16,0 0-1 0,0 0 12 0,0 3-12 0,-2 5 92 0,0-1-46 15,1 3 0-15,-1 1 13 0,-3-2-19 0,2 5-10 16,-2-1 87-16,0-1-58 0,1 4-29 0,-2-1 0 16,1 0 81-16,0 2-61 0,-2 0 0 0,2-2-49 15,2 2 0-15,-1-1 54 0,1 2-17 16,-3-1-1-16,4 0 0 0,-1-1-36 0,-1 1 0 15,3 1-1-15,-3-3 20 0,2 1-19 16,-1-1-1-16,1 0 27 0,-1 0-26 16,-1 2 44-16,2-3-44 0,0 0-1 0,2-1 1 0,-3 1 0 0,-1-1 32 0,3-2-22 15,-1 6-10-15,0-6 9 16,0 3-9-16,1-1 0 0,-1 2-47 16,-1-4 58-16,3 4-12 0,0-2-36 0,-2 0 37 15,2 1-1-15,0-1 1 0,-3-2 11 0,3 2-36 0,0-1-21 16,0 1 4-16,0-3 0 0,0 4-40 15,0-5 41-15,0 4-21 0,3 0-6 0,-1 0-8 16,-2-3 51-16,5 5-13 0,-4-2-22 0,1 2 23 16,0 0 5-16,0 0-9 0,-2 0 9 15,0 0-8-15,0 0 44 0,0-2-40 16,0 1 0-16,0-1 0 0,0-3-6 0,0 0 6 16,0 0-7-16,0-1-13 0,0 0 21 0,0 1-3 0,0-2-5 15,0-1 0-15,0 1-10 0,1-1 15 16,1 0 0-16,0-1-64 0,1-1 29 0,-1 1-4 15,0 0 34-15,2 2-49 0,-1-4 45 0,-1 1-10 0,0-1-24 16,-1-1-6-16,-1 0 30 16,2 4 46-16,-2-4-44 0,0 2-5 0,0 0 4 15,2-2-7-15,-2 1 32 0,2 1 3 16,-2 1-27-16,1-3 2 0,1 1-11 0,0 1 15 16,1-1-6-16,-1-3-4 0,-2 4 7 0,2-2 6 15,2 1-4-15,-2 0-49 0,-1-3 45 0,1 3-1 0,-2 0-12 16,2 1 10-16,-1-1 2 15,-1 0-34-15,2 1-4 0,0 1 31 0,-2 0 3 0,2 0 37 16,-1-1-38-16,1 1-1 0,-2-2 45 16,2 1-42-16,1-1 0 0,-3-2 27 0,0 2-26 15,2-4 1-15,-2 1-19 0,0-1 20 0,0 0 1 0,0 0 0 0,0 0-60 32,0 2 25-32,0-2 4 0,0 0 29 0,0 3 0 15,0-3-213-15,0 3 100 0,0 1 36 0,0 0 23 0,0 0-369 0,0-1 197 16,0 3 98-16,3 0 49 0,2 2-228 0,0-2 144 15,2 2 67-15</inkml:trace>
  <inkml:trace contextRef="#ctx0" brushRef="#br0" timeOffset="24813.31">2218 10405 1552 0,'-5'0'0'0,"3"0"0"0,1 2 0 0,-1-2 0 0,0 0 0 0,2 0 0 0,0 0 0 0,0 0 0 15,0 0 0-15,0 0 0 0,0 0 384 0,7 0-340 0,2 0 9 0,5 0-42 16,0 0-1-16,-1-2 33 0,4 1 0 0,1-3 0 15,1 2-40-15,-1 0-10 0,0 0 49 0,2 1 1 16,0-2-160-16,-3 3 80 0,3 0 50 0,-3 0-10 16,1 0-90-16,0 0 56 0,-3 0 26 0,3 0-20 15,-4 0-21-15,5 0 45 16,-2 0-27-16,0 0 21 0,3 0 34 0,-3-1-4 0,-1-2-36 16,3 3 9-16,-3 0 12 0,3-1-9 0,-1-1 25 0,-1 0-116 15,1 2 47-15,2-2 0 16,-5 1-25-16,3-1 30 0,-1 0-12 0,-1-2 65 15,0 2-34-15,0 0 4 0,-1 0-16 0,2 0 75 16,-2 1-31-16,3-2-4 0,-4 3-25 0,4 0-24 16,-2 0 4-16,-1 0 24 0,2 0-112 15,0 0 50-15,1 0 13 0,-3 0 48 0,5 0-265 16,-3 3 123-16,1-3 45 0,-4 0 25 0,4 0-94 16,-6 0 69-16,2 0 35 0,0 0 54 0,-5 0-19 15,0 0-12-15,-2 0 11 0,0 0 140 16,0 0-70-16,-2 0-35 0,1 0 259 0,-1 0-157 15,1 0-41-15,1 0-41 0,-2 0 163 0,2 0-89 16,4 0-2-16,-1 0-34 0,4 0 93 0,-3 0-53 0,4 0-151 16,0 0 51-16,3 0 0 15,1 0 63-15,-1 0-11 0,-1 0-257 0,0 0 116 0,1 0 63 0,-1-3-105 32,-1 3 73-32,-2-2 13 0,0 2 0 0,-3 0 67 0,0 0-32 15,-1 0-51-15,-1 0 269 0,2 0-111 0,-5 0-54 0,5 0-25 16,-3 0 254-16,0 0-117 0,4 0-35 0,-2 0-49 0,2 0 85 15,1 0-41-15,2 0-32 0,0 0-102 16,3-1 45-16,-3 1-11 0,3-2 37 0,0 0-186 16,3 0 92-16,0 0 48 0,0 1 16 15,-1-2-129-15,6 0 45 16,-3 3 43-16,1 0-21 0,1-2-175 0,-5 0 68 0,5 2 68 16,1 0 7-16,-7 0-1 0,4-2 41 0,-6 0-1 0,3 2 91 15,1-2-40-15,-5 1 0 0,3 0 248 0,1-2-133 16,-3-1-73-16,1 2 133 0,-2-2-92 15,3 1 122-15,0-3-93 0,1 3-27 0,1-1-27 0,2 1-80 16,-2-3 22-16,5 5 1 0,-2-1 32 0,2 0-205 16,-1 0 112-16,1 2 42 0,0 0-293 31,2 0 316-31,1 0 8 0,1 0-26 0,-4 0-34 16,4-2 36-16,0 1-4 0,-3-1-28 0,3-2 62 0,0-2-19 15,1 3-36-15,-4-1-15 0,8 1 33 0,-2 0-11 0,-1 2-1 16,3-1 15-16,0-2-264 0,-2 2 128 0,-3 0 57 15,0 1 31-15,-2-3-239 16</inkml:trace>
  <inkml:trace contextRef="#ctx0" brushRef="#br0" timeOffset="25351.54">3048 8156 650 0,'-5'-4'0'0,"3"0"0"0,0 1 0 0,-1 1 0 16,3-5 0-16,0 3 0 0,0-2 0 0,0-1 0 0,10-3 0 0,2 2 0 0,8 1-33 0,4-1 49 0,3 1-191 0,3 2 84 0,2 1 42 0,3-2 0 16,0 2-46-16,8 2 40 0,-1 1 0 0,-1-2 36 15,-2 0-26-15,4 1 45 0,-8 0 0 16,5 0 0 0,-3 0 0-16,-4 1 0 0,1-2 56 0,-3 2-85 15,2 1 2-15,-4 0 27 0,1-2 0 0,-3 2 269 0,1 0-135 16,0 0 254-16,-5 0-171 0,5 0-76 0,-1 0-50 0,-3 0-12 15,1 3 105-15,-1 3-69 0,0 0-24 16,1 1-141-16,0 2 47 0,2-2 0 0,3 0 48 16,3-2-166-16,0 1 94 15,2-2 29-15,0-1 0 0,-3-3-559 0</inkml:trace>
  <inkml:trace contextRef="#ctx0" brushRef="#br0" timeOffset="25467.43">4624 8053 1449 0,'10'0'0'16,"1"4"0"-16,-2-3-1 0,1-1 0 0,-2 0 0 0,2 0 0 0,0 0-1 0,4 0 1 0,-2 0 0 0,7 2 0 0,1 0-69 0,3 3 57 0,0-5 28 0,2 0-626 0,7 0 297 15</inkml:trace>
  <inkml:trace contextRef="#ctx0" brushRef="#br0" timeOffset="25574.82">5106 8007 2300 0,'5'0'0'0,"-3"2"0"0,0 0 0 0,0 0 0 0,-2 0 0 0,0 0 0 0,0-2 0 0,0 0 0 0,0 0 0 16,0 0 0-16,0 0 79 0,0 2 0 0,0 3-703 0,0 4 334 0,0 5 167 0</inkml:trace>
  <inkml:trace contextRef="#ctx0" brushRef="#br0" timeOffset="27229.96">2848 8150 1309 0,'0'-2'0'0,"0"0"0"0,0 1 0 0,0 1 0 0,0 0 0 0,0 0 0 0,0 0 0 0,0 0 0 0,0 0 0 0,6 0 0 0,-2 0 102 0,1 0-44 0,0 0 100 15,2 1-55-15,-1 3-1 0,1 2-56 0,3-1 117 16,-3 2-47-16,4 1-40 0,-1 0-1 16,0 1 48-16,2 1-39 0,1 1 32 0,0 0-23 0,-1 0-12 15,0 2-35-15,1-3 46 16,-1 2 1-16,1-3-47 0,0 3 12 0,-1-4 44 16,3 1-56-16,-3 2 0 0,4-4 0 0,-4 3 10 15,6-5 2-15,-6 3-12 0,6-1 0 0,-1-1 29 16,1-1 1-16,-2 2-30 0,5-1-6 0,-1-2 6 15,-2 1 0-15,4 1-51 0,-2 0 26 0,0-2-21 16,1 1 0-16,1-1 0 0,-3 2 0 0,2-1 0 16,1 0 0-16,-2 0 0 0,0-2 0 0,3 1 0 15,0 0 0-15,-4-2 0 16,9 2 0-16,-10-3 0 0,4 3 0 0,1-1 0 16,-1-2 0-16,1 1 0 0,-3 2 0 0,5-2 0 15,-2-1 0-15,1-1 0 0,0 1 0 0,0-1 0 16,-2 4 0-16,1-4 0 0,-1 1 0 0,0 1 0 15,1 0 0-15,-1-1 0 0,-2 2 0 0,1-1 0 16,-2-1 0-16,2 3 0 16,1-2 0-16,1 0 0 0,4-2 0 0,-4 0 0 0,0 0 0 15,5 0 0-15,-1 0 0 0,-3 0 0 16,1 0 0-16,0 0 0 0,-4 0 0 0,2-2 0 16,-1 0 0-16,1-2 0 0,3 3 0 0,-3-1 0 15,-1-1 0-15,1 2 0 0,0-1 0 0,-2 0 0 16,7 1 0-16,-5-3 0 0,2 2 0 0,3-4 0 15,-5 0 0-15,3 1 0 0,0-2 0 0,-1 0 0 16,5-1 0-16,-2 1 0 0,-5 2 0 0,0-1 0 16,2 2 0-16,-4 1 0 15,2-1 0-15,-4 2 0 0,-1-2 0 0,1 3 0 16,-2-1 0-16,2-2 0 0,-1 0 0 0,1-1 0 16,2-1 0-16,-1 0 0 0,2-2 0 0,-2 1 0 15,0 0 0-15,1-1 0 0,1 1 0 0,-5 0 0 16,1-2 0-16,1 3 0 0,-3-1 0 0,1 0 0 15,-2 1 0-15,0-1 0 0,0 1 0 0,2-1 0 16,-1-1 0-16,0-2 0 0,1 3 0 0,0-2 0 16,0-1 0-16,1-1 0 0,-1 1 0 0,1-1 0 15,-1 1 0-15,-3 1 0 16,3-4 0-16,-4 4 0 0,3 0 0 0,-3-1 0 16,-1 1 0-16,4-2 0 0,-3 1 0 0,2 1 0 15,-1-3 0-15,2 4 0 0,-1-4 0 0,2 1 0 16,0-1 0-16,1 0 0 0,-1 2 0 0,3-3 0 15,-2 2 0-15,-3-1 0 0,0 3 0 0,0-3 0 16,0 5 0-16,-5 0 0 0,-1 1 0 0,1-2 0 16,-3 3 0-16,0-1 0 15,2 2 0-15,-4-1 0 0,3 1 0 0,-3-2 0 16,-2 3 0-16,3-1 0 0,-3 1 0 0,3-4 0 16,-1 4 0-16,-2-2 0 0,1 2 0 0,-2 1 0 15,-1 1 0-15,1-1 0 0,0 0 0 0,-2 0 0 16,0 0 0-16,0 2 0 0,0 0 0 0,0-2 0 15,0 2 0-15,0 0 0 0,0 0 0 0,0 0 0 16,0 0 0-16,0 0 0 0,0 0 0 0,0 0 0 16,0 0 0-16,0 0 0 0,0 0-254 15,0 0-415-15,-9 0 311 0</inkml:trace>
  <inkml:trace contextRef="#ctx0" brushRef="#br0" timeOffset="27804.52">2868 8101 1964 0,'-2'-2'0'0,"2"0"0"0,0-3 0 0,0-1 0 0,0-1 0 0,0-2 0 0,0-3 0 0,2 3 0 0,8-2 0 0,0-1 0 0,0 3 236 0,0-2-83 16,1 3-58-16,-2 0-13 0,3 1 1 0,-3-1-35 16,3 1-1-16,-2 1-58 0,-2-2 23 0,2 5-314 15,1-5 175-15,2 1 88 0,-2 0 43 16,6-2 12-16,-4-2 32 0,5 3-691 0,0-4 314 15,3-3-346-15</inkml:trace>
  <inkml:trace contextRef="#ctx0" brushRef="#br0" timeOffset="27945.96">3268 7707 2377 0,'0'-4'0'0,"3"3"0"0,-3-2 0 0,0 3 0 0,0-2 0 0,0 1 0 0,0-1 0 0,0 0 0 0,0 0 0 0,2 0 0 0,7 0 102 16,2-2 0-16,2 3-113 0,2-1 23 0,3 0 1 0,7 0-415 15,0 1 226-15,2-1 111 0,3-3 69 0,0-2-13 16,1 1-697-16</inkml:trace>
  <inkml:trace contextRef="#ctx0" brushRef="#br0" timeOffset="28084.36">3678 7591 1399 0,'0'0'0'0,"0"0"0"0,0 0 0 0,0 0 0 0,0 2 0 0,0-2 0 0,-2 0 0 0,2 0 0 0,0 0 0 0,0 0 0 0,0 0 495 0,0 0-44 15,0 0-202-15,0 0-88 0,0 0-472 16,0 3 179-16,0 5 91 0,0-1-279 0,3 3 183 16,0 2 105-16</inkml:trace>
  <inkml:trace contextRef="#ctx0" brushRef="#br0" timeOffset="28597.78">2881 8092 0 0,'0'-2'0'0,"0"0"0"0,0-1 0 0,0 0 0 0,0 2 0 0,0-1 0 0,0 0 0 0,0 0 0 0,0 1 0 0,0 1 0 0,1 0 0 0,1 0 0 0,0 0 0 0,-2 0 0 15,0 0 0-15,0 0 0 16,0 0 0-16,0 0 0 0,0 0 0 16,0 0 0-16,0 0 0 0,0 0 56 0,0 0-2 15,0 0-46-15,0 0-67 0</inkml:trace>
  <inkml:trace contextRef="#ctx0" brushRef="#br0" timeOffset="29479.19">2916 8064 1288 0,'0'0'0'0,"0"0"0"0,0 3 0 0,0-3 0 0,-2 0 0 0,2 0 0 0,0 0 0 0,-2 0 0 0,2 0 0 0,0 0 0 0,0-3 133 0,0-1-42 0,0-2 0 0,0 1-28 16,2-1 35-16,3-1-48 0,2-2 0 15,-3 3 72-15,2-4-35 0,0 3 12 0,0-1 3 16,-1 1 1-16,3-3-53 0,1 1 0 0,-3-1 1 0,-1 1 106 16,5-2-59-16,-3 0 49 0,4-1-48 0,-4 1-1 15,1 0-48-15,-2 1 13 16,5-1 24-16,-3 0-1 0,-1-2-36 0,3 2 23 0,0-1-23 15,-3 4 13-15,0-4 3 0,-1 4-16 0,2 1 0 16,-1-2 0-16,0 1 0 0,-2 1-34 0,4-2-16 0,-2 4 0 16,0-3 0-16,2 4 0 15,2-3 0-15,-3 0 0 0,3 1 0 0,1 3 0 0,-1-2 0 16,2 2 0-16,-3 1 0 0,5-3 0 16,0 4 0-16,0-3 0 0,2 2 0 0,2 1 0 15,0-1 0-15,1 0 0 0,-2-2 0 0,4 1 0 16,-2-1 0-16,0 0 0 0,0 1 0 0,-1-1 0 15,-1 1 0-15,1-4 0 16,3 4 0-16,-5-1 0 0,2 0 0 0,-1 0 0 16,-2 0 0-16,3 1 0 0,-1-2 0 0,0 2 0 15,0-3 0-15,4 1 0 0,-4 1 0 0,6-4 0 16,-1 3 0-16,2-2 0 0,-5 1 0 0,9-2 0 16,-3 3 0-16,-1-1 0 0,0 2 0 0,0-1 0 15,-1 1 0-15,4 0 0 0,-4 0 0 0,-2 2 0 16,3 1 0-16,0-4 0 0,-5 4 0 0,8-1 0 15,-5 0 0-15,2 0 0 16,-4 0 0-16,2 1 0 0,0 1 0 0,0-2 0 0,3 0 0 16,-1 0 0-16,1-2 0 0,2 0 0 15,2-2 0-15,2 1 0 0,-2 0 0 0,2-3 0 16,-2 1 0-16,0 4 0 0,-4 0 0 0,3-1 0 16,-3 0 0-16,0 3 0 0,-2 1 0 0,1 0 0 15,-2 0 0-15,6 0 0 0,-4 0 0 0,-3 0 0 16,6 0 0-16,-7 0 0 0,3 0 0 0,4 0 0 15,-3 0 0-15,0 0 0 0,2 0 0 0,-2 1 0 16,0 2 0-16,3-2 0 0,-4 3 0 16,-3-2 0-16,4 1 0 0,-3 3 0 15,0-2 0-15,6 3 0 0,-10-3 0 0,2 4 0 16,2-1 0-16,-2 1 0 0,2-1 0 0,2 0 0 16,-2 3 0-16,3-1 0 0,-2 1 0 0,-4-1 0 15,9 1 0-15,-3-1 0 0,0 0 0 0,-3 3 0 16,1-3 0-16,-3 0 0 0,4 5 0 0,-1-3 0 15,-7 0 0-15,3 0 0 0,0 2 0 16,-2 1 0-16,0-1 0 0,-2 3 0 16,0-2 0-16,-2 1 0 0,0 0 0 0,1 2 0 15,-1-1 0-15,-3-2 0 0,5 2 0 0,-3-4 0 16,2 1 0-16,-4-2 0 0,3-1 0 0,-1-1 0 16,-1-1 0-16,-4-5 0 0,4 3 0 0,-6-2 0 15,0 0 0-15,-1-2 0 0,-1-1 0 0,-2-1 0 16,0 0 0-16,-1 0 0 0,0 0 0 0,0 0 0 15,0 0 0-15,0 0 0 16,0 0 0-16,0 0 0 0,0 0 0 0,-2 0 0 0,-10 0 0 0,0 0 0 16,-3 0 0-16,0 6 0 15,-3 6 0-15,-3 0 0 0,-1 7 0 0</inkml:trace>
  <inkml:trace contextRef="#ctx0" brushRef="#br0" timeOffset="31047.39">2121 10517 1291 0,'-3'-4'0'0,"1"2"0"0,1-1 0 0,-1 2 0 0,-2 1 0 0,4 0 0 0,0-2 0 0,0 2 0 0,0 0 0 0,0 0 0 0,0 6 116 0,4 1-34 15,-1 3 1-15,4-1 216 0,-2 0-125 0,4 1-49 16,0-1-45-16,-2 1 228 0,2-2-130 0,2 1-64 16,-3 0 168-16,-1-2-104 0,3 3-70 0,2 0 141 15,-2-1-100-15,0 2-49 0,1 2-85 0,0-1-15 16,3 1 0-16,-2 2 0 0,2-3 0 0,-1 1 0 15,4 3 0-15,-1-3 0 0,-1 0 0 0,3 0 0 16,-1 0 0-16,0-2 0 16,1 1 0-16,-3-1 0 0,3 1 0 0,-2-3 0 15,2 0 0-15,-1-1 0 0,1-1 0 0,1 0 0 16,2-1 0-16,-1 2 0 0,-1-2 0 0,2-1 0 16,0 2 0-16,1-1 0 0,-2 0 0 0,5 1 0 15,-5-1 0-15,5 1 0 0,-3-1 0 0,-1 0 0 16,6 0 0-16,-3-1 0 0,0 1 0 0,3-1 0 15,-2 1 0-15,6 0 0 16,-4 0 0-16,3-3 0 0,-3 3 0 0,2-1 0 16,0 1 0-16,-7 2 0 0,10-3 0 0,-2 3 0 15,-1 1 0-15,1-1 0 0,0 2 0 0,2-1 0 16,-4-1 0-16,4 0 0 0,-2 0 0 0,2 1 0 16,1-1 0-16,-1-1 0 0,2 1 0 0,1-3 0 15,-1 1 0-15,-1-2 0 0,2 1 0 0,-5-3 0 16,2 2 0-16,-3 1 0 0,3 0 0 0,0-2 0 15,-2 1 0-15,0 2 0 16,0-4 0-16,0 5 0 0,0-1 0 0,0-3 0 0,0 3 0 0,-5-4 0 16,5 1 0-16,1 1 0 15,-1 0 0-15,0-2 0 0,-5 0 0 0,1 0 0 16,4 0 0-16,-2 0 0 0,2-1 0 0,-2 1 0 16,-3-2 0-16,6 0 0 0,-1 0 0 0,0 0 0 15,2 0 0-15,0 0 0 0,-1-2 0 0,5 1 0 16,-3-7 0-16,-2 1 0 0,1 1 0 0,-2 0 0 15,-3 2 0-15,2 1 0 0,-2 1 0 0,0 0 0 16,-3 0 0-16,-3 0 0 16,4-1 0-16,3 2 0 0,-5 0 0 0,3-2 0 15,-1 2 0-15,3-1 0 0,0-2 0 0,2-2 0 16,2-1 0-16,0-2 0 0,1-1 0 0,2 0 0 16,-4 2 0-16,1-4 0 0,0 3 0 0,-2 1 0 15,0-2 0-15,0 4 0 0,-7 0 0 0,7 0 0 16,-5 0 0-16,0 0 0 0,-2 1 0 0,1-2 0 15,-1 1 0-15,5-3 0 0,2 1 0 0,-3-1 0 16,1-4 0-16,4-1 0 16,2 0 0-16,5-6 0 0,-4 2 0 0,2-1 0 15,-6 3 0-15,4-4 0 0,-2 2 0 0,-1 3 0 16,-2-2 0-16,-4 3 0 0,0 1 0 0,-1 0 0 16,-2 2 0-16,3-2 0 0,-3-1 0 0,0 1 0 15,4 1 0-15,-1-5 0 0,4-1 0 0,0 0 0 16,1-1 0-16,-1 1 0 0,2-3 0 0,0 0 0 15,-4 2 0-15,0-2 0 16,-2 4 0-16,-1-1 0 0,-3 1 0 0,1 1 0 0,-2 1 0 16,0 0 0-16,0-3 0 0,-1 3 0 15,-2-2 0-15,1 2 0 0,-1 0 0 0,5-4 0 16,-2 0 0-16,4 1 0 0,-4-4 0 0,6 2 0 16,-4 2 0-16,1-1 0 0,-2 0 0 0,-1-1 0 15,-4 8 0-15,0-3 0 0,-2 2 0 0,0-1 0 16,-1 3 0-16,-4 2 0 0,1 0 0 0,1-1 0 15,1 1 0-15,1-2 0 0,0 1 0 16,3-1 0-16,-4-2 0 0,6 2 0 16,1-4 0-16,0 2 0 0,-2 1 0 0,1 1 0 15,-3-2 0-15,-4 3 0 0,0 5 0 0,-3-3 0 16,-2 2 0-16,-3 3 0 0,0-1 0 0,-2 2 0 16,-1 0 0-16,-1 2 0 0,0 0 0 0,0 0 0 15,0-1 0-15,0-1 0 0,-4 2 0 0,-8 0 0 16,-9 0 0-16,-4 0-1419 0,-16 9 641 0</inkml:trace>
  <inkml:trace contextRef="#ctx0" brushRef="#br0" timeOffset="31514">2198 10549 1758 0,'-6'-6'0'0,"2"1"-3"0,3 2 2 0,-1-3 1 0,2 1 0 0,0-2 0 0,0-3 0 0,3-1 0 0,9-3 0 0,3 1 0 0,6-4 84 0,-2 3 184 15,-1 1-96-15,7-7-68 0,-3 4-1 0,-1 1 0 16,1-1-53-16,-5 4-151 0,6-2 87 0,2 0 26 16,0 1 0-16,-1-2-589 0,6 3 314 0</inkml:trace>
  <inkml:trace contextRef="#ctx0" brushRef="#br0" timeOffset="31671.66">2956 10042 2398 0,'0'-10'0'0,"2"4"0"0,3-1 0 0,3-5 0 0,0 1 0 0,4-2 0 0,-3 2 0 0,2 0 0 0,1-3 0 0,4 3 0 0,1-2 55 15,5 0 2 1,2 0-11-16,6-1 0 0,5-1-549 0,4 1 274 0,7-3 137 0</inkml:trace>
  <inkml:trace contextRef="#ctx0" brushRef="#br0" timeOffset="31813.62">3721 9675 2336 0,'10'6'0'0,"-2"-2"0"0,0-1 0 0,-4-1 0 0,0 0 0 0,3-2 0 0,2 0 0 0,-1 0 0 0,4 0 0 0,1-2 0 0,4 0 159 0,2 0-57 16,8 1-165-16,0-3 54 0,7 1 1 0,2-4-531 15,9 2 286-15,-2-3 150 16,5 1-293-16,2-2 208 0,-4-1 105 0</inkml:trace>
  <inkml:trace contextRef="#ctx0" brushRef="#br0" timeOffset="31944.04">4472 9596 2234 0,'14'6'0'0,"-3"-1"0"0,-1 1 0 0,-6-2 0 0,1-2 0 0,-1 0 0 0,1-1 0 0,2-1 0 0,1 0 0 0,5 0 0 0,4 0 268 0,0 0-110 0,4-1-57 16,5-3-125-16,0 0 35 0,6 1 12 15,8-3-581-15,1 2 302 16,3-2 151-16,4 2-1358 0,1-1 1446 0,2 3 4 0</inkml:trace>
  <inkml:trace contextRef="#ctx0" brushRef="#br0" timeOffset="32373.8">5310 9629 2582 0,'13'15'0'0,"-5"-2"0"0,1-4 0 0,1-3 0 0,0 0 0 0,2-5 0 0,5-1 0 0,2 0 0 0,5 0 0 0,2 0 0 0,1 0 189 0,1-1-71 0,4-5-374 15,1 3 145-15,-1 0 79 0,3 1 38 16,3 0-319-16,5 2 179 0,-8 0 102 0,10 0 32 16,-9 0-758-16,1 4 378 0,2 5 189 15,-7 1-18-15,-4 0-59 0,0 2 140 0,-8-2 45 0,-2 1 83 0,0 0 98 16,-6-2-94-16,0-1-12 0,-1-1 576 16,0-3-307-16,2-2-154 0,-3-2 254 15,4 0-192-15,0 0 8 0,1 0-83 0,7-2 416 16,1-5-233-16,2 1-116 0,-5 0-102 0,10 1-13 15,-3 2-1-15,3 2-442 16,-2-1 221-16,2 2 110 0,-4 0-1046 0,6 0 1112 16,-5 8-1-16,1-1-30 0,-1 2 45 0,-4 1-337 0,-1-2 127 0,0 1 82 15,-6 2 33-15,1-2 2 0,-4 1 24 16,-1 0 10-16,-2-3-11 0,0 4 132 16,-2-3-60-16,1-1-30 0,0-1-1 0,3 1 188 0,1-1-120 15,4-1-43-15,0-1 225 0,1-3-94 0,-1 4-76 16,3-5 266-16,-1 2-144 0,-1 0-55 0,-1 0 82 15,-1-2-85 1,-3 2-43-16,-1 0 0 0,-2-1 61 0,1 1-57 0,-2 0 0 16,1-2-156-16,-2 2 56 0,2 1-1 0,-2 0-395 15,4 0 220-15,-1 2 115 0,3 0 57 0,4 0-1184 16,-2-1 1157-16,3 3 21 16,4-3-59-16</inkml:trace>
  <inkml:trace contextRef="#ctx0" brushRef="#br0" timeOffset="32458.05">7228 10004 430 0,'0'7'0'0,"2"-1"0"0,-2 0 0 0,2-1 424 0,0-1-191 0,-1 0-94 0,1 2-66 0,3 1-30 0,-1 2 0 0</inkml:trace>
  <inkml:trace contextRef="#ctx0" brushRef="#br0" timeOffset="41126.83">4897 9035 1567 0,'0'0'0'0,"0"0"0"0,0 0 0 0,0 0 0 0,0 0 0 0,0 0 0 0,0 0 0 0,0 0 0 0,0 0 0 0,0 0 0 0,3 0 108 0,-1 0-33 0,-2 0 78 15,2 0-55-15,1 0-28 0,0 0 11 0,0-2-1 16,0 0-1-16,1 0-36 0,-2 0-1 0,1 0 76 16,2 1-28-16,-3 1-10 0,3-3-38 0,-2 3 36 15,3-2 0-15,-2 2-35 0,3 0 50 0,-1 0-51 16,1 0 0-16,-1 0 15 0,3 0-15 0,3-1 1 16,-3 1 10-16,5-2-52 15,-4 2 41-15,5-2 1 0,-4 0-1 0,6 0-25 16,-4 0 36-16,4 1-11 0,-3-1 0 0,3 0-43 15,-3 2-8-15,4-2 47 0,-4 2-36 0,4 0-8 16,-1 0 29-16,-1 0-34 0,3 0-5 0,-1 0 41 16,2 0-2-16,0 0-44 0,5 0 38 0,0 0 2 15,1 0-4-15,-4 0-14 0,4 0 10 0,-2-2 5 16,1 0-8-16,-2 2 3 0,2 0 1 0,-4 0 5 16,2 0-16-16,2 0 12 15,1 0-2-15,-2 0 44 0,1 0-41 0,-3 0 3 16,9 0-2-16,-3 0 3 0,4 0-2 0,-2 0-1 15,3-2-12-15,3-5-3 0,5 0 0 0,1-2 0 16,-3 0 0-16,2 0 0 0,-5 3 0 0,4 0 0 16,-5-3 0-16,2 3 0 0,0 3 0 0,-6 1 0 15,4 0 0-15,-4 0-7 0,3 1 4 0,-4 1 1 16,2 0 1-16,-2 0 1 16,3 0-5-16,-3-2 23 0,1 0-18 0,-1 0 0 0,2 1 0 15,-2-6 0-15,0 4 0 0,-6-3 0 16,6 0 0-16,-9 0 0 0,0 3 0 0,-5-1 0 15,2 0 0-15,-9 2 0 0,3 1 0 0,-5-1 0 16,-3 0 0-16,-3 2 0 0,1 0 0 0,0 0 0 16,-2 0 0-16,0 0 0 0,0 0 0 0,0 0-251 15,-2 0 90-15,-5 0 60 0,0 0-361 0,-5 0 211 16,1 0 99-16,-5 5-695 0,-6 7 403 16</inkml:trace>
  <inkml:trace contextRef="#ctx0" brushRef="#br0" timeOffset="41882.21">4897 9381 1593 0,'0'0'0'0,"0"0"0"0,0 0 0 0,0 0 0 0,0-2 0 0,0-1 0 0,0 3 0 0,0-1 0 0,5-2 0 0,1 2 0 0,2-1 116 0,1 0-37 0,3 1 0 0,-1-2-38 0,2 1 136 16,2 1-72-16,2-4-33 0,0 2 51 0,1-1-42 15,4 0 1-15,-4 3 1 0,4-3-10 16,-1 2-32-16,2-2 0 0,1 3 35 0,0-2-1 0,1 2-23 16,3-1-11-16,0 0 0 0,2-3 0 0,5 4-11 15,-2-2 11-15,4-2 11 0,0 1-37 16,7-2 26-16,-5 0 0 0,-2 0-40 0,8-1 40 16,-10 1 10-16,10 0-25 0,-4-1 11 0,-3 2 3 15,1-2-42-15,-4 0-1 0,3 3 43 16,-3 3-113-16,0-1 95 0,2-1 7 0,-4 2-3 15,0 1 8-15,-1 0-12 0,2 0-32 0,1 0 28 0,0 0 5 16,2-2-7-16,2 0 9 0,5-5-1 16,-3 1-5-16,0-2-5 15,1 1 4-15,1-3-6 0,-4 5 8 0,7-3-46 0,-2 3 42 0,-12-1-60 16,9 3 29-16,-8-2-1 0,2 2-23 16,-5 1-3-16,1 0 49 0,-2 2-5 15,-3 0 3-15,2 0-44 0,-5 0 40 0,2 0-15 16,0 0 36-16,-5 0-32 0,3 0 5 0,-2 0-10 15,-5 0 6-15,2-2 74 0,-4 0-34 0,-3 0 4 0,-3 0 5 16,-1 1 6-16,1-1-41 0,-6 0-14 16,0 1 17-16,1-2 6 0,-3 1-4 0,0 1-36 0,0-3 5 15,0-1 31-15,0 2-1 0,0-1-551 16,-6 1 261-16,-1-1-688 16,-2 2 454-16,-4 1 242 0</inkml:trace>
  <inkml:trace contextRef="#ctx0" brushRef="#br0" timeOffset="50817.08">4141 9480 2332 0,'0'0'0'0,"0"0"0"0,0 0 0 0,0 0 0 0,0 0 0 0,0 2 0 0,7 3 0 0,2 5 0 0,0 1 0 0,5 0 0 0,-2 1 106 0,1 2-34 16,-3-1 11-16,4 3 89 0,-1-3-66 0,-1 2-33 16,2-2-57-16,-3 1 24 0,0-3 10 0,-1-2-187 15,-1 0 89-15,-3-1 44 0,-1 1-1 0,0-3-336 16,-2-1 166-16,1-1 96 0,-1 0-4 0,-1-4-528 15,-2 0 283-15,2 0 134 0,1 0 82 0,-2-12-158 16</inkml:trace>
  <inkml:trace contextRef="#ctx0" brushRef="#br0" timeOffset="51025.65">4437 9424 2136 0,'2'-7'0'0,"-1"2"0"0,1 1 0 0,-2 1 0 0,0 1 0 0,0 2 0 0,0 0 0 0,0 0 0 0,-2 0 0 0,-1 0 0 0,-1 7 556 0,-1 7-259 0,-1 1-128 15,-2 6-65-15,1-1 282 0,-3 8-178 16,-1 4-133-16,0 0-75 0,3 2 0 16,-5 0 0-16,4 1 0 0,1 1 0 0,-1-4 0 15,1 0 0-15,3-4 0 0,-1-7 0 0,2 1 0 16,3-3 0-16,-3-8-315 0,4-2 81 0,-2-1 54 16,-1-6 88-16,3 0-561 0,0-2 312 0,-1 0 150 15,1-4 76-15,-2-13-490 0</inkml:trace>
  <inkml:trace contextRef="#ctx0" brushRef="#br0" timeOffset="51557.4">3861 8858 1972 0,'-7'-1'0'0,"7"-2"0"0,-5 2 0 0,3-1 0 0,0 2 0 0,2-2 0 0,0 2 0 0,0 0 0 0,0 0 0 0,0 0 0 0,9 0 101 0,-1 5 54 0,4 3-56 0,-2 1-20 0,3 2-20 16,-3 1-18-16,4 1 0 16,-5 0-188-16,2 0 94 0,-1 2 57 0,-5 0-11 0,3-3 48 15,-3 1 0-15,-2-4-407 0,0 1 200 0,-2-3 40 0,2-3-458 16,-1-1 255-16,-1-3-21 15,1 0 155-15</inkml:trace>
  <inkml:trace contextRef="#ctx0" brushRef="#br0" timeOffset="51745.92">4049 8734 2393 0,'0'0'0'0,"-3"3"0"0,-1 4 0 15,-1 2 0-15,2 4 0 0,-2 2 0 0,3 2 0 0,-3 2 0 0,0 7 0 0,2 0 0 0,-2 2 97 0,1 1-28 0,1 1 0 0,-2-4-17 0,2 8 132 16,1-6-71-16,-3 0-37 0,4-6-357 16,-3 6 161-16,3-7 90 0,-4 2 31 0,4-4-1 15,-2-2-191-15,0-1 116 0,3-8 57 0,-2-2-82 0,2-5-572 16,0-1 316-16,0-1 157 0</inkml:trace>
  <inkml:trace contextRef="#ctx0" brushRef="#br0" timeOffset="51911.16">4042 8952 2206 0,'2'0'0'0,"3"0"0"0,0 0 0 0,-1 0 0 0,3 0 0 0,4 0 0 0,3-2 0 0,0-4 0 0,4 4 0 0,-1-3 0 0,1 1 99 0,2 0 95 0,-3 1-81 0,1 1-37 16,-1 0-318-16,-4 2 142 0,-1 0 70 16,1 0 46-16,-5 0-237 0,1 0 131 0,-6 0 65 15,0 0-588-15,-1 0 309 0,-2 0 52 0,0 0 115 0</inkml:trace>
  <inkml:trace contextRef="#ctx0" brushRef="#br0" timeOffset="52098.67">4192 8734 2242 0,'-5'-2'0'0,"-2"1"0"0,-2 1 0 0,7 0 0 0,-5 0 0 0,7 0 0 0,0 3 0 0,0 7 0 0,0 3 0 15,0 2 0-15,4 6 322 0,5 1-141 0,-2 5-70 0,0 0-19 0,-2 5-44 0,1-1-7 16,-1 2-436-16,-2-1 347 0,1-2 45 0,-3-1 9 15,1 0 35-15,0 0-238 16,0-9 119-16,1 4 59 0,-1-3 30 0,-2-7-590 0,5-4 232 16,-4-2 159-16,3-6 39 0,4-2-291 0</inkml:trace>
  <inkml:trace contextRef="#ctx0" brushRef="#br0" timeOffset="52467.17">4403 8604 2330 0,'6'-1'0'0,"-3"-1"0"0,1 2 0 0,0 0 0 0,-4 3 0 0,2 11 0 0,-2 1 0 0,3 8 0 0,-1 3 0 0,-1 2 0 0,-1 4 67 15,2 0 11-15,0 1 118 0,-1 0-78 16,1-4-63-16,0-1-14 0,0-5 0 0,-1 0 10 16,3-5-10-16,-2 0-81 0,1-9 41 0,-3-2-105 15,3-1 72-15,0-4 47 0,-3-2-10 0,0 0-28 16,0 0 25-16,0-4-32 0,-6-7-28 15,-3-5 20-15,1 2-1 0,-2-5-65 0,-2 0 47 16,0 0 19-16,0 0-1 16,1 6 56-16,1 4 4 0,-1 3-41 0,0 5 4 0,0 1-7 15,-1 0 228-15,4 4-104 0,0 10-52 16,2 2-21-16,2 3 241 0,2 1-117 0,0-2-66 0,2 3-6 16,0 0 87-16,0-4-63 0,5 1-32 0,5-2-45 15,0-3 13-15,-1-2 12 0,4-1-11 0,-1-1-200 16,-1-6 100-16,1 1 50 15,0-2-516-15,2-2 252 0,-2 0 141 0,5 0-573 16,-5-7 332-16,4-4 166 0,-4-3 73 0,3-3-355 16,-4 1 224-16,3-9 112 0,-5-2-71 0</inkml:trace>
  <inkml:trace contextRef="#ctx0" brushRef="#br0" timeOffset="52606.91">4546 8825 2180 0,'0'-10'0'0,"-1"2"0"0,-3 5 0 0,3 1 0 15,0 0 0-15,-1 0 0 0,-1 2 0 0,3 0 0 0,0 0 0 0,0 0 0 0,0 2 307 0,5 4-132 0,1 1-58 0,2 5-42 0,1-1-111 0,1 0 38 16,1 0 0-16,-1 2 39 0,2-2-470 0,-2-1 230 0,-1-1 120 16,-1-3-514-16,2-2 256 15,1 0 171-15,-2-4-336 0,4 0 235 0,-3-5 114 0</inkml:trace>
  <inkml:trace contextRef="#ctx0" brushRef="#br0" timeOffset="52741.28">4748 8678 2512 0,'0'-20'0'0,"0"2"0"0,0 3 0 0,0 4 0 0,0 1 0 0,0 5 0 0,0 3 0 0,0 0 0 0,0 2 0 0,0 0 0 0,0 9 121 0,-5 14 495 0,-3 8-278 16,-7 11-153-16,-3 15-26 0,-2 3-159 0,-4 8 0 0,0 5 0 0,-4 8 0 15,-3 11 0-15,2-5 0 0,1 6 0 16,0 8-160-16,-2 8-256 0</inkml:trace>
  <inkml:trace contextRef="#ctx0" brushRef="#br0" timeOffset="54712.03">13772 7468 1887 0,'-2'-16'0'0,"0"9"0"0,0 0 0 0,-2 1 0 0,3 1 0 16,1 3 0-16,-2 1 0 0,2-2 0 0,-2 3 0 0,2 0 0 0,0 8 83 0,0 11 15 0,0 8-18 0,0 2-10 0,2 13 197 0,0 3-113 0,-1 7-57 15,1 2-28-15,0 5 211 0,0 9-124 16,0-8-59-16,0 2 52 0,-1-1-54 0,1-1-27 0,-2-7 9 15,2 5 77-15,0-3-104 16,0-3-50-16,0-5 0 0,0-4 0 0,0-9 0 16,2 0 0-16,-3-6 0 0,1-7 0 0,0 0 0 15,0-8 0-15,0-4 0 0,-2-5 0 0,0 0 0 16,0-4 0-16,0 0 0 0,0 0 0 0,-8-8 0 16,1-8 0-16,-5-7 0 0,3-3 0 0,-2-2 0 15,-2-7 0-15,-2-4 0 0,-2 0 0 0,-1-3 0 16,-3 1 0-16,-4 5 0 0,2 10 0 0,-3 3-45 15,2 10-132-15,-2 8 67 16,-3 5 35-16,3 0 166 0,1 13-76 0,1 12-23 16,0 10 317-16,3 0-309 0,4 6 0 0,8-8 0 15,1 5 0-15,7-3 0 0,1 0 0 0,0-2 0 16,5-3 0-16,12-2 0 0,0-7 0 0,5 1 0 16,3-5 0-16,-1-2 0 0,4-6 0 0,-2-1 0 15,-3-3 0-15,6-4 0 0,-7-1 0 0,0 0 0 16,-1 0 0-16,0-1 0 0,-3-6 0 0,0-4 0 15,-2-2-97-15,3-5-671 16,-1 0 363-16,-2-3 183 0,3-5 80 0,1-9-266 16,1-4 183-16,0-4 93 0</inkml:trace>
  <inkml:trace contextRef="#ctx0" brushRef="#br0" timeOffset="55048.21">14010 7777 2737 0,'2'-9'0'0,"-2"2"0"0,0 2 0 0,0 0 0 0,0 2 0 0,0 1 0 0,0 2 0 0,2 0 0 0,0 0 0 0,5 12 0 0,1 5 319 0,1 6-144 16,2 0-67-16,-1 8 392 0,3 2-408 0,0 7-92 15,-1-7 0-15,-1 13 0 0,1-5 0 0,-3 4 0 16,0-2 0-16,-2 2 0 0,-1-5 0 0,2 11 0 16,-1-8 0-16,-2-9 0 0,3 1 0 0,-2-1 0 15,0-11 0-15,-1-3 0 0,0-2 0 16,-3-9 0-16,0-4 0 0,0-1 0 0,0-4 0 0,2 0 0 15,0-17 0-15,3-9 0 16,2-12 0-16,3-3 0 0,1-10 0 0,3-13 0 16,0 2 0-16,1-4 0 0,1 1 0 0,-2 8 0 15,4-12 0-15,-5 20 0 0,-2-1 0 0,-1 3 0 16,-5 11 0-16,1 6 0 0,-5 1 0 0,3 7 0 16,-2 5 0-16,-2 8 0 0,0 3 0 0,0 4-108 15,0 2-95-15,1 2-662 0,1 15 412 0,1 8 206 16,4-1 104-16,0 0-290 0,3 6 201 15</inkml:trace>
  <inkml:trace contextRef="#ctx0" brushRef="#br0" timeOffset="55238.34">14594 7970 3082 0,'0'7'0'0,"0"2"0"16,0-2 0-16,0-4 0 0,0 3 0 0,0-1 0 0,0-1 0 0,2 2 0 0,6 1 0 0,3 1 0 0,2 2 224 0,0 1 336 0,2 0-495 15,0 2-65-15,2 2 0 0,-2 2 0 0,0 0 0 16,0 0 0-16,-1 1 0 0,-3-1 0 0,0 0 0 16,-1-2 0-16,-1-1-307 0,0-3-11 0,1-4 189 15,-1 1-27-15,5-8-784 0,-2 0 449 0,1 0 226 16</inkml:trace>
  <inkml:trace contextRef="#ctx0" brushRef="#br0" timeOffset="55602.88">14977 7947 3149 0,'-5'-12'0'0,"1"2"0"0,-3 0 0 0,1 1 0 0,0 2 0 0,0 1 0 0,1-1 0 0,3 5 0 0,-1-2 0 0,1 1 0 0,2 2 233 0,-2 1-96 15,0 0 275-15,-2 4-412 0,0 11 0 0,-2 4 0 0,-1 5 0 16,-2 2 0-16,-1 6 0 0,-5 5 0 0,2 4 0 16,-2 0 0-16,-2 3 0 0,0 7 0 0,-2 3 0 15,-1 7 0-15,3-5 0 0,-2 2 0 16,-1 4 0-16,6-7 0 0,-4 10 0 0,1-3 0 0,2 2 0 15,1 0 0-15,3 0 0 16,0-10 0-16,1 5 0 0,1-5 0 0,2-3 0 16,2-4 0-16,-4-2 0 0,4-9 0 0,-2 3 0 15,1-4 0-15,-2 2 0 0,2-3 0 0,-1-5 0 16,2-3 0-16,-4 3 0 0,2-8 0 0,0-2 0 16,0-1 0-16,1-4 0 0,3 1 0 0,-2-7 0 15,1 2 0-15,1-4 0 0,1-1 0 0,0-3 0 16,0 0 0-16,2 0 0 0,0-2 0 0,-2 0 0 15,2 0 0-15,0 0 0 16,-1 0 0-16,1 0 0 0,0 0 0 0,0-8 0 16,0-3 0-16,0-8-619 0,9-2 82 0,4-7 253 15,0-3 121-15</inkml:trace>
  <inkml:trace contextRef="#ctx0" brushRef="#br0" timeOffset="55881.4">15393 7954 3200 0,'0'-7'0'0,"0"6"0"0,0-2 0 0,0 2 0 0,0-3 0 0,5 2-1 0,3-2 0 0,2 3 1 0,2-3 0 0,1 2-2 0,4 1 633 0,4-2-527 15,3 3-104-15,2-1 0 0,-1-2 0 16,5 3 0-16,-2 0 0 0,2 0 0 0,1 0 0 16,-3 0 0-16,-4 0 0 0,7 0 0 0,-10 0 0 15,0 0 0-15,-1 0 0 0,-4 0 0 0,-2 0 0 16,-5 0 0-16,-2 4-426 0,-2 4 91 0,-3-1 91 16,0 4 100-16</inkml:trace>
  <inkml:trace contextRef="#ctx0" brushRef="#br0" timeOffset="56109.09">15591 8256 3568 0,'-10'5'-6'0,"2"5"2"0,5-5 2 0,-2-4 0 0,5 4 2 0,0-3 0 0,2-1 0 0,12-1 0 0,5 2 0 0,4 0 0 0,4-2 377 16,3 3-377-16,4-3 0 15,-3 0 0-15,1 0 0 0,0 1 0 0,0 1 0 0,-4-1 0 0,-3 2 0 16,0-2 0-16,-4 1 0 0,-3-2 0 15,-3 0 0-15,-6 0 0 0,1 0 0 16,-5 0 0-16,-2 0 0 0,-1 0 0 0,-1 0 0 16,-1 0 0-16,0 0 0 0,0 0 0 0,0 0-51 15,-6 0-362-15,2-2 186 0,-1 2 94 0,-2 0-458 16</inkml:trace>
  <inkml:trace contextRef="#ctx0" brushRef="#br0" timeOffset="62866.86">20730 7335 2021 0,'0'0'-5'0,"0"0"1"0,0 0 1 0,0 8 1 0,0 5 0 0,0 2 2 0,2 5 0 0,0 9-1 0,-1-1 1 0,1 4 0 0,-2 3 144 0,0 7-52 0,0-4 11 0,0 10 44 16,0-3-53-16,0 2-1 0,0 1-54 0,0-2 95 15,-2-4-37-15,-1 7-10 0,-1-15-49 0,1 7 88 16,1-4-43-16,0-2-1 0,2-10 8 0,0 7-51 16,0-11-1-16,0 2 1 0,0-5 38 0,0-1 1 15,0-4-29-15,0-2-46 0,0-3 35 0,0-4 1 16,0-1-1-16,0-3 0 0,0 2-52 0,0-2 22 16,0 0-6-16,0 0 0 0,-4-8 2 15,1-3-4-15,-2-2-158 0,1-1 54 16,-1-8 51-16,-2-2 34 0,1-1-129 0,-2-3 73 15,1 0 15-15,-4-1-145 0,0 0 76 0,-5 2 48 16,2 5 2-16,-2 5 68 0,-5 1-11 0,-4 5-19 16,0 5 0-16,-3 4 157 0,-2 2-78 0,0 0-40 15,0 3 300-15,-2 13-141 0,4 3-85 0,1 1-42 0,2 3 174 16,5 1-96-16,3 2 0 0,4 2-11 0,5-2-97 16,4 1 0-16,4-1 0 0,0 0 0 15,4-4 0-15,13 4 0 16,4-4 0-16,1-1 0 0,5-3 0 0,1-3 0 15,0 0 0-15,-1-3 0 0,1-2 0 0,-2-4 0 16,1 1 0-16,-7-4 0 0,3 1 0 0,-4-4 0 0,-3 0 0 16,0 0 0-16,-4 0-128 15,-3 0-614-15,3 0 356 0,-3 0 171 0,-1-3-545 16,2-1 359-16,-1-3 179 0</inkml:trace>
  <inkml:trace contextRef="#ctx0" brushRef="#br0" timeOffset="63723.2">20963 7821 2337 0,'0'0'0'0,"-2"0"0"0,2 0 0 0,0 0 0 0,0 3 0 0,0 2 0 0,0 1 0 0,2 3 0 0,7 4 0 0,2 1 0 0,1 1 94 0,-1 1 218 15,3 2-140-15,-1 0-66 0,-1 1-12 0,4-2-26 16,-3 4 10-16,2-5-128 0,-4 3 46 0,3 0 1 15,-3-1 44-15,-4-3 0 0,0 2-313 16,0-3 152-16,-4-1-485 0,-1-4 311 0,0 1 106 0,0-3 90 16,-1-3-520-16,1-3 294 15,0-1 140-15</inkml:trace>
  <inkml:trace contextRef="#ctx0" brushRef="#br0" timeOffset="64004.39">21449 7657 2721 0,'0'-5'0'0,"0"2"0"0,0 1 0 16,0 0 0-16,0 2 0 0,-4 0 0 0,-1 0 0 0,-1 2 0 0,1 9 0 0,-2 5 0 0,-2 2 283 0,2 7-120 0,-2 0-52 0,-3 7 220 16,1-2-145-16,-3 12-50 0,-4-2-136 0,-1 6 0 0,-3 5 0 15,-6 11 0-15,0 0 0 16,-4 7 0-16,-7 16 0 0,-1 0 0 0,4-9 0 0,-7 22 0 15,5-8 0-15,-1-1 0 0,3-1 0 16,6-3 0-16,4-13 0 0,1 3 0 0,3-7 0 0,5-15 0 16,2 1-29-16,0-5-157 0,2-11 69 0,1 0-194 15,1-5 134-15,1-6 68 0,1-9-227 16,2-2 146-16,2-1 65 0,-1-4 47 0,2-3 0 16,-2-3 37-16</inkml:trace>
  <inkml:trace contextRef="#ctx0" brushRef="#br0" timeOffset="67265.42">16337 8122 1672 0,'-9'-7'0'0,"2"-4"0"0,-1 3 0 0,0-6 0 0,3 2 0 0,5-4 0 0,0 0 0 0,0-5 0 0,0-1 0 0,10-1 0 0,2-2 39 0,3-1-1 15,2 0 11-15,1 2 20 0,2-3 1 0,1 2-32 16,-2 1 1-16,1 3 52 0,-5 1-17 0,2 4-10 16,0 0-25-16,-2 3 112 15,0 3-56-15,1 3-28 0,0 1 9 0,-2 5 105 16,2-2-71-16,0 3-36 0,4 0 114 0,-1 6-74 16,1 5-29-16,4 3 33 0,-1 1-39 0,2 0-1 15,0 0-39-15,2 2 98 0,1-2-80 0,2-1-57 16,-2 1 0-16,2-5 0 0,-3 1 0 0,-1-1 0 15,-6-3 0-15,3 3 0 0,-2-5 0 0,-3 0 0 16,-1 0 0-16,-2-3 0 0,-5-1 0 0,1-1 0 16,-2 0 0-16,-3 0 0 0,0 0 0 0,-3 0-254 15,-1 0-62-15,0-1 113 0,0-3 87 0,-2 0-385 16,0-1 231-16,0-1 116 16,-4 2 48-16,-5 0-472 0,-5 3 270 0</inkml:trace>
  <inkml:trace contextRef="#ctx0" brushRef="#br0" timeOffset="67489.73">16668 7852 2282 0,'-18'2'0'0,"4"7"0"0,1-1 0 0,1-3 0 0,5 1 0 0,1-2 0 0,3 5 0 0,1 0 0 15,2 1 0-15,0 3 0 0,0 2 257 0,4 1-109 0,3 5-45 0,2 1-37 0,-1 1 253 16,1 2-140-16,-3 0-70 0,1 2-32 0,-2-4 9 15,0 9-47-15,-3-5-226 0,0 0 114 0,0-1 55 16,-1 2 29-16,1-7-183 0,0 0 101 0,-2-3 55 16,2-5 27-16,-2-4-617 0,2-4 218 0,0-3 166 15,3-2 93-15,3 0-350 0,1-13 219 16,2-7-211-16</inkml:trace>
  <inkml:trace contextRef="#ctx0" brushRef="#br0" timeOffset="67695.64">16829 7953 2314 0,'3'-7'0'0,"-3"3"0"0,0 0 0 0,0 2 0 0,0 2 0 0,0 0 0 0,0 0 0 0,2 0 0 0,-1 0 0 0,3 10 0 0,2 4 506 0,-1 1-224 0,0 5-126 0,2 4-59 16,-2 0-29-16,-1 3 180 0,1 0-105 16,-1 3-70-16,0 2-29 0,-1 1-44 0,1-1 0 15,-1 0-159-15,0-1 51 0,-1-6 83 0,2 6 27 16,-2-8-505-16,1 1 271 0,1-3 135 0,0-6-640 15,-1-2 339-15,6-3 185 0,-4-2-340 0,0-4 258 16,3-3 127-16</inkml:trace>
  <inkml:trace contextRef="#ctx0" brushRef="#br0" timeOffset="68416.89">17683 7803 2055 0,'0'-8'0'0,"0"5"0"0,-1-1 0 15,-1 2 0-15,-2 0 0 0,0 2 0 0,1 0 0 0,-3 0 0 0,0 9 0 0,2 8 0 0,2 6 143 0,-1 1 256 0,1 5-185 0,0 6-87 0,2 1-43 16,0 2 193-16,0 5-118 0,0-10-50 0,0 7 38 16,2-5-54-16,5-3-26 0,5 0-10 0,-1-3-57 15,0-9 0-15,1 3 0 0,1-6 0 0,-2-7 0 16,2 1 0-16,0-7 0 0,1-4 0 15,-2 0 0-15,6-9 0 0,-6-10 0 0,4-3-68 0,-3-3-10 16,-1-4 13-16,0-3-49 16,1-10 28-16,-1 3 38 0,-1-4-11 0,2-4-173 0,0-2 84 0,-2 1 54 15,1 2 25-15,-5 11-148 16,-1-1 89-16,-2 11 33 0,-1 1 170 0,-1 5-58 16,-2 8-29-16,0 1 1 0,0 7 420 0,0 1-232 15,0 2-81-15,0 0 362 0,-4 8-195 0,1 8-234 16,-1 9-29-16,2-5 0 0,0 12 0 0,2 0 0 15,0 2 0-15,0 2 0 0,0-2 0 0,2-3 0 16,6 1 0-16,-1 1 0 0,3-5 0 16,-1-1 0-16,0 0 0 0,-1-6 0 0,0 2 0 0,1-5 0 15,-2-1 0-15,1-2 0 16,-2-6 0-16,-1-1 0 0,-1-3 0 0,1-3-36 16,-1 0-111-16,2-2-208 0,0 0 157 0,1 0 69 15,-2 0-504-15,3-4 296 0,2-3 149 0,-1-1 74 16,2-1-490-16,1 0 272 0</inkml:trace>
  <inkml:trace contextRef="#ctx0" brushRef="#br0" timeOffset="68823.47">18453 7702 1147 0,'-1'-3'0'0,"1"1"0"0,-2 2 0 0,2 0 0 0,0-1 0 0,-2 1 0 0,2 0 0 0,-2 0 0 16,0-2 0-16,2 2 0 0,-1 0 165 0,-3 0-63 0,2 0-21 0,-2 0 274 0,0 0-158 0,-2 0-79 15,1 2-38-15,-1 6 306 0,1 5-162 0,0-1-97 16,-4 5 262-16,4 5-174 16,-1 2-88-16,3 3 77 0,-1 3-190 0,2-2-14 0,2 3 0 15,0 1 0-15,0-2 0 0,0-2 0 16,6-2 0-16,3 3 0 0,0-5 0 0,1 0 0 16,1-5 0-16,0 0 0 0,1-2 0 0,-1-2 0 15,1-3 0-15,-2-3-159 0,1-2 48 0,-1-5-248 16,1 0 157-16,-2-2 57 0,-1 0 52 0,4 0-359 15,-3-2 206-15,0-7 103 0,1-7 41 0,1-3-410 16,0-3 235-16,1-6 119 0</inkml:trace>
  <inkml:trace contextRef="#ctx0" brushRef="#br0" timeOffset="69001.52">18668 7798 2326 0,'-8'-8'0'0,"5"4"0"0,-5 1 0 0,2-2 0 0,1 4 0 15,1-1 0-15,2 1 0 0,0-2 0 0,2 3 0 0,0 0 0 0,0 0 513 0,6 6-237 0,3 3-118 0,3 0 129 0,-1 3-113 16,2 0-73-16,0 0-30 0,3-1-93 0,-4 3 31 0,3-1 0 16,-1 0 20-16,-2-2-480 15,0 0 235-15,-3 0 127 0,0-1 65 0,-3-3-772 16,2 3 280-16,-2-5 244 0,-1-1-368 0,-1-4 300 16</inkml:trace>
  <inkml:trace contextRef="#ctx0" brushRef="#br0" timeOffset="69280.88">18905 7692 2838 0,'1'-10'0'0,"1"2"0"0,-2-2 0 0,0 3 0 0,0 3 0 0,0 0 0 0,0 2 0 0,0 0 0 0,0 2 0 0,0 0 0 0,0 8 315 0,0 7-127 16,-5 7-80-16,-1 2 206 0,-2 7-146 0,-1 2-168 16,-2 10 0-16,-1-5 0 0,-1 12 0 0,-2-2 0 15,0 2 0-15,-2 3 0 0,-1 9 0 0,0-9 0 16,-2 14 0-16,-1-5 0 0,2 2 0 0,3-1 0 15,-1-6 0-15,4-6 0 0,-1 5 0 0,3-5 0 16,0-2 0-16,1-4 0 0,3-2 0 0,0-7 0 16,-1 2 0-16,0-7 0 0,1-1 0 15,1-5 0-15,-1-3 0 0,1-3 0 16,0-4 0-16,3-6 0 0,-1 1 0 0,2-4-352 16,0-3 85-16,1-3 103 0,1 2 66 0,0-2-508 15,0 0 282-15,0-10 142 0,9-10 71 0,3-4-552 16</inkml:trace>
  <inkml:trace contextRef="#ctx0" brushRef="#br0" timeOffset="69564.85">19117 7722 3521 0,'5'-15'-2'0,"3"5"0"0,-1 1 1 0,1 0 0 16,-1 4 1-16,1-1 0 0,1 5 0 0,3-2 0 0,-1 3 0 0,4 0 0 0,2 4 127 0,0 13 162 0,1 1-289 0,-1 8 0 16,0 10 0-16,-4 2 0 0,-3 3 0 15,-3 7 0-15,-3 2 0 0,-4 1 0 0,0 1 0 16,0 2 0-16,-11 1 0 0,-2-2 0 0,-3-1 0 16,2-2 0-16,-4-2 0 15,0-7 0-15,1-1 0 0,1-10 0 0,-4 1 0 0,-2-4 0 0,2-3 0 16,-5-5 0-16,2-2 0 0,-1-4 0 0,1-4-70 15,1-3-407-15,-1-4 223 0,2-2 107 0,-5 0-780 16</inkml:trace>
  <inkml:trace contextRef="#ctx0" brushRef="#br0" timeOffset="70032.85">18025 7106 2061 0,'-4'-13'0'0,"4"5"0"0,0-1 0 0,0 0 0 0,0-2 0 0,8 3 0 0,5-2 0 16,4 5 0-16,4-1 0 0,3 4 0 0,1 1 138 0,-5 1 214 0,3 0-156 0,-2 0-69 0,-1 7 11 16,-1 7-49-16,-3 2 0 0,-4 4-49 15,-3 0-32-15,1 4 32 0,-8 0-1 16,0 2 1-16,-2-1-38 0,-2 1 1 0,-8-5 46 16,-6 6-9-16,-2-7-85 0,0-1 42 0,-3-3 1 15,4-6-60-15,-3 2 51 0,-1-7-13 16,2 0 122-16,4-2-47 0,0-2-1 0,6-1-44 0,0 0 226 15,1 0-101-15,5 0-72 0,2 0-59 0,1 0 0 16,0 0 0-16,1 0 0 0,19 2 0 0,4-2 0 16,3 0 0-16,3 0 0 15,2 0 0-15,1 0 0 0,3 0 0 0,-2 0 0 16,-1 0 0-16,1-2 0 0,-4 1 0 0,-3-2 0 16,3 1 0-16,-9 0 0 0,1 1 0 0,-2-1-183 15,-2 0-322-15,-2 2 223 0,0 0 126 0,-4 0-381 16</inkml:trace>
  <inkml:trace contextRef="#ctx0" brushRef="#br0" timeOffset="70177.23">18908 7442 404 0,'-5'0'0'0,"3"0"0"0,2 0 0 0,-4 0 0 0,0 0 438 0,2 0-199 0,0 0-90 0</inkml:trace>
  <inkml:trace contextRef="#ctx0" brushRef="#br0" timeOffset="72188.9">20489 9060 1429 0,'-1'-12'0'0,"1"8"0"0,-2 2 0 0,2 0 0 0,0 1 0 0,0-1 0 0,0 0 0 0,0-2 0 0,0 0 0 0,0 2 0 0,0-2 109 0,0 2 189 0,2-1-127 0,-1 1-62 15,3 0-31-15,1 0 72 0,0 0-40 0,1 1-12 16,-1 1-52-16,4 0 140 0,5 0-70 15,2 0-35-15,7 0 103 0,5 1-75 16,10 7-32-16,2-3 1 0,3-1 63 0,3 2-47 0,3 0 11 16,4 1 10-16,2-1-68 0,-2 0-47 15,2 1 0-15,9 1 0 0,-9-5 0 0,10 5 0 16,-10-5 0-16,1 1 0 0,-4-1 0 0,-1-2 0 16,-8-1 0-16,-1 0 0 0,-6 0 0 0,-4 0 0 15,-11 0-124-15,-1 0 29 0,-5 0 24 0,-6 0-266 16,-1 0 137-16,-5 0 84 0,-1 0 14 15,-2-1-303-15,0-2 168 0,-11 3 102 0,-12 0 44 0</inkml:trace>
  <inkml:trace contextRef="#ctx0" brushRef="#br0" timeOffset="76231.95">17821 8999 1671 0,'-10'-9'0'0,"-1"5"0"0,2 0 0 0,-1 1 0 0,1-4 0 0,2 4 0 0,-1-3 0 0,2 3 0 0,2 1 0 0,2 0 0 0,1 0 165 0,1 0-61 16,0 2 163-16,0 0-100 0,0 0-68 0,1 0 57 16,13 0-57-16,-1 0-27 0,2 0 0 0,2 0 109 15,0 0-74-15,3 0-31 0,-1 0-1 0,0 0 5 0,1 2 0 16,3 2-25-16,4-1-11 16,-1 1 137-16,2 2-68 0,4-5-46 0,2 2-67 0,3-3 0 15,8 0 0-15,-1 1 0 0,2-1 0 0,2 0 0 16,0 0 0-16,3 0 0 15,0 3 0-15,1-1 0 0,1 1 0 0,0 1 0 0,-1 0 0 16,2-1 0-16,3 1 0 0,-1 0 0 16,3-2 0-16,-1-2 0 0,0 0 0 0,1 0 0 15,-4 0 0-15,0-6 0 0,-2-5 0 0,-7 2 0 16,-8-1 0-16,2 1 0 0,-5-3 0 0,-7 3 0 16,-5 3 0-16,-1-3 0 0,-5 3 0 0,-6 1 0 15,-3 3 0-15,0-2 0 0,-5 3 0 0,-1-2 0 16,0 1 0-16,-2 1 0 0,0 1 0 0,0 0 0 15,0 0 0-15,0 0 0 16,0-3 0-16,0 1 0 0,2 1 0 0,-2-1 0 16,2 0 0-16,-2 0 0 0,0 1 0 0,0-1 0 15,0 2 0-15,0 0-434 0,0 0-233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04:46.1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2-01T13:05:16.058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1707 7038 1161 0,'0'0'0'0,"-2"0"0"0,1 2 0 0,-1 0 0 0,0 2 0 0,2 1 0 0,-1-3 0 16,1 2 0-16,0 0 0 0,0 0 0 0,0 1 91 0,0-3-48 0,0 2 38 16,0 1 1-16,0-4-40 0,0 1 0 0,0-2 68 15,0 1-40-15,0-1 1 0,0 0-29 0,0 0 36 16,0 0-1-16,0 0-24 0,0 0 81 15,0 0-46-15,0 0 0 0,0 0 47 0,0 0-46 0,0 0 10 16,0 0-57-16,0 0 80 16,0 0-40-16,0 0 1 0,0 0-41 0,0 0 66 15,0 0-38-15,0 0 0 0,0 0-28 0,1 0 46 16,1 0 0-16,1 0-36 0,-1 0-10 0,1 0-2 16,2 0 3-16,-5 0-1 0,5 0-3 0,-2 0 13 15,-1-1-9-15,2 1-5 0,-1 0-11 0,0-2-27 16,1 2 0-16,2-1 0 0,-4-2 0 0,4 3 0 15,-1-2 0-15,-1 0 0 0,1 0 0 0,1 2 0 16,-2-2 0-16,1 0 0 0,0 2 0 16,-2-1 0-16,4 1 0 0,1-2 0 15,-3 0 0-15,0 2 0 0,2-2 0 0,0 2 0 16,0 0 0-16,0 0 0 0,0 0 0 0,0 0 0 16,1 0 0-16,-3 0 0 0,2 0 0 0,3 0 0 15,-2 0 0-15,0 0 0 0,1 0 0 0,3 0 0 16,-3 0 0-16,5-2 0 0,-6 2 0 0,7-2 0 15,-5 1 0-15,3 1 0 0,-1 0 0 16,1-3 0-16,1 3 0 0,-1 0 0 16,0 0 0-16,-1 0 0 0,3 0 0 0,0 0 0 15,3 0 0-15,1 0 0 0,-1 0 0 0,2 0 0 16,0 0 0-16,0-1 0 0,1 0 0 0,0-2 0 16,2 3 0-16,-3-2 0 0,2 2 0 0,1-1 0 15,-3 1 0-15,3 0 0 0,-3 0 0 0,2 0 0 16,1 0 0-16,-1 0 0 0,-2 0 0 15,3-3 0-15,3 3 0 0,-2-2 0 0,1 0 0 0,2-1 0 16,1-1 0-16,0 0 0 16,-1 1 0-16,3-1 0 0,-8 0 0 0,8-2 0 15,-2 3 0-15,-3 0 0 0,3 0 0 0,-1 2 0 16,-2-2 0-16,6 1 0 0,-2 1 0 0,-3-2 0 16,1 2 0-16,2-1 0 0,-5 0 0 0,5 2 0 15,-3-1 0-15,2 1 0 0,-1-2 0 0,1 2 0 16,-2 0 0-16,4-3 0 0,-2 3 0 0,0 0 0 15,1-1 0-15,-1-1 0 0,-3 2 0 0,5-3 0 16,-2 1 0-16,2 1 0 16,0-2 0-16,1 2 0 0,1-1 0 0,-2 1 0 15,2-2 0-15,-2 2 0 0,1-2 0 0,-4 2 0 0,5 1 0 0,-2 0 0 16,-2 0 0-16,2 0 0 0,-3 0 0 16,-2 0 0-16,7 0 0 0,-4 0 0 0,-2 0 0 15,3 0 0-15,-4 0 0 16,0 0 0-16,8 0 0 0,-5 0 0 0,2-2 0 0,-3 2 0 15,3 0 0-15,0 0 0 16,0 0 0-16,-2 0 0 0,2 0 0 0,0 0 0 16,0 0 0-16,0 0 0 0,-1 0 0 0,2 0 0 15,-2 0 0-15,1 0 0 0,-2 0 0 0,0 0 0 16,-1-2 0-16,-1 2 0 0,0 0 0 0,-2 0 0 16,-2 0 0-16,1 0 0 0,-2 0 0 0,0 0 0 15,-1 0 0-15,-3 0 0 0,-1 0 0 16,-2 0 0-16,2 2 0 0,-2-2 0 0,-3 2 0 0,-1-2 0 15,2 0 0-15,-3 0 0 16,4 0 0-16,-2 0 0 0,4 0 0 0,-5 0 0 16,1 0 0-16,0 0 0 0,-1 0 0 0,-1-2 0 15,0 2 0-15,-1-2 0 0,-3 2 0 0,1-1 0 16,0 1 0-16,-1 0 0 0,-2 0 0 0,-1 0 0 0,0 0 0 16,-1 0 0-16,1 0 0 0,-2 0 0 15,0 0 0-15,0 0 0 0,0 0 0 0,0 0 0 16,0 0 0-16,0 0 0 0,0-2 0 0,-2-1 0 15,-1 2 0-15,0-1-819 0,1-2 374 16,-3-3 202-16,5-7-287 0,0-5 244 0</inkml:trace>
  <inkml:trace contextRef="#ctx0" brushRef="#br0" timeOffset="247.4">5020 6659 2445 0,'1'6'0'0,"3"3"0"0,1-1 0 0,1-1 0 0,1 3 0 0,1-1 0 0,3 0 0 0,3 1 0 0,4 1 0 0,1-2 0 0,6 3 493 0,0-1-226 0,-1 1-114 15,-1-2 108-15,0 2-110 0,-3-3-45 0,-1 2-51 0,2 0-55 16,-8 1 0-16,4 1 0 0,-9 0 0 16,-1 0 0-16,-3 0 0 0,-2 2 0 0,-2 3 0 15,-2 2 0-15,-12 0 0 0,-6 3 0 0,0 0 0 16,-7 4 0-16,-4 2 0 0,-5-1 0 15,-6 3 0-15,-4 3 0 0,-15 3 0 0,3 2 0 16,-2 1-221-16,-2 3 74 0</inkml:trace>
  <inkml:trace contextRef="#ctx0" brushRef="#br0" timeOffset="3427.93">24934 1544 1244 0,'-2'-10'0'0,"2"1"0"0,-3-1 0 0,3 3 0 0,0 0 0 0,0 0 0 0,0 1 0 0,0 0 0 0,0 2 0 0,0 0 0 0,0 3 64 16,0-2 84-16,0 3-54 0,0 0-28 0,0 0 0 15,0 0 61-15,0 0-49 0,0 0-9 0,3 3-31 16,-1 4 162-16,-1 2-80 0,3 3-32 0,0 2-9 16,0 1 26-16,-1 6-33 0,3 4 0 0,-3-1 81 15,2 4-48-15,1 4-38 0,-3 2 42 0,1 2-35 16,1-1-1-16,-1 2-34 0,4 1 40 0,-2-2-10 16,3-2-30-16,-2 0-1 0,3-4 18 0,-3-2-17 15,2-4 9-15,-1-1-9 16,2-2 7-16,-5-2-7 0,2-5 0 0,-3-2 11 0,0-1-50 15,-1-4 0-15,0-3 0 0,-1 0 0 16,0-4 0-16,-2 1 0 0,0-1 0 0,2 0 0 16,-1-1 0-16,3-13 0 0,3-3 0 0,1-4 0 15,0-3 0-15,5-6 0 0,2-9 0 0,2 2 0 16,0-5 0-16,1-1 0 0,1-4 0 0,2 1 0 16,-3-4 0-16,2 4 0 0,-4 2 0 0,-1 10 0 15,-2-3 0-15,1 6 0 16,-5 4 0-16,-2 6 0 0,1 0 0 0,-2 3 0 15,-1 3 0-15,-1 1 0 0,0 5 0 16,-3-1 0-16,1 3 0 0,2 2 0 0,-2 1 0 16,0 2 0-16,-1-1-80 0,1 1-105 0,3-1 73 0,0 3 28 15,1 0-504-15,3 0 274 0,-1 3 138 0,-1 5 69 16,0 4-572-16,1 1 310 0,-6-4 170 0</inkml:trace>
  <inkml:trace contextRef="#ctx0" brushRef="#br0" timeOffset="3772.75">25366 1953 3105 0,'-8'-9'0'0,"4"6"0"0,4 1 0 0,0-4 0 0,0-1 0 0,2 0 0 0,8 0 0 0,3 1 0 0,-1-2 0 0,6 5 0 0,-5 0 176 0,9 2-69 0,-3 1 116 15,0 0-97-15,-2 0-43 0,-2 7 26 16,0 5-107-16,-4-1-2 0,1 3 0 0,-5 2 0 0,-1 2 0 16,-3 0 0-16,-1 0 0 0,-2 3 0 0,0-1 0 0,0 5 0 15,-11-4 0-15,-3 2 0 0,-2-3 0 16,1 0 0-16,-2-6 0 0,0 3 0 0,-1-4 0 16,-4-4 0-16,2-1 0 0,0-2 0 0,-1-2 0 15,2-3 0-15,0-1 0 16,0 0 0-16,5 0 0 0,2-1 0 0,4-8 0 15,1 0 0-15,4 0 0 0,3-4-272 16,0 0 74-16,1 0 79 0,8-2-551 0,11-3 321 0,-2 6 154 16,6-3-453-16,1 1 304 0,3 1 142 0,-3 0 87 15</inkml:trace>
  <inkml:trace contextRef="#ctx0" brushRef="#br0" timeOffset="4014.24">25713 1906 2393 0,'4'-8'0'0,"-2"1"0"0,-1 4 0 0,-1-5 0 0,0 4 0 0,-7-2 0 0,-4 4 0 0,-2 1 0 0,-4 1 0 0,0 0 0 0,-3 1 200 0,-2 11-80 0,2-1 492 16,1 4-287-16,1 2-142 0,2-1-85 0,-1 8-98 0,6-4 0 15,2 4 0-15,5-3 0 0,2 2 0 16,2-1 0-16,0 5 0 0,2-2 0 0,7-4 0 16,5 2 0-16,-1-2 0 0,2-5 0 0,5 5 0 15,-2-4 0-15,6-1 0 0,-2-2 0 0,-1-2 0 16,0-3 0-1,-2 0 0-15,3-1 0 0,-5-1 0 0,0-3 0 0,-2 0 0 16,-6-3 0-16,0 3 0 0,1-4-220 0,-4 1-209 16,-3 3 195-16,-1-3 97 0,0 3-816 0</inkml:trace>
  <inkml:trace contextRef="#ctx0" brushRef="#br0" timeOffset="5294">28220 1635 1754 0,'-2'-7'0'0,"1"1"0"0,-1 1 0 0,2-3 0 0,0 3 0 0,0-1 0 0,0 3 0 0,0-2 0 0,0 4 0 0,0-1 0 0,0 2 290 16,0 0-129-16,2 0-61 0,3 3-31 0,1 9 72 15,1 3-51-15,1 3-15 0,1 7 183 16,-1 0-109-16,0 2-54 0,1 6-28 0,-4-1 162 0,3 1-85 16,-2 3-56-16,-2 0-1 15,3-1 47-15,-4-1-134 0,2 0 0 0,1-9 0 16,-1 10 0-16,-1-13 0 0,1 1 0 0,-1-4 0 15,-1-2 0-15,0-5 0 0,3-2 0 0,-5-3 0 16,0-5 0-16,2 1 0 0,1-3 0 0,-1 0 0 16,4-3 0-16,6-13 0 0,-1-5 0 0,4-3 0 15,-2-5 0-15,7-3 0 0,-2-9 0 0,1 4 0 16,1-3 0-16,-2 1 0 0,-1-1 0 0,-1 3 0 16,4-7 0-16,-4 5 0 0,-2 7 0 0,1-3 0 15,-2 3 0-15,-3 8 0 16,1-5 0-16,-5 8 0 0,2 2 0 0,0 5 0 15,-7 1 0-15,5 3 0 0,-4 3 0 16,-1-1 0-16,0 4 0 0,-1 3 0 0,1-1 0 0,0 2 0 16,1 0-146-16,3 0-224 0,-3 0 165 0,1 9 83 15,1 3-277-15,-1 3 171 0,-1-1 98 0,2 4 46 16,1 2-602-16</inkml:trace>
  <inkml:trace contextRef="#ctx0" brushRef="#br0" timeOffset="5551.23">28735 1889 3544 0,'-3'2'0'0,"1"-1"0"0,0 2 0 0,0-3 0 0,0 0 0 15,-1 0 0-15,3 0 0 0,0 0 0 0,0 0 0 0,0 0 0 0,0 3 212 0,5 3-76 0,4 2-97 16,1 1-39-16,5 0 0 0,-4 5 0 0,4-3 0 15,-4 3 0-15,2 0 0 0,-2-1 0 0,-1 0 0 16,-1 1 0-16,-3-2 0 0,-1-1 0 0,-1-1 0 16,-1-1 0-16,0 1 0 0,-1-3-58 0,0 0-217 15,-2-2 28-15,0-1-447 0,0-2 328 0,1-2 162 16,1 0 83-16,0 0-511 0,6 0 286 0</inkml:trace>
  <inkml:trace contextRef="#ctx0" brushRef="#br0" timeOffset="5900.71">29105 1855 2976 0,'1'-6'0'0,"1"3"0"0,1-1 0 0,-2-1 0 0,-1 1 0 0,0 1 0 0,0 0 0 0,0 1 0 0,0 0 0 0,0 2 0 0,0 0 384 0,-1 0-163 0,-9 0 101 16,0 12-294-16,-5 2-28 0,0 7 0 0,-3 1 0 15,-3 5 0-15,-5 7 0 16,4-2 0-16,-4 3 0 0,-1 1 0 0,1 2 0 15,-3 3 0-15,1 0 0 0,-2 5 0 0,0-4 0 16,0 4 0-16,3-1 0 0,2-7 0 0,-1 8 0 16,3-7 0-16,1-1 0 0,5-8 0 0,3 2 0 15,1-5 0-15,-2 0 0 0,6-6 0 0,-1 0 0 16,1-2 0-16,3-6 0 0,-1-2 0 0,5-1 0 16,-1-5 0-16,1 0 0 0,1-4 0 0,1 0 0 15,0-1 0-15,0 0 0 16,0 0 0-16,0 0 0 0,0 0 0 0,0 0 0 15,0 0 0-15,0 0 0 0,0 0 0 0,0 0 0 16,-1 0 0-16,-2 0 0 0,0 3 0 0,1-3 0 16,-1 2 0-16,-2-1 0 0,0 3-85 0,3-2-470 15,-4 2 263-15</inkml:trace>
  <inkml:trace contextRef="#ctx0" brushRef="#br0" timeOffset="8231.26">2318 5197 1454 0,'-1'0'0'0,"1"0"0"0,-2 0 0 0,0 0 0 0,0 0 0 0,2 0 0 0,-1 0 0 0,-1 2 0 0,-1 1 0 0,3 2 0 0,0 3 97 0,0 0-28 0,0 1 62 0,0 2-45 16,0 1 0-16,0 0-34 0,0 2 53 0,0-2-32 15,0 4 1-15,0 1-33 0,3 0 91 0,-1 0-35 16,-1 0-10-16,1 1 5 0,0 1 0 0,0 2-51 0,-1-1 91 15,1 1-35-15,1 6-10 0,0-3-45 16,-1 2 45-16,3 2 1 0,-5 0-47 0,2-3 11 16,1 11 19-16,-3-6-30 0,2 4 0 15,-2 2 1-15,0-2 37 0,0 4-38 16,0 5 0-16,0-3 1 0,0 1 30 0,0 1-46 16,0-5-26-16,0 8 0 0,-2-4 0 0,-1 3 0 15,1-3 0-15,-1 0 0 0,1-3 0 0,-3 10 0 16,2-2 0-16,1-3 0 0,-1 2 0 0,1 2 0 15,2-8 0-15,-2 10 0 0,2-5 0 0,0 0 0 16,0 2 0-16,0 0 0 0,-1-3 0 16,1 12 0-16,0-2 0 0,0-1 0 0,0 5 0 15,0-3 0-15,0 1 0 0,0 1 0 0,0-3 0 16,0-1 0-16,0-2 0 0,0 2 0 0,0-8 0 16,0 9 0-16,0-6 0 0,0 2 0 0,1 2 0 15,3 0 0-15,-2-9 0 16,1 11 0-16,0-6 0 0,2 0 0 0,0-4 0 15,-3 1 0-15,4-9 0 0,-2 10 0 0,-1-3 0 16,1-7 0-16,-1 8 0 0,0-7 0 0,0 4 0 16,-1-2 0-16,-2-1 0 0,2-2 0 0,-2-1 0 15,0 0 0-15,0-7 0 0,0 4 0 0,0-9 0 16,0 1 0-16,0-3 0 0,0-4 0 0,0-3 0 16,0-4 0-16,0-1-7 0,0-5-169 0,0-2 60 15,-2-1 38-15,0 0-374 16,-6-1 211-16,3-19 99 0,0-6 51 0,0-16-574 15,0-6 312-15,-5-15 146 0</inkml:trace>
  <inkml:trace contextRef="#ctx0" brushRef="#br0" timeOffset="8544.12">2315 5057 1959 0,'-2'-9'0'0,"0"3"0"0,1 4 0 0,-1-3 0 0,-1 2 0 0,3 2 0 0,-2-1 0 0,2 1 0 0,-2 1 0 0,1 0 0 0,-3 1 107 0,-2 12-32 0,-4 6 36 15,1 5-24-15,-4 2-11 0,-2 12-34 0,-1-1-20 16,-1 5 20-16,-3 0 0 0,6-5 10 0,-4 6-58 16,6-11 0-16,1 4 48 0,-1-6-241 0,2-2 120 15,2-7 65-15,1 2-485 0,2-7 221 0,3-6 132 16,2-1 26-16,0-7-405 0</inkml:trace>
  <inkml:trace contextRef="#ctx0" brushRef="#br0" timeOffset="8720.24">2290 5103 3569 0,'0'0'0'0,"0"5"0"0,0 5 0 0,0-1 0 0,0 4 0 0,0 2 0 0,6 1 0 0,8 5 0 0,4 2 0 0,1 2 0 0,4 1 242 0,2 1-122 0,4 8-120 16,-2-3 0-16,-3-3 0 15,4 4 0-15,-1-3 0 0,-2-3 0 0,5 7 0 16,-9-5-7-16,3 0-967 0,1 7 508 0,-9-4 254 0</inkml:trace>
  <inkml:trace contextRef="#ctx0" brushRef="#br0" timeOffset="11212.04">4178 4992 1342 0,'0'0'0'0,"0"0"0"0,-1 0 0 0,1 0 0 0,0 0 0 0,-2 0 0 0,2 0 0 0,-4 0 0 0,4 0 0 0,0 0 0 0,0 0 98 0,0 0-19 0,0 0-11 0,0 0 15 15,0 0 1-15,-2 0-44 0,2 1-1 0,-3 4 122 16,1 0-66-16,0 1-28 0,2-1 1 0,0 3 111 16,-3-2-69-16,1 3-25 15,0-2 106-15,0 4-75 0,1 1-39 0,-1 0 84 16,0-2-61-16,1 1-20 0,-1 3-9 0,-2 3 0 15,2-4-1-15,-1 2-30 0,1 0 10 0,0 0 38 16,-1 0 0-16,1 2-48 0,0-3 0 0,1 3 10 16,-1 1-50-16,0-2 0 0,0 1 0 15,1 1 0-15,-1-2 0 0,-1 1 0 0,0 2 0 16,3-3 0-16,-3-1 0 0,1 3 0 16,0-2 0-16,0 1 0 0,1-2 0 0,1 3 0 15,-2-3 0-15,0 0 0 0,1-1 0 0,1 2 0 16,-2-2 0-16,2 1 0 0,-2-1 0 0,2-1 0 15,-2 0 0-15,2 0 0 0,0-2 0 0,-1 0 0 16,1 3 0-16,0-5 0 0,-3 4 0 0,1-1 0 16,-1-2 0-16,3 3 0 0,0 0 0 0,-5-1 0 15,3 0 0-15,0 0 0 0,-1 0 0 0,0 1 0 16,1-1 0-16,-2 0 0 16,3-1 0-16,-4 3 0 0,2-5 0 0,-2 4 0 15,3 1 0-15,-1-3 0 0,-1 0 0 0,1 1 0 16,0-1 0-16,-2 2 0 0,1-3 0 0,0 3 0 15,-2-3 0-15,3 3 0 0,0-3 0 0,-2 3 0 16,3-1 0-16,-3-1 0 0,0-2 0 0,2 2 0 16,1 2 0-16,-1-3 0 0,-1 1 0 0,1-1 0 15,-2-1 0-15,2 2 0 0,-1-1 0 0,0-1 0 16,-1 2 0-16,0-2 0 0,0 2 0 0,1-2 0 16,1 0 0-16,-3 3 0 0,0-3 0 15,0 0 0-15,4 0 0 0,-5 1 0 16,2-2 0-16,1 1 0 0,-2 0 0 0,0-1 0 15,1 2 0-15,-1-3 0 0,1 2 0 0,-3-2 0 16,2 1 0-16,1 2 0 0,-2-1 0 0,2-2 0 16,-3 2 0-16,-1 1 0 0,2 0 0 0,2-3 0 15,-4 2 0-15,2 0 0 0,0-2 0 0,-1 2 0 16,0-2 0-16,-1 0 0 0,1 3 0 16,-2 0 0-16,-2-3 0 0,4 4 0 15,-4-1 0-15,1-1 0 0,-1 0 0 0,1 3 0 16,0-2 0-16,1-1 0 0,-1 0 0 0,-1 2 0 15,0-1 0-15,1-1 0 0,-3 0 0 0,3 0 0 16,-1 1 0-16,-2-1 0 0,2 0 0 0,0 0 0 16,-1 0 0-16,1-2 0 0,1 3 0 0,-1-3 0 15,1 1 0-15,1 1 0 0,-3-3 0 0,5 1 0 16,-5 0 0-16,4 2 0 0,-1-4 0 0,0 1 0 16,-1 1 0-16,-1-2 0 0,2 1 0 0,0 2 0 15,0-2 0-15,-2-3 0 16,2 4 0-16,0-1 0 0,-3 3 0 0,3-5 0 15,-2 4 0-15,2-3 0 0,-3 4 0 0,3-3 0 16,0 1 0-16,-2-2 0 0,4 2 0 0,-2-1 0 16,-2-1 0-16,5 1 0 0,-4 0 0 0,1-2 0 15,1 1 0-15,2-1 0 0,-4 2 0 0,3-2 0 16,-3-1 0-16,2 1 0 0,1 0 0 0,-1-3 0 16,-2 4 0-16,2-2 0 15,1-1 0-15,-3 1 0 0,4 0 0 0,-5 1 0 16,2-3 0-16,2 3 0 0,-2-3 0 0,3 4 0 15,-5-2 0-15,4-1 0 0,-2 3 0 0,0-2 0 0,0 1 0 16,-2-1 0-16,3 1 0 16,0 0 0-16,-3 0 0 0,3 0 0 0,0-1 0 0,-1 1 0 15,0-2 0-15,0 2 0 0,2 0 0 0,-2-1 0 16,2 1 0-16,1-3 0 0,-2 3 0 0,0 0 0 16,2-2 0-16,0-1 0 15,-1 3 0-15,0-2 0 0,-1 1 0 0,2-1 0 16,1-1 0-16,-4 2 0 0,2-1 0 0,-1-1 0 15,-2 1 0-15,2 0 0 0,2-2 0 0,-1 1 0 16,-3 2 0-16,2-2 0 0,-1 1 0 0,0 1 0 16,2-2 0-16,-2 1 0 0,1-1 0 0,0 2 0 15,-3-1 0-15,5-1 0 0,-3 3 0 0,2-2 0 16,-2 0 0-16,2 0 0 0,-2-1 0 0,1 2 0 16,2-2 0-16,0-1 0 0,-2 2 0 15,0 0 0-15,3-2 0 0,-4 2 0 16,2-2 0-16,-1 0 0 0,0 2 0 0,0-2 0 15,1 2 0-15,-1-2 0 0,-2 1 0 0,1-1 0 16,1 2 0-16,-4 0 0 0,5 0 0 0,-7 1 0 16,5-2 0-16,-2 4 0 0,-1-4 0 0,3 3 0 15,0-3 0-15,-2 1 0 0,4 2 0 0,-2-2 0 16,2 0 0-16,-2-1 0 0,3-1 0 16,2 2 0-16,-3 0 0 0,3-2 0 15,-2 2 0-15,0-2 0 0,2 2 0 0,-1-2 0 16,1 2 0-16,-2-2 0 0,2 0 0 0,1 0 0 15,1 0 0-15,0 0 0 0,1 0 0 0,-3 0 0 16,4 0 0-16,-1 0 0 0,2 0 0 0,-3 0 0 16,3 0 0-16,-2 0 0 0,2 0 0 0,0 0 0 15,0 0 0-15,0 0 0 0,0 0 0 0,0 0 0 16,0 0 0-16,0 0 0 0,0 0 0 0,0 0 0 16,0 0 0-16,0 0 0 15,0 0 0-15,0 0 0 0,0 0 0 0,0 3-41 16,0 1-527-16,8 6 265 0</inkml:trace>
  <inkml:trace contextRef="#ctx0" brushRef="#br0" timeOffset="15300.78">4037 3762 2854 0,'-8'-6'0'0,"6"6"0"0,2 0 0 0,0 0 0 0,-3 0 0 0,3 0 0 0,0 0 0 0,0 0 0 0,0 2 0 0,0 6 0 0,5-1 167 0,6 4-52 0,3 1 91 0,2 3-83 16,4 1-217-16,-1-1 68 0,2 2 34 16,-3-4 10-16,5 4-409 0,-9-1 216 15,3-2 109-15,-4 2 53 0,1-1-313 0,-5-1 103 16,0-1 111-16,-2 1-85 0,-2-7-459 0</inkml:trace>
  <inkml:trace contextRef="#ctx0" brushRef="#br0" timeOffset="15495.33">4330 3660 3054 0,'2'0'0'0,"-2"0"0"0,0 3 0 0,0 2 0 0,0 0 0 0,0 6 0 0,-4 1 0 0,0 3 0 0,-1 2 0 0,-2 9 0 0,0 0 186 16,0 5-72-16,-2 4 222 0,-3 6-153 0,2-1-125 15,-3 1-58-15,4 0 0 0,1-1 0 0,0-2 0 16,3 0 0-16,-4 1-43 0,6 0-84 0,-1-6 83 15,3-2-618-15,1-11 362 0,0-2 77 0,0-9-646 16,0 0 414-16,1-9 207 0</inkml:trace>
  <inkml:trace contextRef="#ctx0" brushRef="#br0" timeOffset="15646.8">4397 3806 2851 0,'10'-6'0'0,"8"2"0"0,-6 1 0 0,3-1 0 16,-2 0 0-16,1 1 0 0,2 1 0 0,-1 1 0 0,2-2 0 0,1 3 0 0,-1 0 101 0,1 0-30 0,1 3 0 16,-3 3-400-16,1 5 196 0,-2 2 82 0,-2 2-809 0,-1 0 434 15</inkml:trace>
  <inkml:trace contextRef="#ctx0" brushRef="#br0" timeOffset="15798.23">4467 4036 3308 0,'-18'1'0'0,"2"5"0"0,3-4 0 0,3-1 0 0,2-1 0 0,4 0 0 0,1 0 0 0,3 0 0 0,0 0 0 0,0 0 0 0,4 0 192 0,11 0-81 0,6 0-220 0,4 0 76 15,0 0-301-15,0 0 188 0,5 0 104 0,-1 0 37 16,1 0-834-16,-1 0 434 0,0-3 218 0</inkml:trace>
  <inkml:trace contextRef="#ctx0" brushRef="#br0" timeOffset="16003.75">4766 3893 2530 0,'-3'-6'0'0,"0"3"0"0,0-1 0 0,3 0 0 0,0 0 0 0,0 2 0 0,3-2 0 0,12 2 0 0,3 2 0 0,-1 0 0 0,6 6 450 0,-7 6-194 0,7 4-113 0,-5 2 187 16,-4 2-144-16,0 3-150 0,-7-1-36 16,-5 0 0-16,1 7 0 0,-3-5 0 0,-5 2 0 15,-10-1 0-15,-4-2 0 0,0-7 0 0,-6 2 0 16,1-3 0-16,-1-6 0 0,4-4 0 0,-2 1-98 15,4-5-91-15,2-1 36 0,9 0-613 0,-2 0 362 16,8-9 181-16,2-9-550 0,7-2 355 0,16-11 194 16</inkml:trace>
  <inkml:trace contextRef="#ctx0" brushRef="#br0" timeOffset="16180.91">5055 3832 3587 0,'9'-1'0'0,"-5"1"0"0,-4 0 0 0,0 0 0 0,-8 11 0 0,-7 2 0 0,-3 4 0 0,4 2 0 0,-2 2 0 0,4-1 0 0,-3 9 344 0,6-5-344 0,5 3 0 16,2-2 0-16,2 0 0 0,0 0 0 0,8 1 0 16,7-2 0-16,2-1 0 0,3-4 0 15,5-3 0-15,-5-5-334 0,6 1 174 16,-1-5 101-16,2-3-839 0,-7-4 398 0,4 0 229 16,-1 0 105-16,0-1-243 0</inkml:trace>
  <inkml:trace contextRef="#ctx0" brushRef="#br0" timeOffset="16420.38">5314 3668 2762 0,'0'-10'0'0,"0"5"0"0,0-3 0 0,9 2 0 0,3 1 0 16,3 3 0-16,3 0 0 0,3 2 0 0,3 0 0 0,-2 2 0 0,-1 9 168 0,-3 4 183 0,3 6-160 0,-8 1-76 0,-6 2-36 0,-4 5-12 15,-3 1-27-15,0 2 11 0,-7 0-10 0,-12 0 25 16,0-1-66-16,-5-4 0 0,0-1 0 0,5-5 0 15,1-3 0-15,0-3 0 0,9-5 0 16,2-2 0-16,1-2 0 0,4-3 0 0,2 1 0 0,2-1 0 16,11-3 0-16,11 0 0 15,5 0 0-15,5 0 0 0,6 0 0 0,3 0 0 16,-1 0-471-16,1 0 208 0,4 0 54 0</inkml:trace>
  <inkml:trace contextRef="#ctx0" brushRef="#br0" timeOffset="17735.6">4205 5035 1601 0,'0'-3'0'16,"0"0"0"-16,0 2 0 0,0-2 0 0,0 1 0 0,0 1 0 0,0-1 0 0,0 2 0 0,0 0 0 0,0 0 0 0,0 0 75 0,0 0 0 0,0 0-25 0,0 0-11 15,0 0 52-15,0 0-26 0,0 0 0 0,0 2 84 16,0 4-45-16,0-3-37 0,2 3 51 16,-1-1-40-16,1 2 0 0,0-1-38 0,-1 0 46 15,1 1-10-15,0-1-36 0,0-1-1 0,1 3 23 16,-1-2-22-16,-2 0 9 0,0 0-9 0,2 0 3 15,1 3-4-15,-2-2 1 0,-1 0-1 0,2 3-26 16,-2-1 27-16,0 0-1 0,0 0-20 0,2 1 21 16,-2 0-1-16,0 1-34 15,0-2-15-15,3 1 46 0,-3-1-11 0,0 1-25 16,1 0-4-16,-1 0 40 0,2 0-13 0,-2 1-14 16,2-1 12-16,-2 1 4 0,0 2-6 0,0-4-26 15,0 4 22-15,0 0 6 0,0-2 18 0,0 2-19 16,0 0-2-16,0 2 40 0,0 0-5 15,0-3-30-15,0 1 3 0,0 0-24 0,0 0-2 0,0-2 0 16,0 5 0-16,0-3 0 0,0 0 0 0,0 0 0 16,0 2 0-16,0-2 0 15,0 2 0-15,0 0 0 0,0 0 0 0,0 1 0 0,0-1 0 16,0 1 0-16,0 0 0 0,0 0 0 16,0-2 0-16,0 4 0 0,0 0 0 0,0-2 0 15,0 2 0-15,0-2 0 0,0 1 0 0,0 1 0 16,0 3 0-16,0 0 0 0,0 0 0 0,0-2 0 15,0 1 0-15,0 3 0 0,0-3 0 16,0-1 0-16,0 1 0 0,0-1 0 0,0 0 0 0,0-2 0 16,0 2 0-16,0-2 0 15,2 0 0-15,-1 1 0 0,-1-1 0 0,2 1 0 16,0-2 0-16,-2 1 0 0,3 2 0 0,-3-1 0 16,2-1 0-16,-2 2 0 0,0 1 0 0,0-2 0 15,0 1 0-15,0-1 0 0,0 1 0 0,2 3 0 16,-2-4 0-16,0 0 0 0,3 1 0 0,-3 0 0 15,1-2 0-15,-1 1 0 0,2 1 0 0,-2 3 0 16,0-6 0-16,0 2 0 0,0 1 0 0,0 0 0 16,0 0 0-16,0 2 0 15,0-3 0-15,0 3 0 0,0-2 0 0,0 0 0 16,0 0 0-16,0-3 0 0,0 4 0 0,0-4 0 16,0 3 0-16,0-2 0 0,0 2 0 0,0-1 0 15,2-1 0-15,1 2 0 0,-2 0 0 0,-1 0 0 16,2 0 0-16,-2-3 0 0,0 1 0 0,2-4 0 15,-2 4 0-15,0-9 0 0,0 3 0 0,0-1 0 16,0 1 0-16,0-6 0 0,0 1 0 0,0 0 0 16,0-1 0-16,0-1 0 0,0-1 0 0,0 2 0 15,0 0 0-15,0-1 0 16,0 2 0-16,0-1 0 0,0 1 0 0,0 0 0 16,0-1 0-16,0 0 0 0,0 1 0 0,0 1 0 15,0-4 0-15,0 0 0 0,0-1 0 0,0 1 0 16,0-2 0-16,0-1 0 0,0 2-58 0,0-2-967 15,0 4 492-15,0 1 247 0,-2-5 114 0</inkml:trace>
  <inkml:trace contextRef="#ctx0" brushRef="#br0" timeOffset="18928.75">4360 7606 2235 0,'-10'-4'0'0,"3"0"-4"16,1-1 1-16,-1-2 0 0,-1 0 0 0,5 2 0 0,-1-3 1 0,3 0 0 0,1 1 0 0,0-1 1 0,0 1 134 0,5 2-47 0,8-1 99 0,2 2-78 16,3 0-33-16,-1 2 132 0,3 2-84 15,0 0-40-15,2 0 49 0,-1 9-51 0,4 3 1 16,-8-2-41-16,1 2-44 0,-2 4 0 0,-2-1 54 0,0 2-10 16,-5-1-29-16,-2 1-1 0,-3 2 30 0,-1-2 0 15,-3 2 68-15,0 0-39 0,0-3-37 0,-12 1-32 16,-4 0 0-16,-2 0 0 0,4-4 0 0,-11 2 0 15,6-4 0-15,-4-3 0 0,2 0 0 0,-1-3 0 16,3 1 0-16,0-2 0 16,4-2 0-16,6-2 0 0,-1 2 0 0,5-2 0 15,2 0-342-15,3 0-4 0,0 0 108 0,1 0-248 16,13-2 222-16,9-10 110 0,0-1-609 16,2-2 367-16</inkml:trace>
  <inkml:trace contextRef="#ctx0" brushRef="#br0" timeOffset="19122.1">4754 7472 3198 0,'-2'-5'0'16,"-5"5"0"-16,-8 0 0 0,0 0 0 0,-2 8 0 0,-4 7 0 0,2 1 0 0,1 10 0 0,1-2 0 0,-1-2 0 0,7-4 407 0,4 5-184 0,3 5-120 0,4-7-103 0,0 8 0 16,4-2 0-16,9-5 0 0,9-3 0 0,1 0 0 15,0-4 0-15,4 2 0 16,2-4 0-16,-1-6 0 0,-5-1 0 0,3-2-39 0,-2-1-96 0,-1-3 87 15,-6 0-896-15,3 0 452 16,-3-3 226-16,-1-4 104 0,1-5-510 0</inkml:trace>
  <inkml:trace contextRef="#ctx0" brushRef="#br0" timeOffset="19278.43">5002 7578 3413 0,'0'-2'0'0,"0"-2"0"0,-2 2 0 0,2 0 0 0,0 0 0 0,0 0 0 0,0 2 0 0,0 0 0 0,8-2 0 0,5 2 0 0,0 0 246 0,3 0-104 0,-1 0-51 16,3 0-92-16,2 0 41 0,-3 0-40 0,3 0 0 16,-2 2-463-16,-1 2 207 0,1-2 148 15,-6 2 84-15,0 0-945 0,-6 1 377 0</inkml:trace>
  <inkml:trace contextRef="#ctx0" brushRef="#br0" timeOffset="19432.55">5133 7713 2775 0,'-20'7'-1'0,"7"1"0"0,-1-3 1 0,6 0 0 0,0-1 0 0,2-3 0 0,4 1 0 0,2-2 0 0,0 1 0 0,2 1 0 0,12-2 194 0,0 3 219 0,2-3-187 0,1 0-93 16,-1 2-47-16,3-2-152 0,-2 1 63 15,2-1 16-15,-3 2 0 0,2-2-214 16,-2 2 120-16,1-1 60 0,-2 1 40 0,0 0-761 16,2 0 300-16</inkml:trace>
  <inkml:trace contextRef="#ctx0" brushRef="#br0" timeOffset="19615.93">5550 7399 3931 0,'0'-8'0'0,"2"3"0"0,-2-1 0 0,0 3 0 0,0-2 0 0,0 4 0 16,0-2 0-16,0 3 0 0,0 0 0 0,0 0 0 0,4 14 0 0,2 7 0 0,-2 5 0 0,-2 8 0 0,-2 11 0 15,0 3 0-15,0 5 0 0,0 12 0 0,0-4 0 16,0-1 0-16,0 19 0 15,0 9 0-15,0-3 0 0,-6 4-123 16,-4 15 74-16</inkml:trace>
  <inkml:trace contextRef="#ctx1" brushRef="#br1">14847 12789 0,'0'0'16,"0"0"-1</inkml:trace>
  <inkml:trace contextRef="#ctx0" brushRef="#br1" timeOffset="31709.47">2275 7067 796 0,'-4'0'0'0,"1"1"0"0,-2-1 0 0,2 0 0 0,0 2 0 0,-2 0 0 0,3-2 0 0,2 0 0 0,0 0 0 0,0 0 0 0,0 0 42 0,0 0 1 15,0 0 44-15,0 0-45 0,0 0 11 0,0 0-14 0,0 0 3 16,0 0 0-16,0 0 47 0,0 0-1 16,0 2-35-16,0-2-11 0,0 2 28 0,0-2 1 15,5 2-29-15,-2 1 0 0,1-3 9 16,2 1-8-16,-1-1-1 0,2 0 0 16,-2 0-30-16,2 0 0 0,1 0 41 0,0 0-40 0,-1 0 1 15,1 0 28-15,2 0-31 0,-2 0-8 16,1 0 42-16,4 0-22 0,-5 0-32 0,-1 0 34 15,0 0 4-15,3 2-6 0,-2 0-14 0,-1 1 17 16,0-1 0-16,1 2 0 0,-2-3-6 0,1 2 5 16,0 0 8-16,4-1-50 0,-4 0 41 15,0-2-2-15,4 2-17 0,-4 0 16 0,1-2 7 16,3 0-11-16,-2 0-2 0,-2 1 5 0,3-1 0 16,-3 3-4-16,2-1 34 0,0-1-30 0,-1 3 0 15,2 0 0-15,-1 0 4 16,1 1 3-16,1 1 43 0,1 0-47 0,-2-3 3 15,0 4-3-15,2-2 25 0,-4 1-14 0,5-1-5 16,-3-2-2-16,0 4-32 0,2-4 0 0,1 2 30 16,-4 0 8-16,5 0-68 0,0 1 28 0,-3 0-5 15,1-1 32-15,0 2-66 0,-2-1 33 0,0 2-15 16,3-3 8-16,-5 3 16 0,1-3 10 0,4 3-37 16,-5-2 34-16,3 2-11 0,1-1 8 15,2-1 40-15,-4 1-41 0,3 1-1 0,1-1 2 0,-1-2 30 16,0 3-28-16,-1-2 2 0,3 1-1 15,-3-1 25-15,1 1-22 0,0-2 3 0,2 2-14 16,-3 0 13-16,0-1-3 0,1 1-25 16,-1-1 27-16,2 1-2 0,-3 0 0 0,-1-1-26 15,4 2 25-15,-3-1-4 0,2-1 3 0,-1-1-15 16,0 1 13-16,2 2-1 0,1-2 1 0,-2-1-12 16,1 1 11-16,-1-1-2 0,1 1 3 0,-3-1-2 15,3 3 1-15,-3-3 24 16,1 3-24-16,1-2 1 0,-4 1-1 0,4 1 49 15,-3-1-47-15,-2 1 3 0,4-1-2 0,-4 3 16 16,4-1-14-16,-2 1 2 0,-2 0-2 0,1-1 14 0,2-2-11 16,-1 2 2-16,-1 1-26 0,3-3 23 15,-1 3 0-15,-1-1-15 0,1-2 16 0,1 3-5 16,-3 0 3-16,0 1-19 0,3-2 18 16,-3 1-3-16,0 3 1 0,-2-4 51 15,2 3-52-15,2-2-2 0,-3 0 1 0,1 0 37 16,-3-1-30-16,4 0-4 0,-1-2-6 0,1 1 10 15,-1-1-1-15,0 1-20 0,1 0 21 0,-3-1 0 16,4-2 1-16,-2 3-10 0,-3 0 9 0,1-1 0 16,4 3-7-16,-4-3 25 0,0 3-22 0,0 0 2 15,2 0-3-15,-4-1 59 0,2 3-54 0,2-3-2 16,-1 1 30-16,-2-3-23 0,0 0-3 16,4 3-33-16,-1-3 35 0,-2 1-1 0,2 0 2 15,-3 0-28-15,2-2 25 0,-1 2 4 16,0-2-6-16,1 0-28 0,0 5-5 0,-1-4 31 15,0 2 0-15,0 1-30 0,0 0 20 0,-1 1 6 16,1-2 44-16,-2 1-45 0,3 1 0 0,-4-2 8 16,3 2-5-16,2-1-1 0,-4 1 3 0,2-4-25 15,1 4 23-15,0-4 0 0,-4 0 1 0,4 0-30 16,0 1 28-16,2-1-1 0,-5 1-1 0,2-1-32 16,-1 1-6-16,1 1 35 15,-2 0-10-15,0 1 8 0,0 1-5 0,-1-1 29 16,2 1-25-16,-1-2 1 0,0 1 0 0,-2-1 13 15,2 1-12-15,-1-3 0 0,1 1 3 0,3 0 2 16,-3 1 0-16,0-2-3 0,0 0 6 0,2-1-14 16,-1 1 9-16,-3 1 0 0,3 1-5 0,-1-1 4 15,-2 1-1-15,4 0 0 0,-5 4 0 0,5-1 1 16,-3 0-2-16,1 0 31 0,0 0 1 16,-3-2-29-16,5 5 2 0,-1-5 6 15,-3 3-5-15,2-3-1 0,2-2 3 0,-5 3-9 16,4-1 10-16,1 1-3 0,-4-2-30 0,2 3 29 15,-1-4 2-15,1 2-24 0,-3 2 21 0,2-1 0 16,0 2-2-16,-1 0 12 0,0 0-13 0,1 2 2 16,-1 1-4-16,-1-3 9 0,3-1-6 0,-5 2 1 15,5-1 1-15,-4 0 4 0,3 0-4 0,0 0 2 0,-2 2-5 16,0-2 3-16,1 2 3 0,-1-1-12 16,0 2 9-16,3 2-1 0,-5-4 1 0,3 3-11 15,-1-2 10-15,1 2-3 0,-1-2 3 16,2-2 0-16,-2 2-1 0,0-2 0 0,1 1 1 15,-1 1-2-15,3-2 1 0,-3 0 1 0,-1 1-1 16,1 2 0-16,0-1 1 0,-1 0-31 16,1 3 0-16,0 0 28 0,-1-4 0 0,-1 3-57 15,3-2 25-15,-3-1-4 0,0-5 32 0,0 3-32 16,0-3 0-16,0 0 18 0,0-3 4 0,0 0-53 16,0-1 26-16,0-2-10 15,0 2-73-15,0-5 43 0,0 1 20 0,0-1-423 16,0 0 224-16,0-1 111 0</inkml:trace>
  <inkml:trace contextRef="#ctx0" brushRef="#br1" timeOffset="32209.95">4242 7056 1457 0,'0'0'0'0,"0"0"0"0,0 0 0 0,0 0 0 0,0 0 0 0,0 0 0 0,-2 0 0 0,2 0 0 0,0 0 0 0,0 0 0 0,0 3 125 16,0-1-43-16,0 4 10 0,0-3-53 0,0 5 45 16,0-2-1-16,0 3-44 0,0 0 1 0,0 0 9 15,0 4-9-15,0-3-114 0,0 3 58 16,0 1 37-16,0-1-10 0,0 2-288 0,0-2 126 16,0 0 87-16,0 2 9 0,0-4-248 15,2 1 109-15,0-1 32 0,-1-1 68 0,-1-1-285 16,2-2 169-16,-2 1 99 0</inkml:trace>
  <inkml:trace contextRef="#ctx0" brushRef="#br1" timeOffset="32708.6">4252 7336 979 0,'0'9'0'0,"0"0"0"0,0 1 0 0,0-2 0 0,0 2 0 0,0-1 0 0,-3 1 0 0,3-2 0 0,-2 1 0 0,0 0 0 0,2 2 82 0,-1-1 29 0,1 1-36 0,0 1 58 16,0 0-46-16,-2 4 9 0,2-4-56 0,0 4-16 16,0-2 16-16,0 2-1 15,0-1 1-15,0 2-81 0,0-2 35 0,0 0 0 16,0-1 46-16,0 5-164 0,0-4 80 0,0-1 20 15,0 2 22-15,0 0-116 0,0 0 64 0,0 0-169 0,0-2 100 16,2 4 30-16,-1-2 35 0,1-1-34 0,0 2 28 16,1-2-7-16,-1 2 22 15,-2 0 123-15,2 1-57 0,1-2-28 0,-2 1-1 16,-1 0 235-16,0-1-127 0,0 3-41 0,0-1-35 0,0 0 225 16,2 1-116-16,-2 0-14 0,2 1-35 15,1 3 1-15,-2 2 0 0,3-1-200 16,-1 1 79-16,1-1 40 0,-1-2 10 0,-1 6-255 15,3-3 132-15,-4-5 49 0,3 2 39 0,-3 1-154 16,-1-2 80-16,0-2 8 0,0-1 94 0,0-1-57 16,0 0 16-16,0 1 71 0,0-2-46 0,0 2 5 15,0-2-31-15,0 2 193 0,0 1-87 0,0 0-23 16,0 0-33-16,0 2 107 16,0-1-57-16,0 3-3 0,0 0 0 0,0-1-49 0,0 2 16 15,0 0 12-15,0-3-14 0,0 0-38 16,0 2 1-16,0-2 32 0,0-1 35 0,0 3-39 15,0-4 3-15,0 3 12 0,0-1-13 0,0-1-7 16,0 1 10-16,0-1-22 0,0 1 19 0,0 0 1 16,0 0-1-16,0-3-37 0,0 2 4 0,0 2 36 15,0-2-4-15,0-2-73 0,0-2 34 0,0-1-9 16,0-2-10-16,0 0-1 0,0-4 45 0,0 1-41 16,0-2-1-16,0-3 22 15,0 1-5-15,0-2-145 0,0-2 68 0,0-1 40 16,0-1-1-16</inkml:trace>
  <inkml:trace contextRef="#ctx0" brushRef="#br1" timeOffset="33570.91">4164 5103 315 0,'0'0'0'0,"0"0"0"0,0 0 0 0,0 0 0 0,0-3 0 0,0 2 0 0,0-1 0 0,0 2 0 0,0-2 0 0,0 0 0 0,0 2 25 16,0-2-1-16,0 2-7 0,0 0 13 0,0 0-7 15,0 0 1-15,0 0-75 0,0 0 34 0,0 0 0 16,0 0 39-16,0 0-69 0,0 0 29 0,2 0 1 15,1 0 27-15,-3 0-39 0,0 0-11 0,0 0 42 16,0 0 25-16,0 0 0 0,0 0-33 0,0 0 54 16,0 0 0-16,0 0-46 0,0 0 9 0,0 0 71 15,0 0-28-15,0 0-1 0,0 0-15 0,0 0 14 16,0 0-17-16,0 0-12 16,0 0-126-16,0-2 61 0,2 0 37 0,2 2-259 15,-1-2 127-15</inkml:trace>
  <inkml:trace contextRef="#ctx0" brushRef="#br1" timeOffset="35384.22">4205 5079 791 0,'-3'0'0'0,"0"0"0"0,-2 0 0 0,3 0 0 0,-1 0 0 0,1 0 0 0,0 0 0 0,0 0 0 0,2 0 0 0,0 0 0 0,0 0 79 0,0 0-10 0,0 0-45 16,0 0 15-16,0 0 1 0,0 0 0 0,0 0 8 16,0-3-8-16,2 3-1 15,-2-2 1-15,2 2 14 0,-2 0-15 0,0 0 11 16,2-1-11-16,-2 1 15 0,0 0-15 0,0 0 1 15,0 0-8-15,0 0 17 0,0 0-9 0,0 0-44 16,0 0 0-16,0 0 42 0,0 0 1 0,0 0-74 16,0 0 30-16,0 0-9 0,0 0 43 15,0 0-45-15,0 0 35 0,0 0-2 0,0 0 4 0,0 0 41 16,0 0-43-16,0 0-6 16,0 0 4-16,0 0 42 0,0 0-40 0,0 0 3 0,0 0 24 15,0 0-15-15,0 0-8 0,0 0-35 16,0 0-7-16,0 0 46 0,0 0-3 0,0 0-58 15,0 0 26-15,0 0-3 0,0 0 28 0,0 0-47 16,0 0 0-16,0 0 28 0,-2 0-11 0,0 0 10 16,2 0 7-16,-2 0-45 0,2 0 42 0,0 0-5 15,-1 0 4-15,1 0-30 0,0 0 29 0,0 0-3 16,0 0 2-16,0 0-29 0,0 0 0 16,0 0 23-16,0 0 3 0,0 0-31 15,0 0 29-15,0 0 0 0,0 0-4 0,0 0 0 16,0 0 2-16,0 0 17 0,0 0-17 0,0 0-1 15,0 0-2-15,0 0 40 0,0 0-1 0,0 0-32 16,0 0-1-16,0 0 52 0,0 0-1 0,0 0-38 16,0 0-7-16,1 1 31 0,3-1 0 0,-2 2-17 15,1 1 6-15,-1-3-9 16,0 5-2-16,2-2 6 0,1-1-5 0,-2 4 1 16,1-2 3-16,-1 0 20 0,4-2-22 0,-3 3-1 0,0-1 0 15,3 2 12-15,-2-3-8 0,0 3-3 0,0-3 0 0,-1 4 28 16,2-2-27-16,0 3 3 0,0-3 1 15,-1 4 36-15,0-1-37 16,1-1 40-16,-1 1-38 0,2 0 1 0,-2-1 4 0,2 0 7 0,-1 2-10 16,2-1 3-16,1-1-3 15,-3-1-23-15,0 2 29 0,1 1-3 0,2-1-2 0,-2 1-38 16,0-2 37-16,-2 3-2 0,3-2 11 0,-1 3-12 16,1-1 2-16,1-2-18 15,0 4 17-15,-2-3-3 0,0 2 4 0,0 1 4 16,2-1-6-16,-1 0-2 15,-1 1 2-15,2-2-16 0,-2 0 21 0,2 1-6 0,-2 0 2 0,1 1-42 16,0-3 40-16,-1 3-3 0,0-1-24 0,1 1-3 16,2 1 21-16,-3-3 10 0,0 4-7 15,-1-3-2-15,2 2 1 0,-3-2 26 0,4 1-26 0,-4 1 0 16,0-1-1-16,1-2 21 16,1 4-18-16,0-3-1 0,-2 0 4 0,0 2 4 15,1-1-3-15,1-4 0 0,-2 6-34 0,-1-1 31 0,2 1 2 16,-2-3-27-16,2 1 23 0,-1 3 4 0,0 1-7 15,0-1-8-15,0 0 9 0,-1-1 1 0,2 1-5 16,0 3-4-16,-2-4 6 0,1 2 1 0,-2-1-2 16,3-2-2-16,0 2 4 0,-1-4 1 15,0 3-1-15,-2-4-15 0,2 3 15 16,1 0-1-16,-3-3 1 0,3 2 0 0,-1 1-3 0,-2-2 1 16,1 4-1-16,-1-2 1 0,1 0-1 15,-2 1 43-15,4 2-39 0,-6-2 0 0,5 1 0 16,-2-3-16-16,-1 3 17 0,1-3 1 15,-1 3-38-15,2-2 35 0,-3 1-1 0,1 1 0 16,3 0-31-16,-4-3 31 0,0 4-6 16,3-1-44-16,-2-1 43 0,-1 2 2 0,1-2-5 0,0 2-1 15,-2 0 2-15,1 0 1 0,-1-1-2 0,0 2 11 16,2-1-9-16,-2 1-1 0,0 0 0 0,2 0 7 16,-2-1-7-16,2 0 1 15,-2 1-31-15,3 0 30 0,-3-2 1 0,0 2-11 16,2-2 10-16,-2 2 0 0,2-1-1 0,-2 1-9 15,3 1 8-15,-3 0 1 0,0-1-3 0,0 2 9 16,0-1-7-16,0 1-3 0,0 1 3 0,0-4-10 16,0 3 9-16,0-1 1 0,0 0-8 0,0 0 7 15,0-3 1-15,0 2 18 0,0 0-19 0,0-2 1 16,0 1 0-16,0 0 22 16,0 2-21-16,0-2 0 0,0 1 0 0,0 1 20 15,0-1-19-15,0 2 1 0,0-2 11 0,0 2-9 16,0-2-1-16,0-1 3 0,0 2-2 0,-3-2 2 15,3 2-2-15,0-2-38 0,-2 1 37 16,2 0-1-16,0 0 1 0,-2 1-45 16,2 0 43-16,0-1-3 0,0-1 2 0,-3 4 0 0,1-2-2 15,0-1-3-15,0 2 35 0,1-1-32 0,-1-1 0 0,0 2 37 16,2 0-37-16,-1 0 3 16,-1 0-2-16,2-1 26 0,0-1-23 0,-4 0 7 15,4 0-6-15,0-2-38 0,0 0 39 0,-1 0 2 16,1 0-1-16,-1 0-19 0,1 1 16 0,-3-2-2 15,-1 2 36-15,3 2-35 0,-1-1 1 0,-2 0 33 16,2 1 0-16,-1-2-32 0,1 1 1 0,-1 0 25 16,0-1-24-16,3 0 6 0,-3 0-4 0,3 4 18 15,-3-4-16-15,1 0 10 16,2 0-8-16,-2-2-20 0,2 2 23 0,-2 0-1 16,1 0-46-16,1 1 42 0,-2 0 2 0,-2-2-39 15,3 2 37-15,-1 1-5 0,-1-1 3 16,-2 0-11-16,2 2 9 0,-2-2-5 0,1 1 5 0,1 0 2 0,1-2-3 15,-4 1-3-15,4-2 2 0,-3 2 43 16,3 0 2-16,-4 1-42 0,2-2 9 0,1 1-5 16,0 1-2-16,-2-1-40 0,3 3 43 0,-5 0-2 15,3 1 0-15,0 0-21 16,-1-1 20-16,2-1 1 0,-4-1-3 0,4 2-28 16,-4-2 23-16,2-1 3 0,2 0 1 0,-1 0 1 15,-2-2-8-15,4 0 21 0,-5 0-16 0,3 2-1 16,-2-2 2-16,1 2-8 0,-1-2 8 0,1 2 0 15,-1 0 3-15,-1-1-4 0,0 3 2 0,-2-2 0 16,1 2-4-16,0 1 4 0,0-2-2 16,-1-1 0-16,-1-2 0 0,2 3 0 0,-2-1-1 0,-2 0 1 0,-1 1-28 15,1-2 27-15,-3 1-28 16,3 1-2-16,-7 7 27 16,2-3 1-16,2 3-2 0,-5-1-4 0,5-1 3 0,0-4 40 15,1 3-40-15,1-3 0 0,0-1-2 0,3-5 2 16,5-3 31-16,-2-2-1 0,4-5-25 15,1-3-97-15,2 2 47 0,-1-2 0 0,1 0-508 16,0-2 253-16,1-12 132 0,3-9 68 0,6-7 33 0,-2-13-582 0</inkml:trace>
  <inkml:trace contextRef="#ctx0" brushRef="#br1" timeOffset="35786.87">4224 5168 1345 0,'0'-6'0'0,"-5"1"0"0,3 0 0 0,-2-3 0 0,1 4 0 0,-2-2 0 0,0 3 0 0,-1-1 0 0,4 2 0 0,-1-2 0 0,1 3 40 0,0-1 1 0,2 2-135 0,0-4 67 0,0 4 44 16,0 0-10-1,0 0 34-15,0 0-357 0,0 0 169 0,0 4 84 0,-2 3-336 16</inkml:trace>
  <inkml:trace contextRef="#ctx0" brushRef="#br1" timeOffset="35928.75">4100 5175 867 0,'-10'6'0'0,"-1"2"0"0,1-2 0 0,-1 1 0 0,2 1 0 0,-1-1 0 0,0 2 0 0,5 0 0 0,-2 3 0 0,0 1 0 0,4 0 40 0,0 2-114 0,1 0 58 0,-1 0 28 16,3 1 10-16,0-2 18 0,0 1 1 0,0 2-416 16</inkml:trace>
  <inkml:trace contextRef="#ctx0" brushRef="#br1" timeOffset="36040.61">3964 5579 1021 0,'-8'21'0'0,"3"2"0"0,-2-5 0 0,-2 3 0 0,2-2 0 0,-2 0 0 0,1-1 0 0,2 2 0 0,3-1 0 0,-1 0 0 0,0 2 83 0,4-4-42 15,0 1-1-15,0 2-250 0,0 0 124 0,0 0 72 16</inkml:trace>
  <inkml:trace contextRef="#ctx0" brushRef="#br1" timeOffset="36178.54">3875 6267 1428 0,'-12'18'0'0,"3"13"0"0,-3-5 0 0,-1-3 0 0,1-5 0 0,-1 7 0 0,5-7 0 0,1 3 0 0,3-2 0 0,3 1 0 0,1 1 92 16,0-2-208-16,0 3 78 0,7 0 40 0,3-1-471 16,3 4 236-16</inkml:trace>
  <inkml:trace contextRef="#ctx0" brushRef="#br1" timeOffset="36335">3868 7020 1136 0,'-7'20'0'0,"0"5"0"0,-2-6 0 16,1 5 0-16,0-5 0 0,1 1 0 0,2-3 0 0,3 2 0 0,2-2 0 0,0 0 0 0,0-1-45 0,2-2 44 0,3 2-205 0,5-4 110 0,0 3 57 0,-3-2 28 15,-2 1 0 1,2-2-368-16</inkml:trace>
  <inkml:trace contextRef="#ctx0" brushRef="#br1" timeOffset="36591.42">3884 7532 847 0,'0'24'0'0,"0"-2"0"0,0 0 0 0,0 0 0 0,-7 1 0 0,4-1 0 0,-1-3 0 0,1 2 0 0,-1 0 0 0,3-3 0 0,1 1 41 0,0 0-1 0,0-2 1 16,0 2-173-16,1 0 97 0,3-1 33 0,1 1 0 15,2-2 42-15,-2-1-280 0,2 0 128 0,-1 1-134 16,-3-1 123-16,1-2 55 0,-3-1 19 15,3 0 49-15,-2 0 0 0,1 2 0 0,-3-2 0 0,0 1 0 0,0 0 0 16,0 1 0-16,0 2 0 0,0 1 100 16,0 0-78-16,-3 1-7 0,-1 2 282 15,1-3-129-15,1 1-75 0,0 2 131 0,0 0-91 16,2-3-47-16,0 2 1 0,0-4-47 16,0 1-85-16,2-2 38 0,2-1 0 0,3 0-85 15,1-2 66-15,1-3 33 0,-2 0-376 0,3 2 177 16,-1-1 104-16,-1-1-146 0</inkml:trace>
  <inkml:trace contextRef="#ctx0" brushRef="#br1" timeOffset="36784.65">4014 8622 1086 0,'0'18'0'0,"0"0"0"0,0-4 0 0,-2-1 0 0,2-1 0 0,0-1 0 0,0 1 0 0,0-3 0 0,0 2 0 0,0 0 0 0,2-2-3 0,4 3 1 15,1 1 42-15,0-2-173 0,-1 3 95 16,3 1 34-16,-1 0 0 0,-1 2-229 0,-1-2 122 0,3 1-7 15,-4-1 59-15,1-1 29 0,-1-2-19 16,0 1-1-16,1-1-18 0,-3-1-1 0,3-1-7 0,-3-3 9 16,1 1 98-16,-1-1-27 0,1-1-44 0,-1 1 33 15,-1 1 7-15,0-2 0 16</inkml:trace>
  <inkml:trace contextRef="#ctx0" brushRef="#br1" timeOffset="37739.8">4180 5192 985 0,'-5'0'0'0,"1"0"0"0,-3 3 0 0,5-3 0 0,-3 0 0 0,1 2 0 0,1-2 0 0,0 0 0 0,-3 0 0 0,6 0 0 0,-2 0 58 0,-3 0-19 0,3 0 1 0,-1 0 0 0,1 0-17 15,-1 0 27-15,-1 0-11 0,-1 0-14 16,-1 0 15-16,1 0-1 0,0 0-21 0,-2 3 31 16,-1 1-9-16,0 2-1 0,1 1 1 0,0 2-3 0,-1-1 9 15,3-1-6-15,-4 4-3 16,4 1 5-16,-1-1-5 0,-1 2 0 0,-1 1 1 0,3 0-1 15,-2-1 30-15,2 3-29 16,-5-1 0-16,5-1 1 0,-2-1 8 0,1 3 14 0,-1-2-21 16,1 0-1-16,1-1 1 0,-1 2 0 0,0 0 9 15,1 0-9-15,-1 1-1 0,-1 2 10 0,0-1-9 16,4 2-1-16,-3-1 15 0,1 2-14 16,2 0-1-16,-2 1-37 0,2-1-1 0,-2 3 37 0,5-4 11 15,-5 7-44-15,3-2 0 0,0-3 27 0,1 5-44 16,-1-2 40-16,2-1 11 15,-2 3-16-15,0 1 7 0,1-3-33 0,-3 1 29 0,3-1-8 0,0-1 40 16,-4 5-34-16,3-4 0 0,-1 2 8 16,-1 0-7-16,1-1 0 0,1-2 9 0,-1 7-8 15,-4-6-19-15,6 0 18 16,-4 3 1-16,1 1-15 0,1-4 21 0,-1 7-30 16,1-5 22-16,0 3 0 0,-2-2-2 0,2 1 2 15,-2 2-1-15,1-3 18 0,3 5-21 0,-1-4 2 0,0 2-20 16,0-2 19-16,1-4-24 15,1 6-4-15,0-2 26 0,0-3 1 0,0 2-3 0,0-4-25 0,0 0 2 16,0 5 22-16,0-3-3 0,0-1-34 16,0 0 30-16,0 1-68 0,1-4 33 0,1 1-3 15,0-1-75-15,0 0 50 16,1-1 21-16,1-1 0 0,-1 0 12 0,0-2 13 0,0-5-108 16,0 3 48-16,-1-1 13 0,0-3-154 15,-1-1 69-15,1-3 55 0,-2 1-271 16,0-1 158-16,2-3 79 0,-2-1 40 0,0-1-188 0,0 0 119 15,0-2 54-15,2 0 27 0,-2 0-412 16</inkml:trace>
  <inkml:trace contextRef="#ctx0" brushRef="#br1" timeOffset="38498.15">3810 6323 1241 0,'0'0'0'0,"0"0"0"0,-3 0 0 0,-3 0 0 0,-3 8 0 0,6 3 0 0,-2 3 0 0,3 1 0 0,0 5 0 0,2-2 0 0,0 8 39 0,0-1 85 0,0 6-47 0,0-2-1 16,2 1 34-16,0 2-35 0,1-2-1 0,-1 2 5 15,1 0-11-15,-1 2-29 0,0-3 1 0,0 1 0 16,1 1 42-16,-3-1-32 0,0 0-11 0,0-1 44 15,0 2 1-15,0 0-45 0,0 1 1 0,0-2 53 16,0 3-53-16,0-1 0 0,3 0-1 0,-3 0-25 16,3 0 0-16,0-3 35 0,-1 4-55 15,1-4 0-15,3 1 45 0,-3-4-70 16,4 1 32-16,-5-3 1 0,5 4 31 0,-2-4-18 16,1-2-9-16,-1 4 3 0,1-5 14 0,0 0-33 15,1 3 28-15,-1-1-11 0,-1-1-18 0,3 3 24 16,-2-2 1-16,-1 0 0 0,4 6-47 0,-4-4 44 0,2 1 1 15,-1-1-1-15,-1-1 0 0,2-3-46 16,-2 5 45-16,0-8-25 0,-1 2 23 0,2 1-7 0,-1-2 49 16,1-2-44-16,0 2 0 0,-1-1-4 15,1-1 12-15,-1 1-7 0,3 0 1 16,-3-1-2-16,2 2-26 0,3 0 27 16,-3 0 0-16,1 4-29 0,-1-5 30 0,1 5-2 0,-3-5-1 15,3 6-27-15,-2-1 26 16,2 1-1-16,-2-5 1 0,-1 3-16 0,0-3 13 0,1 0-5 0,0 2-27 15,0-5 28-15,0 1 1 16,-1-3 0-16,-2 2 15 0,4-2-16 0,-1 2 2 0,-1-4-2 0,0 4 9 16,2-4-7-16,-3 2 14 15,1 1-14-15,1-3 0 0,-1 4 1 16,0-2 0-16,0 1-1 0,-1 0 16 0,2 1 6 16,-1-4-20-16,0 2 3 0,-2 1 0 0,1-2 2 15,1-1-3-15,0-1 0 0,0-2 0 0,1 1-32 16,-2 1 33-16,4-3-2 0,-4 2 1 0,2-1-46 15,0 0-2-15,1 3 44 0,0-5-14 0,0 4 12 16,-2 1-6-16,3-1 5 0,-3-2-32 0,3 2 0 16,-3 0 20-16,0 0 7 0,5-1-26 15,-6 1 23-15,2-3-5 0,-1 0-16 0,1 0 14 16,-2-1 5-16,1-1-1 0,-3-1-50 16,3-1 49-16,-4-2 0 0,3-1-8 0,-2 1-46 15,-1-2 23-15,1 0-1 0,-2-1-39 0,2-1 30 16,-2 2-16-16,2-2 45 0,-2 2-215 0,0-2 101 15,0 0 52-15,0 0 25 0,0 0-338 16,0 0 186-16,0 0 89 0</inkml:trace>
  <inkml:trace contextRef="#ctx0" brushRef="#br1" timeOffset="38652.94">4339 9100 807 0,'0'6'0'0,"0"-2"0"0,0-2 0 0,0 0 0 0,0-2 0 0,0 1 0 0,3-1 0 0,-2 0 0 0,3 0 0 0,1-1 0 0,0-5-253 0</inkml:trace>
  <inkml:trace contextRef="#ctx1" brushRef="#br0" timeOffset="24817.24">14862 12391 0</inkml:trace>
  <inkml:trace contextRef="#ctx0" brushRef="#br0" timeOffset="55433.65">1685 7536 1508 0,'-5'0'0'15,"0"0"0"-15,4 0 0 0,-3 0 0 0,-1 4 0 0,2 5 0 0,1 3 0 0,-3 1 0 0,5 2 0 0,0 0 0 0,0 2 80 0,0 0 21 0,0-1-11 0,8 0-47 0,1-5 0 0,4 0 42 16,2-1-41-16,0-5 10 0,2 1 16 15,1-5 1-15,-1 2-28 0,-4-1 22 16,1-2-21-16,-3 1 10 0,-1-1-11 0,-3 0-51 16,0 0 51-16,0 0 0 0,-3 0 1 0,-2 0 28 15,-1 0-29-15,1 0 0 0,0 0 1 0,1-9 27 16,-3-6 1-16,2-6-18 16,-2-2 48-16,0-5-30 0,0 0 0 0,0 2-28 15,0-1-40-15,-2 8 50 0,-6-1-11 0,1 6 82 16,-4 0-41-16,2 6 0 0,-3 3-40 0,1 3 138 15,-6 2-120-15,0 0-62 0,4 0 0 16,-5 10 0-16,4 1 0 0,0 0 0 0,2 2 0 0,7-4 0 16,-2 1 0-16,4-1 0 0,1 0 0 0,2 1 0 15,0-1 0-15,0 1-379 0,5-3 105 0,7 0 136 16,1 0 20-16,4-2-598 0,3-1 342 16,5-2 165-16,-5 0 83 0</inkml:trace>
  <inkml:trace contextRef="#ctx0" brushRef="#br0" timeOffset="55945.6">5354 6439 2389 0,'-10'-18'0'0,"10"14"0"0,0-2 0 0,0-2 0 0,0-4 0 0,4 2 0 0,3 0 0 0,4 2 0 0,1-2 0 0,3 3 0 0,0-1 237 0,3 4-99 16,2 3-49-16,-1 1 140 0,1 0-84 0,-1 0-58 15,-1 10 0-15,3 7 3 0,-2 4-25 0,-3 2 0 16,-2 1 58-16,-5 2-47 15,0 1 0-15,-3-1-49 0,-4 2-19 0,-2-2-8 16,0-1 0-16,-9 3 0 0,-6-2 0 0,-1-1 0 16,-6-2 0-16,0-1 0 0,-4-1 0 0,1-3 0 15,-2-3-187-15,9-4-8 0,-2-1 79 0,8-6-478 16,-1-3 264-16,5-1 151 16,6 0 69-16,2-8-553 0,1-17 312 0,15-7 156 15,5 0 67-15,4-9-184 0</inkml:trace>
  <inkml:trace contextRef="#ctx0" brushRef="#br0" timeOffset="56102.02">5658 6350 3107 0,'7'-10'0'0,"-1"4"0"0,-4 3 0 0,-2 1 0 0,0 0 0 0,0 2 0 0,-10 0 0 0,-3 11 0 0,2 4 0 0,0 5 0 0,4 5 128 16,2-2 305-16,4 6-202 0,1 2-199 0,0 1-32 16,7-2 0-16,9-1 0 0,4 2 0 15,2-3 0-15,8 4 0 0,0-6 0 0,6-4 0 16,-4 1-272-16,1-5 115 0,0 0 94 0,2 0-1155 15</inkml:trace>
  <inkml:trace contextRef="#ctx0" brushRef="#br0" timeOffset="56683.49">1604 4676 2515 0,'0'-7'3'0,"0"1"-1"0,0 0 0 0,5 1 1 0,1 1-2 0,1 2 0 0,3 0 0 0,-2 0 0 0,4 2 1 0,1 0-1 0,2 0 212 0,2 4-75 0,-1 5-53 16,0 3-1-16,5 3-11 0,-7-2 1 0,5 6-32 0,-5-3 10 16,1 2-250-16,-3 0 119 15,0 1 61-15,-3 1-443 0,1-7 252 0,-3 5 97 16,-1-7 67-16,-1-2-680 0,2-3 342 16,-5-4 171-16</inkml:trace>
  <inkml:trace contextRef="#ctx0" brushRef="#br0" timeOffset="56865.98">2015 4441 2486 0,'3'-5'0'0,"2"3"0"0,-3 0 0 0,-2 2 0 0,3 0 0 0,-3 0 0 0,0 0 0 0,0 0 0 0,0 4 0 0,0 9 0 0,0 9 667 0,-13 12-312 0,-4 9-156 16,-9 18 25-16,-1 6-224 0,-13 19 0 0,1-1 0 15,-3 0 0-15,-2 5 0 0,-2 2 0 0,4 5 0 16,0 1 0-16,6-5 0 0,2-6 0 0,11-11-47 15,-1 2-379-15,5-1 245 0,5-4-6 0,6 1-564 16</inkml:trace>
  <inkml:trace contextRef="#ctx0" brushRef="#br0" timeOffset="59244.86">7302 5497 3435 0,'0'0'0'0,"0"0"0"0,0 0 0 0,0 8 0 0,3 8 0 0,1 5-2 0,-1 5 1 0,2 5 1 0,-2 4 0 0,1 4 0 0,-1 10 302 0,-3-4-130 0,0 2-147 15,0 4-25-15,0 0 0 0,0-8 0 0,0 12 0 16,0-9 0-16,0-3 0 0,-5 0 0 16,3-11 0-16,0 4 0 0,1-4 0 15,1-1 0-15,-2-9 0 0,2 1 0 0,0-5 0 16,0-5 0-16,0-1-65 0,0-6-281 0,0-2 168 15,0-1 30-15,5-3-625 0,7-8 355 0,4-22 193 16,3-4 91-16</inkml:trace>
  <inkml:trace contextRef="#ctx0" brushRef="#br0" timeOffset="59543.89">7701 5604 3246 0,'0'0'0'0,"0"0"0"0,0 0 0 0,-1 0 0 0,-2 0 0 0,-2 7 0 0,3 3 0 0,2-1 0 0,0 4 0 0,0 0 0 0,0 1 266 0,5 1-112 0,3 0-56 16,3-2 69-16,5-3-167 0,-2 1 0 0,5-6 0 15,0-1 0-15,1-4 0 0,-1 0 0 16,1 0 0-16,-4-9 0 0,1-5 0 0,-4-3 0 16,-2-1 0-16,-3-1 0 0,-2-2 0 0,-5 2 0 15,1 0 0-15,-2 1 0 0,0 3 0 0,-3 1 0 0,-5 4 0 16,-4 2 0-16,2 0 0 0,-4 5 0 15,1 0 0-15,-1 3 0 0,-2 0 0 0,2 0 0 16,-2 6 0-16,5 3 0 0,-1 3 0 0,7-2 0 16,-2 4 0-16,5-1 0 0,0 2 0 0,2-1 0 15,0-1 0-15,2 0-288 16,5-2-255-16,2 1 250 0,3-1 126 0</inkml:trace>
  <inkml:trace contextRef="#ctx0" brushRef="#br0" timeOffset="60790.68">3371 6878 1436 0,'0'0'0'0,"0"0"0"0,0 0 0 0,0 0 0 0,0 0 0 0,0-3 0 0,0 3 0 0,0 0 0 0,0 0 0 0,0 0 0 0,0 0 85 0,0 0 116 0,0 0-86 0,0 0-37 16,0 0 99-16,0 0-68 0,0 8-35 0,0 3 177 15,0 2-110-15,0 2-51 0,0 4-25 0,0 0 60 16,0 4-42-16,0-5 10 0,0 2-54 0,0-1 81 16,0-2-41-16,0-2 0 0,0-5-39 0,0-1 36 15,0-4-37-15,0 0 1 16,0-4-44-16,3-1 0 0,-1 0 54 0,1-3 11 16,-1-14-22-16,1-6 1 0,0-1 0 0,-1-2-66 0,0 2 40 15,0-7-10-15,-1 9 3 0,1-3-140 16,0 4 78-16,-2 5 22 0,0 5 12 0,0 1 52 15,0 4-37-15,0 2 11 0,0 3 230 0,0-2-183 16,0 3-52-16,0 0 0 0,0 8 0 0,0 5 0 16,0 2 0-16,0 2 0 0,0 1 0 0,0-2 0 15,0 3 0-15,0-3 0 16,0-2 0-16,3-2 0 0,-3-4 0 0,0 1 0 16,3-5 0-16,-3-1 0 0,0-1 0 0,0-2 0 15,0 0 0-15,0 0 0 0,0 0 0 0,0-5 0 16,-3-5 0-16,3 2 0 0,-3 1 0 0,1 0 0 15,0 2 0-15,1 2 0 0,-1-1 0 0,2 1 0 16,0 2 0-16,0 1 0 0,0 0 0 0,0 11 0 16,0 2-186-16,0 2-43 15,0 0 85-15,0 4-406 0,0-2 256 0,0 0 126 16,0 2 65-16,2-5-720 0</inkml:trace>
  <inkml:trace contextRef="#ctx0" brushRef="#br0" timeOffset="61203.8">3631 6834 2360 0,'0'-1'0'0,"0"-2"0"0,0 1 0 0,0 0 0 0,0 0 0 0,0 0 0 0,0 2 0 0,0 0 0 0,0 0 0 0,0 0 0 0,0 11 87 0,0 1 72 16,0 7-50-16,0 3-40 0,0 1 74 0,0 2-52 16,0-2-25-16,0-1-1 0,0 0 16 15,0 1-9-15,0-5-32 0,0-3-1 0,0-4-30 16,0-1 0-16,0-4 40 0,0-5-10 0,0 0-52 16,0-1 26-16,0 0 0 0,0-1 71 15,-2-10 10-15,2-6-54 0,0-4-155 0,0 1 73 0,0-2 24 0,0-1 0 16,0 1-173-16,2 2 98 0,3 4 37 15,-2 1 29-15,0 5-43 0,1 3 30 0,-2 1-28 16,2 4 52-16,-2 0 124 0,3 2-62 16,-5 0-16-16,5 7 152 0,-3 3-94 0,-2 8-46 15,0-2 106-15,0 5-68 0,0 0-9 0,0 0-25 16,0 1-35-16,0-2-8 0,0-1 53 0,0-2-17 16,0 1-452-16,0-10 216 0,0 4 103 0,0-7 53 0,0 0-758 15,0-2 380-15,-2-3 189 0</inkml:trace>
  <inkml:trace contextRef="#ctx0" brushRef="#br0" timeOffset="62014.56">3349 6693 798 0,'0'0'0'0,"0"0"0"0,-3 0 0 0,3-2 0 0,0 0 0 0,-2 2 0 0,2 0 0 0,0 0 0 0,0-1 0 0,0 1 0 0,0 0 40 0,0 0 9 0,0 0-26 16,0-2 16-16,0 2 1 0,0 0-1 0,2 0 31 16,1 0 11-16,-3 0-42 0,0 0 1 15,2 0 38-15,-2 0-38 0,0 0-1 0,0 0 58 16,0 0-58-16,0 0 1 0,0 0-1 16,0 0-27-16,0 0-1 0,0 0 38 0,3 0-74 15,-3 0 31-15,2 0 1 0,-2 0 32 0,1 0-67 16,-1 0 32-16,2 0-7 0,-2 3 13 0,2-1-21 15,-2 2 16-15,2 0 15 0,-2-3 16 0,0 1-19 16,1 2-10-16,-1-2 47 0,0 1 0 0,0 0-37 16,0-1 7-16,0-1 54 15,0 0-24-15,0 2 0 0,0-1-17 0,0 0 57 0,0 2-35 0,0-2 11 16,0 3-35-16,0-1 32 0,0 2 3 16,0 1-15-16,0 0-16 0,0 5 1 0,0-1 0 15,0 3 40-15,0 2-41 0,0 1 11 16,0 4-11-16,0 3 26 0,0 2-1 15,-1 1-24-15,-1 1-1 0,0 1 46 0,2 0-10 16,-2 2-36-16,2-2 1 0,0 1 39 0,-1-1-40 16,1-3 11-16,0 5-18 0,0-3 8 0,0 1-1 15,0-2-57-15,0-3 28 0,0-2 11 16,0 4 18-16,0-4-86 0,0 1 41 0,0-2 11 16,0-1 0-16,0 0-51 0,-2-1 30 0,-1-4 6 15,1 0 0-15,-1-5-21 0,1-1 0 0,0-4 25 16,2-1-58-16,-3-2 29 0,3-2 0 0,0 0-44 15,0 0 37-15,0 0-11 0,0 0 44 0,0-2-316 16,0-10 148-16,0-1 58 0,0-1 41 16,0-4-540-16,5 0 294 0,2-11 142 0</inkml:trace>
  <inkml:trace contextRef="#ctx0" brushRef="#br0" timeOffset="62507.02">3583 6631 1988 0,'0'0'0'0,"0"0"0"0,0 0 0 0,0 0 0 0,0 0 0 0,0 0 0 0,0 0 0 0,0 0 0 0,0 0 0 0,0 0 0 0,0 0 75 0,0 0 99 0,0 0-67 0,0 0-34 16,0 0 10-16,0 5-29 0,0 3-14 0,0 5-1 15,0 1 1-15,0 4 94 0,0 3-37 0,0 5-10 16,0 2 36-16,0 3-41 0,0 2-1 0,0 9-28 15,0-5-4-15,0 12-9 0,0-2 0 16,0 3-29-16,0-1 0 0,0 2 29 16,-2-9 9-16,2 8-51 0,0-5 0 0,0-3 42 15,0-7-1-15,0 2-88 0,0-3 34 0,0 0 20 16,0-4-14-16,0-1-22 0,0-7 11 0,0 1 0 16,0-4 10-16,0-5 21 0,0-2-12 0,0-5-90 15,0-2 44-15,-3 0 0 0,1-4 48 0,2-1-164 16,-2 0 72-16,-3 0 41 0,3 0 10 0,-1-4-151 15,1-4 60-15,0-8 55 0,2 0-356 0,-1-7 197 16,1-2 97-16,0-2 50 0,0-7-409 0,0 0 234 16</inkml:trace>
  <inkml:trace contextRef="#ctx0" brushRef="#br0" timeOffset="62781.36">3606 6671 2113 0,'0'-6'0'0,"0"4"0"0,0-2 0 0,0-2 0 0,0 5 0 0,-2-1 0 0,2-1 0 0,-3 2 0 0,3 1 0 0,0 0 0 0,0 0 78 0,0 0 24 0,0 4-37 0,0 7 1 16,0 6-27-16,3 7 79 0,-1 5-39 0,-2 4 9 16,0 9-48-16,0-3 70 0,0 6-35 0,0 4-1 15,0 3-1-15,0 3-23 0,0 9-11 0,-2-4 1 16,-1-8-47-16,-1 7 1 0,1-4 46 0,1-7-172 15,0 6 81-15,2-7 43 0,0-8-1 0,0-2-277 16,0-3 146-16,0-10 45 0,0 0 46 0,0-5-414 16,0-6 211-16,0-3 107 15,0-5-306-15,0-3 196 0,0-2 113 0,0 0 51 0</inkml:trace>
  <inkml:trace contextRef="#ctx0" brushRef="#br0" timeOffset="66197.42">8445 5560 3094 0,'0'0'0'0,"0"0"0"0,0 0 0 0,5 0 0 0,5 0 0 0,7 5 0 0,2-4 0 0,7 3 0 0,6-3 0 0,7 2 0 0,4-3 124 0,1 0-43 16,-3 0 317-16,10 0-184 0,-8 0-194 16,-8 0-20-16,5 0 0 0,-2-3 0 0,-5 2 0 15,-1-1 0-15,-5 0 0 0,-6 2 0 0,-3-1-486 16,-3 1 255-16,-5-3 145 0,-5 3-5 0,-1 0-347 16,-2 0 144-16,-2-2 128 0,0 2 63 0,-9 0-494 15</inkml:trace>
  <inkml:trace contextRef="#ctx0" brushRef="#br0" timeOffset="66382.5">8736 5574 2625 0,'-15'15'0'0,"2"1"0"0,3 0 0 0,3-3 0 0,1 0 0 0,3 2 0 0,1-2 0 0,2 4 0 0,0-2 0 0,0 6 0 0,0-2 530 0,4 1-245 0,1 1-113 15,0 2-71-15,2 2-98 0,-2 0 37 0,0-1 0 16,-4-1 9-16,1 1-184 0,-1-1 87 15,1 0 44-15,0-2 0 0,-2 0-542 0,0-9 303 16,2 1 136-16,-2-6-792 0,2-3 430 16,1-4 214-16</inkml:trace>
  <inkml:trace contextRef="#ctx0" brushRef="#br0" timeOffset="66635.42">8875 5607 3541 0,'0'-3'0'0,"0"1"0"0,0 2 0 0,0 0 0 0,0 0 0 0,0 7 0 0,0 5 0 0,0 5 0 0,0 1 0 16,2 11 0-16,1 2 390 0,4 10-390 0,-4 5 0 0,5 3 0 0,-3 4 0 0,1 12 0 15,2-5 0-15,-3 2 0 0,1 1 0 0,-1 3 0 16,-3-3 0-16,2 13 0 0,-3-4 0 0,2 3 0 0,-3-4 0 16,0-5 0-16,0-14 0 0,0 1 0 15,0-13 0-15,0-3 0 0,0-12 0 16,0-8-149-16,0-4-137 0,-3-8 127 0,0-3 59 15,-1-2-158-15,-1-7 108 0,-1-18 55 16,1-7-323-16,-3-9 194 0,2-8 92 0,-3-13-433 0,2-3 263 16,-5-4 132-16</inkml:trace>
  <inkml:trace contextRef="#ctx0" brushRef="#br0" timeOffset="66799.14">8671 5885 2478 0,'-7'-11'0'0,"1"4"0"0,1-1 0 0,2 1 0 0,3-1 0 0,0 0 0 0,0 1 0 0,0 1 0 0,2 0 0 0,9-2 0 0,2 1 240 0,0 1-33 0,4 2-83 0,-2 0-43 16,0 0 0-16,2 2-197 0,1 1 72 0,-4 1 42 15,2 0 0-15,-8 0-550 0,3 0 296 0,-3 3 157 16,-2 6 64-16,-2 0-786 0,-3 1 391 0,-1-1 195 0</inkml:trace>
  <inkml:trace contextRef="#ctx0" brushRef="#br0" timeOffset="66931.45">8788 5882 2018 0,'-9'6'0'0,"2"-2"0"0,0-1 0 0,-2 0 0 0,4-1 0 0,1 1 0 0,3-2 0 0,1-1 0 0,0 0 0 0,0 1 0 0,0 2 139 0,0 1-50 16,3-3 219-16,4 2-139 0,2 1-97 0,0-1-1 15,2 2-32-15,-1-1 0 0,-3 2-529 16,2-1 259-16,-2 2 135 0,0 2 68 0,-2 2-320 0,-1 0 129 16</inkml:trace>
  <inkml:trace contextRef="#ctx0" brushRef="#br0" timeOffset="67080.7">8673 6141 2297 0,'-18'13'0'0,"6"1"0"0,-3 0 0 0,3 0 0 0,0-5 0 0,7 0 0 0,-1-2 0 0,4-1 0 0,2-2 0 0,0 1 0 0,0 1 160 0,2-2 1 0,9-3-62 16,3 2-30-16,2-3-517 0,3 0 238 0,4 0 124 15,-1-6 63-15,3-5-751 0,-2-6 381 0</inkml:trace>
  <inkml:trace contextRef="#ctx0" brushRef="#br0" timeOffset="67406.03">8903 5942 1880 0,'4'-15'0'0,"3"0"0"0,5 0 0 0,-1 0 0 0,6-2 0 0,3-1 0 0,5 6 0 0,3 0 0 0,-1 3 0 0,-3 7 0 0,6 1 501 0,-3 1-231 15,-2 0 112-15,-2 7-171 0,-2 6-87 0,-7 2-32 0,2 7-9 16,-4 2 0-16,-8 0-45 0,-2 2 1 0,-2 0-140 15,0-3 79-15,-6 3 26 16,-6-8 0-16,-4-1-295 0,2-1 165 0,-5-5 71 0,1-4-151 0,-2-4 46 16,1-3 76-16,-1 0-161 0,1-4 102 15,1-11 53-15,3-3 15 0,2 0 61 0,1-1-25 16,4 3 0-16,3 1 1 16,3 4 383-16,2 3-201 0,0 2-87 0,0 2-47 0,0 2 604 15,10 2-296-15,5 0-99 0,1 0 22 16,7 13-241-16,1 2 0 0,-3 3 0 0,3 3 0 15,-1 0 0-15,2 4 0 0,-4-2 0 16,2 3 0-16,-2-2 0 0,1-2 0 0,-1 1 0 16,-2-7 0-16,1 5 0 0,-2-7 0 0,1-2-345 15,-3 0-144-15,1-4 163 0,2-5-625 0,0 1 461 0</inkml:trace>
  <inkml:trace contextRef="#ctx0" brushRef="#br0" timeOffset="67664.6">9783 5604 3871 0,'-4'-4'0'0,"1"3"0"0,3-1-3 0,0-1-2 0,0 1 3 0,0 1 0 0,7-4 1 0,5 3 0 0,6-3 1 0,4 3-3 0,2-1 80 15,4-1-77-15,4 0 0 0,0 0 0 0,0 2 0 0,-2-1 0 16,0 1 0-16,-2 0 0 0,-7-1 0 0,1 2 0 16,-3 1-110-16,-3 0-186 0,-5 0 168 0,-4 0 82 15,-1 0-905-15,-3 0 446 0,1 1 238 0,-4 6-167 0,-4-4 198 16</inkml:trace>
  <inkml:trace contextRef="#ctx0" brushRef="#br0" timeOffset="67931.83">9921 5534 2313 0,'-21'4'0'0,"3"4"0"0,1 1 0 0,4 1 0 0,2-1 0 0,3 3 0 0,4 6 0 0,4 1 0 0,0 1 0 0,0 8 0 0,2 1 98 0,5 5-30 0,3 4 363 15,-4 2-196-15,-3 0-88 0,1 6 104 0,-1-2-106 16,-2-8-53-16,-1 3-27 0,0-4-26 0,0-6 8 16,-1 3-47-16,-6-14 0 0,0 3 0 0,0-6 0 15,0-6 0-15,2-1 0 0,-1-2 0 0,5-3 0 16,-3-3 0-16,4 0 0 0,0 0 0 15,0 0 0-15,0 3 0 0,0-2 0 16,9 1 0-16,5-1 0 0,0 4 0 0,4-1 0 16,1-1 0-16,1 1 0 0,1-2 0 0,-1 1 0 15,1-1 0-15,-2-2 0 0,1 0 0 0,2 0 0 16,-2 0-92-16,-2 0-425 0,1 0 239 0,-1 0 109 16,2-3-717-16,1-10 423 0</inkml:trace>
  <inkml:trace contextRef="#ctx0" brushRef="#br0" timeOffset="68174.72">10167 5868 3513 0,'-5'-5'0'0,"-1"-1"0"0,3-1 0 0,3 1 0 0,0 2 0 0,0-1 0 0,11 1 0 16,8 2 0-16,4 2 0 0,-2 0 0 0,8 2 418 0,-5 11-418 0,1 0 0 0,-3 4 0 0,-1 1 0 15,-4-2 0-15,-1 8 0 0,-7-7 0 0,-2 5 0 16,-5 3 0-16,-2 0 0 15,-7-1 0-15,-9-3 0 0,-7-1 0 0,-5-1 0 16,-2-4 0-16,-4-1 0 0,0-5 0 0,-3-2 0 16,3-2 0-16,1-3 0 0,2-2 0 0,9 0 0 15,1 0 0-15,9-2 0 0,2-8 0 0,10-5-366 16,0-6 136-16,11-2 96 0,12 2-726 0,8-10 415 0</inkml:trace>
  <inkml:trace contextRef="#ctx0" brushRef="#br0" timeOffset="68355.31">10487 5688 3509 0,'6'-7'0'0,"-3"1"0"0,-3 4 0 0,0 2 0 0,-14 0 0 0,-3 4 0 0,-1 7 0 0,-5 8 0 0,5 0 0 0,4 2 0 0,-2 4 422 0,7 5-422 0,2-1 0 16,6 1 0-16,1 1 0 0,0-2 0 0,8 3 0 16,6-1 0-16,6-4 0 0,0 0 0 15,4-3 0-15,1 0 0 0,1-3 0 16,1-4 0-16,-4 0 0 0,4-6 0 0,-4 0-40 0,-1-6-33 15,7 2-1153-15,-3-7 594 0</inkml:trace>
  <inkml:trace contextRef="#ctx0" brushRef="#br0" timeOffset="68497.69">10886 6002 3931 0,'0'0'0'0,"0"3"0"0,-5 1 0 0,-4 4 0 0,1-1 0 0,-2 4 0 0,3 1 0 0,-2 1 0 0,2 4 0 0,-5 6 0 0,3-1 0 0,-2-1 0 15,-3 7 0-15,3-2 0 0,-1 0 0 0,3 1 0 16,-2 1 0-16,-1-2 0 0,0 4 0 0</inkml:trace>
  <inkml:trace contextRef="#ctx0" brushRef="#br0" timeOffset="69099.19">11191 5885 1862 0,'-15'-20'0'0,"1"5"0"0,5 1 0 0,0 1 0 0,4-1 0 0,-2-3 0 0,5 1 0 0,2 1 0 0,0 1 0 0,2-2 0 0,12 1 86 0,7-1 199 0,4 4-114 0,5 3-71 0,2 1-31 15,5 5 147-15,-3 1-89 0,-1 2-44 0,1 2 9 16,-2 12 28-16,-2 4-41 15,-7 5 1-15,-3 4-38 0,-6 4-4 0,-5 5 10 16,-6 4 10-16,-3 1-20 0,0 1 1 0,-9-3-1 16,-6-7 76-16,-5 2-29 0,-5-2-24 0,-3-6-61 15,-1-3 0-15,-2-6 0 0,1-5 0 0,-2-6 0 16,2-4 0-16,-2-2 0 0,3 0 0 0,1 0 0 16,4-8 0-16,7-1-2 0,2-3-13 15,2-2-286-15,7-1 128 0,6-1 88 16,0-5-613-16,10 0 321 0,12 0 174 0,12-3 82 15,3 1-589-15</inkml:trace>
  <inkml:trace contextRef="#ctx0" brushRef="#br0" timeOffset="69306.89">11649 5675 3256 0,'0'-7'0'0,"0"1"0"0,-4 2 0 0,-8 2 0 0,-6 2 0 0,0 0 0 0,-1 4 0 0,0 7 0 0,-1 6 0 0,2 2 0 0,6 0 234 0,-2 9 207 0,5-4-441 15,3 5 0-15,6-1 0 0,0 0 0 0,4 1 0 16,12-1 0-16,5-2 0 0,6-1 0 0,-1-1 0 16,4-4 0-16,2-1 0 0,0-4 0 0,0-2 0 15,-2-2 0-15,0-3-540 0,-5-4 95 0,5-4 144 16,-5 0-541-16,0 0 401 0,-2-2 202 16,-4-6 100-16</inkml:trace>
  <inkml:trace contextRef="#ctx0" brushRef="#br0" timeOffset="69476.58">11877 5861 2819 0,'-21'-6'0'0,"5"4"0"0,2 1 0 0,5-4 0 0,-1 2 0 0,2 1 0 0,8 0 0 0,0 0 0 0,0-1 0 0,14-1 0 0,8 0 143 0,-1 3-43 0,5-2-36 16,1 1 225-16,-1 2-126 0,0 0-62 0,2 0-299 16,-3 0 127-16,5 0 50 0,-8 0 29 0,-2 5-541 15,1-4 285-15,-5 3 143 16,-5-3-645-16,-2 2 313 0,-4-2 200 0,-2 1 99 15,-3-2-173-15</inkml:trace>
  <inkml:trace contextRef="#ctx0" brushRef="#br0" timeOffset="69643.03">11999 5605 2057 0,'-16'-8'0'0,"6"3"0"0,-2 4 0 0,3-1 0 0,3 2 0 0,1 0 0 0,3 0 0 16,2 0 0-16,0 13 0 0,0 5 0 0,5 3 76 0,3 6 417 0,-1 3-233 0,3 3-110 0,-3 8 172 0,-1 1-141 15,-1-1-72-15,1-3-26 0,0 9-249 16,-2-3 102-16,-1-2 51 0,3 0-591 0,-3-10 321 16,1 7 170-16,4-6 71 0,0-5-408 0</inkml:trace>
  <inkml:trace contextRef="#ctx0" brushRef="#br0" timeOffset="70114.58">12509 6041 2292 0,'0'-17'0'0,"0"-2"0"0,0-5 0 0,0-2 0 0,-3 3 0 0,-3-5 0 0,-1 3 0 0,0 5 0 0,0-3 0 0,0 7 0 0,0 3 186 0,-5 2-78 0,1 3-35 16,-2 6 133-16,-2 2-85 0,-5 6-40 0,2 14 8 16,-3 4-2-16,3 7-24 0,-1 7 0 0,3 0 115 15,4-3-71-15,4 2-24 0,5-3 111 16,1-2-194-16,2-3 0 0,0-4 0 15,0-5 0-15,7 1 0 0,6-5 0 0,1-3 0 16,0-6 0-16,4-1 0 0,-2-6 0 0,1 0 0 16,1-2-83-16,2-11-39 0,-3-6-137 0,-2-4 128 15,-2-3 11-15,-2 0 44 0,0-2-75 0,-1-4 56 16,-1 0 28-16,0-10 1 0,-1 1 82 0,2-5-37 16,-1-6 10-16,0-2-27 0,1-12-34 0,-3 6 0 15,0 6 34-15,-1 7-46 0,-1 0 10 16,0 7 36-16,-3 14 0 0,0 2 124 0,-2 10-53 15,0 5-44-15,0 3 545 0,0 4-268 16,0 2-115-16,-4 8-73 0,-4 17 324 0,0 3-301 16,3 3-101-16,-2 13 0 0,3-1 0 0,2 2 0 15,-1 2 0-15,2-7 0 0,1 14 0 0,0-7 0 16,0 1 0-16,0 0 0 0,0-5 0 0,1 5 0 16,6-4 0-16,-2-8 0 0,1 1 0 0,3-5 0 15,-1-7 0-15,1-3-35 16,0-7-130-16,0-3-6 0,3-7-717 0,1-5 424 15,1 0 204-15,-2-5-445 0,2-16 334 0,-3-4 166 16</inkml:trace>
  <inkml:trace contextRef="#ctx0" brushRef="#br0" timeOffset="70339.48">12718 5928 2635 0,'0'-20'0'0,"0"4"0"0,0 1 0 0,0-1 0 0,0 5 0 0,0 1 0 0,0 1 0 0,5 1 0 0,3 3 0 0,4 1 0 0,0 2 524 0,6 2-242 15,-2 0-113-15,5 0-70 0,-2 11 123 0,-1 4-222 16,0 4 0-16,-4 1 0 15,-2 0 0-15,-1 4 0 0,-5 1 0 0,-5-1 0 16,-1 1 0-16,0 0 0 0,-7-4 0 0,-12 4 0 16,3-6 0-16,-5-4 0 0,-2 0 0 0,1-6 0 15,-1-3 0-15,-3-1 0 0,3-5 0 0,1 0 0 16,-1 0 0-16,4 0 0 0,5-1 0 0,2-7 0 16,6-2 0-16,4-1 0 0,2-2-680 0,0-2 311 15,12 0 156-15,6-2-594 0,3 2 384 16,2-1 193-16</inkml:trace>
  <inkml:trace contextRef="#ctx0" brushRef="#br0" timeOffset="70540.45">12989 5804 2710 0,'14'-15'0'16,"-2"0"0"-16,-8 4 0 0,-1 2 0 0,-1 2 0 0,-2-1 0 0,0 5 0 0,-3-2 0 0,-9 4 0 0,3 1 0 0,-6 0 132 0,1 1 586 0,0 13-347 0,-4 2-371 0,6 4 0 15,3 1 0-15,2 6 0 16,5 1 0-16,2 0 0 0,0 0 0 0,2 2 0 15,8-3 0-15,5 2 0 0,0-5 0 0,2-2 0 16,2-1 0-16,-5-8 0 0,4 0 0 0,0-2 0 16,-3-4 0-16,2-4-117 0,0-3-123 0,-4 0 99 15,2 0-647-15,-2-3 375 0,-1-7 187 0,1-1 94 16,0-8-540-16</inkml:trace>
  <inkml:trace contextRef="#ctx0" brushRef="#br0" timeOffset="70957.36">13221 5503 2574 0,'-11'-6'0'0,"4"0"0"0,-1 0 0 0,2 3 0 0,3-1 0 0,1 0 0 0,2-2 0 0,0 3 0 0,9-1 0 0,6 2 0 0,3 0 137 0,3 2-40 0,4 0 138 0,0 0-98 16,1 0-50-16,0 0-24 0,0 6 18 15,-1-4 9-15,-3 1-52 0,1 2 22 0,-3-2-22 16,-2-1 0-16,-2-1 0 15,-6 2 23-15,-1-1-22 0,-2-1-1 0,-3-1 42 0,-2 3-80 16,0-3 0-16,1 0 0 0,-3 0 0 0,0 0 0 16,0 0 0-16,0 0 0 0,0 0 0 0,0 0 0 15,0 0 0-15,0 3 0 0,0 3 0 0,0 2 0 16,1 7 0-16,1 1 0 0,4 5 0 0,-3 6 0 16,5 0 0-16,-3 3 0 0,5 4 0 0,-3 4 0 15,2-3 0-15,3 10 0 16,-4-11 0-16,-1 6 0 0,0-3 0 0,-1-1 0 15,-2-3 0-15,0-1 0 0,-2-5 0 0,-2-5 0 16,0 1 0-16,0-4 0 0,0-5 0 0,-6-2 0 16,-4-3 0-16,-1-2 0 0,-3-4 0 0,-2 1 0 15,-5-4 0-15,-1 0 0 0,-4 0 0 0,-1 0 0 16,-4 0 0-16,-3 0 0 0,-8 0 0 16,1 0 0-16,0 0 0 0,-3 1 0 0,5 7-380 0,0 1-238 15,-1 4 290-15,6 3 144 0</inkml:trace>
  <inkml:trace contextRef="#ctx0" brushRef="#br0" timeOffset="71716.95">14471 5614 1881 0,'0'0'0'0,"0"0"0"0,0 0 0 0,0-5 0 0,1 1 0 15,-1 1 0-15,0-5 0 0,0 0 0 0,0 1 0 0,0-1 0 0,0-1 283 0,0 0-127 0,-1-2-59 0,-5 1-29 0,-2 1 37 16,-1 1-34-16,0-2 10 0,-7 5 87 0,2 0-65 15,-7 1-32-15,-4 2 0 0,-3 2 89 0,-1 0-52 16,-12 8-39-16,6 5 0 0,-4 4 109 0,1 4-70 16,0 1-34-16,4-1-64 0,-5 5-10 15,7 0 0-15,6 1 0 0,1-1 0 0,7 1 0 0,6-3 0 16,3 3 0-16,7-2 0 0,2 2 0 0,0-9 0 16,8 8 0-16,7-3 0 0,7 0 0 15,6-1 0-15,6-1 0 0,4-5 0 16,5 0 0-16,3-2 0 0,2-2 0 0,3-5 0 15,-1 1 0-15,3-2 0 0,2-5 0 0,-1-1 0 16,-2 0 0-16,-1 0 0 0,-6 0 0 0,-10 0 0 16,-2 0 0-16,-13-1 0 0,1-3 0 0,-12 2 0 15,0 0 0-15,-6 0 0 0,-1 0 0 0,-2 0 0 16,0 2 0-16,-4-1 0 0,-2 1 0 0,-3 0 0 16,2 0 0-16,1 0 0 0,0 0 0 0,2 0 0 15,4 0 0-15,0 9 0 16,0 2 0-16,2 2 0 0,12 4 0 0</inkml:trace>
  <inkml:trace contextRef="#ctx0" brushRef="#br0" timeOffset="73742.88">4245 6986 2103 0,'0'5'0'0,"0"1"0"0,0 0 0 0,0 1 0 0,0 3 0 0,0-3 0 0,0-1 0 0,0-1 0 0,2-1 0 0,5 0 0 0,-5-2 60 0,2-2-18 0,0 0 0 0,-1 0 13 16,-2 0-3-16,1 0-10 0,0-2 0 0,0-6 93 16,-2-1-47-16,0-2 1 0,0 2-67 0,0 0 20 15,0-1 0-15,-4 3 0 0,-2 1 34 0,-2 1 0 16,1 4-24-16,-2-2-10 0,1 3 39 0,0 0 0 16,3 0-39-16,1 9-18 0,1-3 28 0,3 1-10 15,0 0-108-15,0-1 55 16,0 1 26-16,0-1 0 0,1-1-343 0,5 1 171 15,1-2 70-15,4 0 50 0,-3-3-681 0,1 1 338 16,1 2 159-16</inkml:trace>
  <inkml:trace contextRef="#ctx0" brushRef="#br0" timeOffset="74131.84">4486 7118 1926 0,'0'0'0'0,"0"0"0"0,0 0 0 0,0 0 0 0,0 0 0 15,0 0 0-15,0 0 0 0,0 0 0 0,0 0 0 0,0 7 0 0,0 4 155 0,0 0 386 0,0 6-255 0,0 1-122 0,0 2 240 0,0 0-181 16,0 1-90-16,0 1-36 0,0 4-95 0,0-4-2 15,0 0 0-15,0 0 0 0,0 1-135 0,0 0 0 16,0-2 81-16,0 0 47 0,0-3-908 0</inkml:trace>
  <inkml:trace contextRef="#ctx0" brushRef="#br0" timeOffset="75143.23">15242 5378 2265 0,'-12'-13'0'0,"3"9"0"0,8 3 0 16,-1-2 0-16,2 2 0 0,-2 1 0 0,2-2 0 0,0 2 0 0,0 0 0 0,0 0 0 0,0 0 156 0,2 0-57 0,5 0 181 0,7 0-119 0,2 0-60 0,5 0 174 16,6 0-123-16,-1 0-54 15,2 0-28-15,-1 0 24 0,0 0-52 0,-6 0 10 16,4 0-10-16,-3 2-68 0,-3 2 34 0,-2-3 0 15,-4 1-341-15,-3 2 198 0,-3-1 84 0,-2-2 15 16,-1 1-668-16,-2-2 342 0,0 1 105 0,-2 2-392 16,0-2 308-16,-6 5 150 0,-5-3 74 0</inkml:trace>
  <inkml:trace contextRef="#ctx0" brushRef="#br0" timeOffset="75431.97">15232 5371 2085 0,'-11'11'0'0,"4"2"0"0,2 2 0 0,1 0 0 0,0 0 0 0,4 6 0 0,0 2 0 0,0 3 0 0,6 6 0 0,3 1 0 16,5 9 87-16,-7-5 143 0,4 12-94 0,-4-2-47 0,0 2 180 0,-6-2-113 15,1 0-58-15,0-6 62 0,-2 0-65 0,0-1-26 16,0-6-1-16,0-8 109 0,-4-1-68 0,-2-5-23 16,4-2-69-16,-1-4-17 15,1-5 0-15,0-2 0 0,0 0 0 0,2-4 0 16,0 1 0-16,0 0 0 0,2 2 0 0,9-2 0 15,2-1 0-15,4-2 0 0,6 2 0 0,-1-3 0 16,3 0 0-16,0 0 0 0,-2 0 0 0,-3 0 0 16,2 0 0-16,0-4 0 0,-3 1 0 0,2-3 0 15,-3 2-152-15,2-1-354 0,-4-1 236 0,1-2 112 16,1 1-289-16,2-7 201 0,-1-1 100 0,1-6-556 16</inkml:trace>
  <inkml:trace contextRef="#ctx0" brushRef="#br0" timeOffset="75734">15789 5628 2700 0,'-3'0'0'0,"-2"0"0"0,1 4 0 0,-3 7 0 0,2 0 0 0,-1 5 0 0,3 0 0 0,-2 3 0 0,5 4 0 0,0-1 0 0,0 0 170 0,0-1 289 0,3 0-214 16,4-3-103-16,4 0 51 15,3-5-171-15,0-4-22 0,4-2 0 0,0-2 0 16,-1-5 0-16,3 0 0 0,1-2 0 0,0-13 0 15,-6-2 0-15,6-6 0 0,-7-1 0 0,-2-1 0 16,-3-1 0-16,-2 2 0 0,-3 1 0 0,-1-5-2 16,-3 3-58-16,0-1 29 0,0 4 54 0,-7 3-49 15,-4-1-3-15,-1 3 154 0,-2 3-125 16,-2 3 0-16,-2 6 0 0,-1-2 0 0,1 6 0 16,-3 1 0-16,3 0 0 0,-3 1 0 15,2 11 0-15,2 1 0 0,0 1 0 0,4 4 0 16,3 0 0-16,3 1-347 0,3 2 5 0,4 0 161 15,0 0 37-15,2 4-725 0,12-2 414 0,6-1 207 0</inkml:trace>
  <inkml:trace contextRef="#ctx0" brushRef="#br0" timeOffset="75919.08">16251 5766 3706 0,'0'1'-5'16,"0"2"1"-16,0-2 2 0,-2 2 2 0,1 1 0 0,-4 0 0 0,1 3 0 0,1 1 0 0,-3 2 0 0,3 1 0 0,-3 2 147 0,1 2-58 0,-4 0-89 16,4 2 0-16,-2 0 0 0,1-2 0 0,-2 2 0 0,3-2 0 15,-3-4-313-15,5-1-5 0,-1-3 180 16,0-2 89-16,4-2-378 0,0-3 97 0,0 0 161 0</inkml:trace>
  <inkml:trace contextRef="#ctx0" brushRef="#br0" timeOffset="76125.7">16393 5495 3384 0,'7'-4'0'16,"-2"2"0"-16,-1 1 0 0,0 1 0 0,-1 0 0 0,1 0 0 0,-2 1 0 0,-1 8 0 0,1 4 0 0,0 4 0 0,3 5 255 0,-3 3-107 0,-2 4-4 16,0 1-144-16,0 2 0 0,0-2 0 0,0 2 0 15,1-3 0-15,1 0 0 0,0 3 0 0,0-6 0 16,0-3 0-16,1 2 0 0,-1-7 0 0,0-5 0 15,2-2 0-15,-1-5-877 0,-1-3 333 0,4-3 252 16,2 0 126-16,-1-5-512 0,2-15 324 0,-4-6 157 0</inkml:trace>
  <inkml:trace contextRef="#ctx0" brushRef="#br0" timeOffset="76516.9">16531 5282 2789 0,'2'-16'0'0,"0"5"0"0,1 1 0 0,3 2 0 0,-1 1 0 0,4 3 0 0,0 1 0 0,5-3 0 0,5 4 0 0,6-2 0 0,1 3 248 0,3-2-104 0,1 3-52 16,2 0 60-16,-1 0-46 0,3 0-38 0,-2 0 68 16,-2 0-47-16,-3 0-1 0,-7 0-69 0,1 0-19 15,-5 4 0-15,-4 0 0 0,-4 1 0 0,0-2 0 16,-5 0 0-16,2 1 0 16,-3 1 0-16,0 0 0 0,-2 0 0 0,0 2 0 15,0 1 0-15,0 3 0 0,0 0 0 0,0 0 0 16,0 5 0-16,0-1 0 0,0 4 0 0,0 1 0 15,1 6 0-15,5 3 0 0,1 1 0 0,-1 4 0 16,2 2 0-16,1 6 0 0,-2 0 0 0,0-1 0 16,2 1 0-16,-2-1 0 0,-2-6 0 0,3 6 0 15,0-7 0-15,-3 0 0 0,-1-6 0 0,0-3 0 16,-1-5 0-16,-1 0 0 0,-2-8 0 0,0-2 0 16,0-2 0-16,0-2 0 15,0-3 0-15,-9-3 0 0,-2 2 0 0,-3-2 0 16,-2 0 0-16,-7 0 0 0,2 0 0 0,-7 0 0 15,-3 0 0-15,-3 0 0 0,-2 0 0 0,1 0 0 16,-4 1 0-16,-10 5 0 0,-1 3 0 0,0 1 0 16,-10 5 0-16,0 5 0 0,5 0-146 0</inkml:trace>
  <inkml:trace contextRef="#ctx0" brushRef="#br0" timeOffset="80470.23">7265 7168 2533 0,'-3'-9'0'0,"-1"-4"0"0,4 0 0 0,0-3 0 0,0 3 0 0,0 2 0 0,4 0 0 0,9-1 0 15,4 3 0-15,1 1 0 0,7 1 98 0,-2 3-27 0,-1 2 98 0,8 0-68 0,-6 2-30 16,2 0 0-16,-6 4 15 0,1 6 0 0,0 3-44 16,-7 4-44-16,-3 3 1 0,-1 5 43 0,-7 1 0 15,-3 4-53-15,0 2 37 0,-3 2-11 16,-12 5-12-16,-5-3-1 0,3-6 33 16,-7 2 6-16,-2-2 54 0,0-4-34 0,-1-1-21 15,2-6-10-15,-2-1 155 0,4-5-185 0,1-1 0 16,2-5 0-16,4 0 0 0,5-3 0 0,3 0 0 15,4-4 0-15,1 2 0 0,3-2 0 0,0 0 0 16,0 0 0-16,2 0 0 0,13 0 0 0,4 0 0 16,4 0 0-16,-1 0 0 15,4 3 0-15,-2-3 0 0,2 1 0 0,-3 0 0 0,2 2 0 16,-2-3 0-16,-5 1 0 0,1 1 0 0,-3-2 0 0,2 0 0 16,-3 0 0-16,0 0-127 0,1 0-324 15,1-2 204-15,3-9 92 0,2-4-327 0,-2-6 219 16,3-3 111-16,-1-10 52 0,1-2-623 0</inkml:trace>
  <inkml:trace contextRef="#ctx0" brushRef="#br0" timeOffset="80717.4">7802 7179 2437 0,'-2'-5'-2'0,"-1"-1"2"0,1 2-1 0,-2 2 1 0,3 2 0 0,-1 0 0 0,2 0 0 0,0 0 0 0,0 5 0 0,2 0 0 0,5 5 152 0,5-2 218 0,0 0-164 15,4 0-83-15,0-1-9 0,2-3-27 0,2-3-9 16,1-1-37-16,0 0-64 0,-1 0 32 0,-1-6 0 15,-5-6 42-15,0-3-45 0,-3 0 35 0,-6-2 0 16,-1 0 1-16,-2-2 28 0,-2 1 10 16,0 1-80-16,-9 0 0 0,-4 3 0 0,-2-1 0 0,-4 6 0 15,0 2 0-15,-4 3 0 16,3 2 0-16,-2 2 0 0,2 0 0 0,4 0 0 16,4 7 0-16,3 1 0 0,2 5 0 0,3-2 0 15,4 4 0-15,0 3 0 0,2 2 0 0,9 5 0 16,5-3-785-16,0 2 276 0,1 5 234 0</inkml:trace>
  <inkml:trace contextRef="#ctx0" brushRef="#br0" timeOffset="81469.1">9443 6783 2214 0,'-2'-4'0'0,"-1"2"0"0,1 0 0 0,0 0 0 16,2 1 0-16,-1 1 0 0,1 0 0 0,0 0 0 0,0 0 0 0,0 11 0 0,0 4 98 0,1 8 243 0,6 5-151 0,-3 6-65 0,1 9 200 0,0 3-142 16,-1 6-72-16,0 0 81 0,1 1-76 15,-2 0-80-15,2-2-36 0,-1-5 0 0,2-3 0 16,-5-9 0-16,5 1 0 0,-3-6 0 0,3-3 0 15,-3-4 0-15,-2-4 0 0,1-2 0 16,0-7 0-16,-2 0 0 0,0-5 0 16,0-3 0-16,0-1 0 0,0 0 0 0,-4 0 0 0,-6-8 0 15,1-3 0-15,0-4 0 16,-3-5 0-16,-4-1 0 0,2 0 0 0,-3-5 0 16,-1 3 0-16,0 0 0 0,-3 5 0 0,-2 3 0 15,5 5 0-15,-11 3 0 0,5 6 0 0,-1 1 0 16,0 2 0-16,2 14 0 0,0 3 0 0,0 5 0 15,2 3 0-15,7 0 0 0,0 2 0 16,7-1 0-16,3-4 0 0,4 6 0 0,0-5 0 0,2-3 0 16,11-1 0-16,2-2 0 15,1-5 0-15,4 0 0 0,4-1 0 0,-4-3 0 16,8-3 0-16,-8-5 0 0,3 0 0 0,-2-2 0 16,-1 0 0-16,-1 0 0 0,0-2-113 0,-1-9-90 15,4 0 73-15,0-7-329 0,-2 1 210 0,3-3 104 0,-1-4-660 16,4-3 382-16,-3-7 182 0</inkml:trace>
  <inkml:trace contextRef="#ctx0" brushRef="#br0" timeOffset="81777.84">9732 7033 2662 0,'1'-17'0'0,"1"5"0"0,-2 2 0 0,0 1 0 0,0 4 0 0,0 2 0 0,0 0 0 0,0 1 0 0,0 2 0 0,0 0 0 0,2 5 264 0,3 9-117 0,5 5-54 0,-2 4 298 16,1 5-176-16,5 10-87 0,-5-4-97 0,0 12-31 15,3-4 0-15,-3 1 0 0,2 0 0 0,-1-4 0 16,-1-5 0-16,0 2 0 0,3-4 0 0,-3-4 0 16,-4-8 0-16,4 1 0 0,-2-7 0 0,-2-4 0 15,-1-2 0-15,-2-4 0 16,1-4 0-16,1 0 0 0,2-4 0 0,0-14 0 16,-1-7 0-16,1-1 0 0,1-8 0 0,-1-5 0 15,4-11 0-15,-1 1 0 0,2-1 0 0,-1-1 0 16,1 3 0-16,-4 6 0 0,3 1 0 0,-3 1 0 0,1 5 0 15,-3 5 0-15,1 8 0 0,0 1 0 0,-1 6 0 16,-1 3 0-16,0 2 0 0,1 5-42 0,1 4-900 16,2 1 441-16,1 0 236 0,2 6-299 15,4 12 262-15</inkml:trace>
  <inkml:trace contextRef="#ctx0" brushRef="#br0" timeOffset="82062.82">10167 7279 3301 0,'-2'0'0'0,"2"0"0"0,0 0 0 0,0 0 0 0,6 0 0 0,8 0 0 0,2 0 0 0,3 0 0 0,2 0 0 16,-1 2 0-16,1 3 159 0,0 7 109 0,-1-2-114 0,-3 6-105 0,0 1-49 0,-4 3 0 15,-5 1 0-15,-1 4 0 0,-5-1 0 0,-2 1 0 16,0-1 0-16,-6-2 0 0,-8 5 0 15,-2-7 0-15,2-5 0 0,-5 0 0 0,-2-1 0 0,1-7 0 16,-1-1 0-16,0-3 0 0,1-3 0 16,2 0 0-16,2 0 0 0,4 0 0 0,1-2 0 0,4-3 0 15,2-2 0-15,3-2-175 16,2 2-246-16,0-4 182 0,5 0 106 0,11-3-648 16,5 0 372-16,-1 0 185 0,3-2-473 0</inkml:trace>
  <inkml:trace contextRef="#ctx0" brushRef="#br0" timeOffset="82264.27">10461 7296 3158 0,'5'-6'0'0,"-3"2"0"0,-2 3 0 0,0-1 0 0,0 0 0 0,-7 2 0 0,-7 0 0 16,3 0 0-16,-1 0 0 0,1 5 0 0,2 3 223 0,2-1-83 0,-3 5 270 0,3 1-410 0,3 2 0 16,0 1 0-16,4 4 0 0,0-2 0 0,0 3 0 15,4 3 0-15,5-1 0 0,3-1 0 0,1 1 0 16,-1-4 0-16,6 1 0 0,-6-3 0 0,4-2 0 15,-2 1 0-15,2-5 0 0,0-2 0 16,2-3-519-16,-1-5 50 0,-1 1 216 0,4-2 107 0,3 0-323 16,-2 0 206-16</inkml:trace>
  <inkml:trace contextRef="#ctx0" brushRef="#br0" timeOffset="82464.45">10928 7057 3153 0,'-2'-4'0'0,"2"3"0"0,0 0 0 0,0-2 0 0,0 1 0 0,2 1 0 0,7 1 0 0,5 0 0 0,1 0 0 0,4 0 0 0,-1 0 77 0,5 1 542 0,-1 4-537 16,5-3-82-16,-9 2 0 0,5 0 0 0,0 0 0 15,-3-1 0-15,-1 1-82 0,-3 0-299 0,0 4 209 16,-5-3 115-16,-1 5-1247 0</inkml:trace>
  <inkml:trace contextRef="#ctx0" brushRef="#br0" timeOffset="82622.62">10971 7359 3674 0,'-4'12'0'0,"4"7"0"0,0-8 0 0,0-3 0 0,2 1 0 0,12-2 0 0,4-3 0 0,3 2 0 0,7-5 0 0,1 3 0 0,1-2 257 0,2 1-257 0,-2-2 0 15,0 1 0-15,0 0 0 0,-7 0 0 0,2-2 0 0,0 2-261 16,-4 1-193-16,-5 3 246 0</inkml:trace>
  <inkml:trace contextRef="#ctx0" brushRef="#br0" timeOffset="90700.08">16907 6606 2466 0,'-8'-13'0'0,"5"10"0"0,1 1 0 0,-1-1 0 0,3-2 0 0,-2 3 0 0,2 1 0 15,0-1 0-15,0 2 0 0,0 0 0 0,0 0 199 0,0 2-80 0,0 9-41 0,0 4 127 0,0 2-74 0,5 7-51 16,0 3 0-16,1 4 37 0,-1 8-39 0,1 2 0 16,-3-1 151-16,4 13-158 0,-4-2-71 0,1 2 0 15,-2 4 0-15,0 8 0 0,-1-13 0 0,-1 4 0 16,0-1 0-16,0-2 0 0,0-6 0 15,0-12 0-15,0 2 0 0,0-8 0 16,-1-8 0-16,-1-1 0 0,0-9 0 0,0-3 0 0,0-4 0 16,1-4 0-16,-3 0 0 0,-4-2 0 15,2-10 0-15,-1-8 0 0,1 0 0 0,-4-9 0 0,1 1 0 16,-3-2 0-16,-2-4 0 0,1 4 0 16,-4 2 0-16,0 3 0 0,2 8 0 0,-5 4 0 15,-1 6 0-15,-6 6 0 0,5 1 0 0,-7 5 0 16,6 13 0-16,-4 5 0 0,4 4 0 15,4 2 0-15,5 0 0 0,3 1 0 16,4-3 0-16,6 2 0 0,1-3 0 0,0 0 0 16,10-4 0-16,10 1 0 0,2-2 0 0,3-6 0 15,5-2 0-15,4-3 0 0,0-5 0 0,-1-3 0 16,1-2 0-16,-2 0 0 0,0 0 0 0,-2-2 0 16,-2-7 0-16,0-2-553 0,-1-1-2 0,-1-3 258 15,-3-2 129-15</inkml:trace>
  <inkml:trace contextRef="#ctx0" brushRef="#br0" timeOffset="90931.43">17145 7172 3203 0,'0'-8'0'0,"2"5"0"0,-1-1 0 0,1-1 0 0,4 0 0 0,1 1 0 0,5 2 0 0,1 2 0 0,2 0 0 0,2 0 0 0,5 12 642 0,-4 5-556 0,2 3-86 0,-1 5 0 15,-3-1 0-15,-2 5 0 0,-1-3 0 0,-6 4 0 16,-3-2 0-16,-4 0 0 0,0-1 0 15,-2-3 0-15,-13 2 0 0,-4-5 0 0,-1-3 0 16,-3-4 0-16,-1-3 0 0,-1-3 0 16,-5-3 0-16,3-1 0 0,2-4 0 0,-3 0 0 15,9 0 0-15,-2 0 0 0,4-4 0 0,6-5-255 16,5-2 8-16,6-2 104 0,0-6 52 0,12-2-688 16,6-2 374-16,12-3 182 0</inkml:trace>
  <inkml:trace contextRef="#ctx0" brushRef="#br0" timeOffset="91123.5">17451 7070 3104 0,'7'-18'-1'0,"-3"6"0"0,-2 3 1 0,-2-1 0 0,0 5 0 0,-2 1 0 0,-11 2 0 16,1 2 0-16,3 0 0 0,2 4 0 0,-5 9 829 0,1 8-829 0,4 3 0 0,0 6 0 0,2 4 0 0,3 4 0 16,2 6 0-16,0 1 0 0,0-5 0 0,12 2 0 15,4-5 0-15,2-7 0 0,5 3 0 16,2-3 0-16,3-3 0 0,1-2 0 0,1-1 0 15,-2-3 0-15,0 0 0 0,2-5 0 16,0-3 0-16,2-2-958 0,2-1 272 0</inkml:trace>
  <inkml:trace contextRef="#ctx0" brushRef="#br0" timeOffset="96376.23">11856 7213 2063 0,'-2'-1'0'0,"-2"-2"0"16,3-2 0-16,-3-1 0 0,2 1 0 0,2-2 0 0,0 0 0 0,0 0 0 0,0-4 0 0,0-1 0 0,2-1 161 0,3-2-62 0,6-4-31 0,1 2 1 0,-1-1 44 0,4-4-42 16,-2 1 0-16,0 0-33 0,-1 4 65 0,1-1-33 15,-2 2 10-15,1 0-42 16,-3 4 94-16,0 1-46 0,1 4-1 0,-1-1-36 16,2 1 129-16,1 2-69 0,0 0-36 0,2 3 57 0,-1 1-85 15,-2-2-45-15,4 3 0 0,-2 0 0 0,3 0 0 16,-2 0 0-16,3 0 0 0,0 8 0 0,0-3 0 15,6 5 0-15,-1-1 0 0,1-2 0 0,1 1 0 16,-1-1 0-16,5 5 0 16,0-1 0-16,0 1 0 0,0-4 0 0,0 3 0 15,-3-3 0-15,5 2 0 0,-4-2 0 0,1-1 0 16,-2-2 0-16,0-1 0 0,-4 0 0 16,2-2 0-16,-3 0 0 0,-1-2 0 15,-5 0 0-15,-2 0 0 0,-1 0 0 0,-5 0 0 0,0 0 0 16,-4 0 0-16,0 0 0 0,-2 0 0 0,0-2 0 0,0 0-347 15,0 0 151-15,-10-4 79 0,1 3 40 16,-2-1-732-16,-1-1 376 0,-3 0 202 0</inkml:trace>
  <inkml:trace contextRef="#ctx0" brushRef="#br0" timeOffset="96626.8">12187 6983 2432 0,'-9'0'0'0,"4"0"0"0,0 0 0 0,1 0 0 0,2 0 0 0,0-3 0 0,0 3 0 0,2 0 0 0,0 0 0 0,0 3 0 0,2 8 80 15,4 2 419-15,1 1-221 0,1 3-125 0,0 4-58 0,1 5 294 16,-6-1-384-16,3 1-5 0,-4-3 0 0,2 7 0 16,-2-2 0-16,-2-2 0 0,0 2 0 0,0-5 0 15,0 7 0-15,-6-5 0 0,0-3 0 0,1-2-12 16,-1 1-6-16,1-4-323 15,-1-1 94-15,3-5 119 0,2-2-51 0,-1-2-484 0,2-1 313 16,0-4 147-16,0-2 87 0,2 0-484 0</inkml:trace>
  <inkml:trace contextRef="#ctx0" brushRef="#br0" timeOffset="96982.56">12417 7118 2586 0,'2'-7'0'0,"0"4"0"0,0 1 0 0,0-2 0 0,-2 1 0 0,0 0 0 0,0 2 0 0,0 1 0 0,0 0 0 0,0 0 0 0,0 0 173 0,0 0-58 15,1 0 282-15,2 0-180 0,-1 1-89 0,2 7-46 16,-1 2 151-16,3 3-233 0,-3 0 0 0,1 4 0 16,1 3 0-16,0 3 0 0,-1 1 0 0,-1 1 0 15,-1 7 0-15,0-2 0 0,0 4 0 16,0 0 0-16,-2 1 0 0,1-1 0 0,-1 1 0 0,0-1 0 15,2 0 0-15,0 1 0 0,0-4 0 16,0-5 0-16,-1 5 0 0,2-8 0 16,-1 0 0-16,0-1 0 0,2-6 0 0,-3-3 0 15,1-1 0-15,0-5 0 0,-2-2 0 0,0-2 0 16,2-2 0-16,-2-1 0 0,0 0 0 0,0 0 0 16,0 0 0-16,0 0 0 0,0 0 0 0,0 0 0 15,0 0 0-15,0 0 0 0,0 0 0 0,0 0 0 16,0 0 0-16,0-1-73 0,0 1-366 0,0-3 200 15,0 1 101-15</inkml:trace>
  <inkml:trace contextRef="#ctx0" brushRef="#br0" timeOffset="98710.98">3599 6491 1390 0,'0'0'0'0,"0"-1"0"0,0-3 0 0,0 1 0 0,0 1 0 0,0-2 0 0,0 0 0 0,0 1 0 0,0 1 0 0,0 0 0 0,0 0 118 0,0 0-40 15,0 0 106-15,0 2-73 0,0 0-27 0,0 0 21 16,0 0-34-16,0 0 1 0,2 0-35 0,1 6 114 16,-3 1-47-16,2 4-38 0,-2-1 0 0,0 0 71 15,0-1-50-15,0 2-24 0,0-3 9 0,0-1 19 16,0-1-26-16,3-3-1 0,-1-1-27 0,-2 0 1 15,0 0 9-15,1-2-34 16,1 0 0-16,0 0 25 0,0 0 0 0,0-4-29 16,0-3 10-16,0-2 19 0,0-1 0 0,-1 1-105 15,-1 0 49-15,0-3 11 0,0 2 6 0,0 1-97 16,0 2 56-16,-1 1 14 0,-3 0 9 0,-2 0 15 16,1 5 7-16,-2-1 106 0,-1 0-51 0,2 2-28 15,-1 0 0-15,2 0 53 0,1 0-34 0,-1 2 6 16,3 1-42-16,0 3 135 0,2 2-58 0,0-1-87 15,0 1-3-15,0-1 0 0,0 1 0 0,4-2 0 16,3 3 0-16,1-5 0 0,-2 1 0 0,1-1 0 16,2-2 0-16,-4-2 0 15,0 0 0-15,3 0 0 0,-5 0 0 0,4 0 0 16,-4 0 0-16,-1-6 0 0,0-1 0 0,-1 0 0 16,-1-1 0-16,0 1 0 0,0 1 0 0,0 0 0 15,-3 0 0-15,-2 3 0 0,-3 1 0 0,0 0 0 16,1 2 0-16,-5 0 0 0,5 0 0 0,1 7 0 15,-2 3 0-15,6-1 0 0,0 0 0 16,2 1 0-16,0 1 0 0,0-2 0 16,2 1 0-16,3-4 0 0,6 1 0 0,1-3 0 15,-2-3 0-15,2 2 0 0,1-3 0 0,-2 0 0 16,-2 0 0-16,1 0 0 0,-3-4 0 0,-1-4 0 16,-1 3 0-16,-3 0 0 0,-2-1-43 0,0 0 44 15,0 0-18-15,0 2-22 0,0 1-11 0,-2 1 193 16,-7 0-138-16,2 2-5 0,2 0 0 0,-2 0 0 15,-2 0 0-15,5 0 0 0,-1 6 0 0,3-1 0 16,0 1 0-16,2 0 0 16,0 1 0-16,0-1 0 0,0-1 0 0,2 1 0 15,3-5 0-15,3 3 0 0,-1-4 0 0,1 0-6 16,1 0-91-16,-3 0 39 0,1 0-75 0,-2-1 38 16,-3-7 34-16,-1 1 109 0,-1 0-44 0,0-2 1 15,0 4-43-15,0-3 220 0,-3 3-99 0,-4 1-57 16,-4 1-8-16,1-1 104 0,1 3-122 0,-2 1 0 15,2 0 0-15,1 0 0 0,1 0 0 0,3 0 0 16,0 5 0-16,2-2 0 16,2 3 0-16,0-1 0 0,0 1 0 0,0-1 0 15,4 0 0-15,4-1 0 0,2-1 0 0,0-1 0 16,-2-2 0-16,1 0-31 0,-1 0-104 0,-3 0 16 16,-1 0 45-16,-3 0 89 0,2 0-26 0,-3 0-1 15,0-2 101-15,0 0-74 0,0 1-21 0,0-2 275 16,-3 2-269-16,-2-1 0 15,2-1 0-15,-2 2 0 0,0 1 0 0,3 0 0 0,-3 0 0 0,3 0 0 16,-2 0 0-16,2 0 0 16,2 0 0-16,-2 0 0 0,2 4 0 0,-2-1 0 15,2 1 0-15,0 0 0 0,0-2 0 0,0-1 0 16,0 1 0-16,0 0 0 0,0-2 0 0,0 0-271 16,0 2 115-16,0-2 60 0,0 0 28 0,0 2-435 15,0-2 223-15,2 2 125 0,4-2 59 0,3 1-664 16</inkml:trace>
  <inkml:trace contextRef="#ctx0" brushRef="#br0" timeOffset="103278.81">13479 6743 3043 0,'-10'-5'-5'0,"3"1"1"0,1 1 1 15,1-1 0-15,-1 2 2 0,0-2 0 0,2 1 1 0,1 3 0 0,-1 0 0 0,0 0 0 0,-1 0 243 0,-3 9-100 0,-1 10-51 0,-1 3 10 0,0 7 63 16,-4 0-62-16,-1 13-46 0,3 1-57 16,0 3 0-16,2 6 0 0,4-4 0 0,4 1 0 0,2-2 0 15,0-3 0-15,8-7 0 0,7 0 0 16,4-2 0-16,3-6 0 0,3 0 0 15,1-5 0-15,2-3 0 0,1-3 0 0,-1 1 0 16,-2-4 0-16,0-1 0 0,-2-4 0 0,-4-2-552 16,0 0 143-16,-1-5 183 0,0-3 91 0,-3 0-566 15,3-2 330-15,-2-10 154 0</inkml:trace>
  <inkml:trace contextRef="#ctx0" brushRef="#br0" timeOffset="103573.11">13738 6934 2930 0,'-7'-6'0'0,"-1"2"0"0,2-2 0 16,2 2 0-16,4 1 0 0,0-2 0 0,0 0 0 0,10 0 0 0,5 3 0 0,2-1 0 0,3 3 159 0,7 0-59 0,-3 0-30 0,3 7 286 0,-1 6-157 0,1 4-82 16,-6 1-117-16,2 4 0 0,-4 4 0 15,-4 0 0-15,-4 2 0 0,-3 2 0 0,-6 2 0 0,-2 1 0 16,0-1 0-16,-2 0 0 15,-12-1 0-15,0-9 0 0,-7 4 0 0,0-6 0 16,-1-8 0-16,-3 2 0 0,1-7 0 0,1-3 0 16,1-2 0-16,-3-2 0 0,5 0 0 0,0 0 0 15,0-2 0-15,3-8 0 0,4 1 0 0,4 3-237 16,1-4-130-16,6 1 163 0,2-2 82 16,0 2-561-16,7-2 327 0,11-3 158 15,3 3 79-15,5-2-257 0</inkml:trace>
  <inkml:trace contextRef="#ctx0" brushRef="#br0" timeOffset="103798.22">14170 6949 3364 0,'3'-10'0'0,"-1"0"0"0,-2 1 0 0,0 2 0 0,0 1 0 0,-7 5 0 0,-4-2 0 0,-3 1 0 0,5 2 0 0,-2 0 0 0,-2 12 225 16,0 7-92-16,-3 1 76 0,5 5-209 0,2 5 0 15,1 1 0-15,3 3 0 0,5 2 0 0,0 2 0 16,0-5 0-16,5 3 0 15,9-4 0-15,2-1 0 0,3-3 0 0,1-2 0 16,1-4 0-16,0-1 0 0,-2-6 0 0,1-1 0 16,1-4 0-16,0-4 0 0,-2-2-326 0,0-4 48 15,-3 0 109-15,2 0-636 0,-4-10 381 0,2-5 191 16,-2-5-473-16</inkml:trace>
  <inkml:trace contextRef="#ctx0" brushRef="#br0" timeOffset="104079.09">14341 6833 2898 0,'-10'-15'0'0,"6"6"0"0,-3-2 0 0,4 2 0 0,3 2 0 0,0 0 0 0,0 0 0 0,3 1 0 0,8 3 0 0,5 1 0 0,0 1 110 0,-1 1-36 0,2 0 223 16,0 0-129-16,-2 4-65 16,2 4-21-16,-6 1-142 0,-1 4 50 0,-4 1 25 0,-5 0-1 0,-1 3-175 15,0-1 110-15,-5 1 41 0,-11-4-25 0,2 0 38 16,-4-4-1-16,0 1 204 15,1-3-107-15,1-1-43 0,5-3-45 0,1 0 109 16,0-1-120-16,4-2 0 0,4 0 0 0,0 0 0 16,2 0 0-16,0 0 0 0,0 0 0 0,10 0 0 15,5 0 0-15,2 0 0 0,2 0 0 0,0 0 0 16,4 1 0-16,-3-1 0 0,2 1 0 0,-1 2-4 16,-1-1-108-16,1 2-413 0,-2 0 225 0,0-1 120 15,0-1 75-15,-1 0-739 0</inkml:trace>
  <inkml:trace contextRef="#ctx0" brushRef="#br0" timeOffset="104332.79">14750 6733 3436 0,'0'-2'0'0,"0"0"0"0,0 0 0 0,0 0 0 15,0 0 0-15,0 2 0 0,9 0 0 0,5 4 0 0,2 12 0 0,2 5 0 0,0 5 495 0,1 2-495 0,2 10 0 16,-3-3 0-16,0 6 0 0,-4-1 0 0,-2 0 0 15,-1 9 0-15,-6-2 0 0,-3 1 0 0,-2-2 0 16,0 3 0-16,-5-9 0 0,-12 10 0 0,-2-9 0 16,-3-3 0-16,2-10 0 0,-7 2 0 0,-1-6 0 15,-2-2 0-15,-2-6 0 0,0 0 0 0,0-8 0 16,-2 0 0-16,8-4 0 0,-6-4 0 0,13 0-506 16,-2 0 118-16,6-12 174 0,6-11 86 0,3-1-298 15,6-8 197-15,0-8 95 0</inkml:trace>
  <inkml:trace contextRef="#ctx0" brushRef="#br0" timeOffset="104663.28">14985 6572 3290 0,'4'-12'0'0,"3"0"0"0,4-1 0 0,-1-2 0 0,3 2 0 0,0 2 0 0,4 1 0 0,4 3 0 0,6-1 0 0,-4 7 0 0,4-1 114 0,-1 2 107 0,-1 0-90 16,-4 3-37-16,-1 9-13 0,-1 2-81 0,-3 4 0 16,-6 2 0-16,-4 1 0 0,-4 3 0 0,-2 3 0 15,0-5 0-15,-16 1 0 0,-2-3 0 0,-1-3 0 16,1-4 0-16,-9 1 0 0,8-7 0 16,-2-1 0-16,3-4 0 0,0 0 0 0,7-2 0 0,2 0 0 15,1 0 0-15,4 0 0 0,3 0 0 16,1 0 0-16,0 0 0 0,1 0 0 15,13 0 0-15,3 0 0 0,2 1 0 0,-1 1 0 16,5 0 0-16,3 1 0 0,-7-1 0 0,3 1 0 16,5 0 0-16,-3 1 0 0,-3 0 0 0,6 1 0 15,-4 3 0-15,0-1 0 0,4 4-31 0,-1-1-1210 16</inkml:trace>
  <inkml:trace contextRef="#ctx0" brushRef="#br0" timeOffset="104825.08">15821 6949 3931 0,'0'0'0'0,"0"0"0"0,0 0 0 0,0 0 0 0,0 0 0 0,0 0 0 0,0 0 0 0,0 0 0 0,2 0 0 0,0 0 0 0,0 0 0 0,1 0 0 0,1-3 0 16,-1 3 0-16,3 0-20 0,-1 0-226 0,-4 0 138 15</inkml:trace>
  <inkml:trace contextRef="#ctx0" brushRef="#br0" timeOffset="109079.68">3439 6668 510 0,'0'0'0'0,"0"0"0"0,0 0 0 0,0-3 0 0,3-3 0 0,2-1 0 0,0-1 0 0,1 0 0 0,-1 1 0 0,1-1 0 0,-3 3 16 0,-1 1-1 0,0 1 5 16,-1 1-6-16,-1 1 1 0,0-2 3 0,0 0 124 16,0 3-59-16,0 0-29 15,0 0 150-15,0 0-84 0,0-3-32 0,-1 3 52 16,-3-2-49-16,2 0 0 0,-1 0-50 0,-1 1 149 15,4-1-63-15,-2 0-49 0,-1 1 1 0,1-2 75 16,2 1-56-16,-2 0-29 0,2 1 12 0,-2 1 60 16,2 0-50-16,-1 0 0 0,-1 0-1 15,0 0 0-15,1 0-38 0,-1 0-48 0,0 0 37 0,1 0 1 16,1 0-1-16,0 0-26 16,-2 1 37-16,2-1-11 0,0 2 1 0,0-2-61 15,0 0 31-15,0 0 0 0,0 0 39 0,3 0-55 16,2-2 0-16,-1-4 15 0,1-1-30 0,0-1 16 15,-3 3 5-15,-2-1 5 0,4 1 12 0,-4 2-2 16,0 0 1-16,0 2 50 0,0-1-4 0,0 2-45 16,-6 0 3-16,-3 0 117 0,4 3-55 0,0 3-20 15,-1 1-64-15,1 1 0 0,5-3 0 0,0 1 0 16,0-2 0-16,0 2 0 0,0-3 0 0,0 2-204 16,10-5-35-16,1 0 128 15,4 0 42-15,-1 0-438 0,5 0 202 0</inkml:trace>
  <inkml:trace contextRef="#ctx0" brushRef="#br0" timeOffset="118437.85">18251 6890 3123 0,'-6'-2'0'0,"4"2"0"0,2 0 0 0,0 0 0 0,0 0 0 0,2 0 0 0,13 0 0 0,6-2 0 0,1 1 0 0,6-5 0 0,2 0 438 0,2 1-199 0,0 1-108 0,-5 3-131 16,5-3 0-16,-4 1 0 15,-5 3 0-15,1 0-293 0,-4 0 121 0,-1 0 116 16,-2 3 44-16,-2 3-757 0,-2 2 347 0,-3 4 215 16,-4-1-15-16,-3 4-265 0</inkml:trace>
  <inkml:trace contextRef="#ctx0" brushRef="#br0" timeOffset="118603.57">18367 7228 2679 0,'0'0'0'0,"0"2"0"0,0 2 0 0,0-3 0 0,3-1 0 0,11 0 0 0,-1 0 0 0,4 0 0 0,4 0 0 0,-1-1 0 0,7-5 97 0,-4 0-18 0,5-1-175 16,-2 1 68-16,0-1 33 0,2 2 1 0,2-3-661 15</inkml:trace>
  <inkml:trace contextRef="#ctx0" brushRef="#br0" timeOffset="118882.02">18896 7007 2915 0,'0'-17'0'0,"0"4"0"0,0-4 0 0,0-8 0 0,1 1 0 0,5-1 0 0,5 2 0 0,4-5 0 0,3 2 0 0,5 2 0 0,-2 3 221 0,3 3-91 0,-1 1 59 0,-4 6-74 16,4 3-28-16,-3 2-10 0,1 4 88 0,-5 2-133 15,1 0-32-15,1 2 0 0,-4 10 0 0,1 3 0 16,2 0 0-16,0 1 0 0,2 1 0 0,0 1 0 16,1-8 0-16,4 5 0 0,1-3 0 0,1-5 0 15,3-1 0-15,-1-2 0 0,-3-4 0 0,5 0 0 16,-5 0 0-16,2 0 0 0,-6-6 0 0,0-1-305 15,-3-3-70-15,-1 3 170 0,-4-1 83 0,-6 1-558 16,1 1 321-16,-4 1 159 0,-2-2 71 16</inkml:trace>
  <inkml:trace contextRef="#ctx0" brushRef="#br0" timeOffset="119077.85">19156 6725 3273 0,'-14'9'0'0,"2"6"0"0,3 0 0 0,1-2 0 0,4 2 0 0,2 2 0 0,2 2 0 15,0 0 0-15,0 7 0 0,2-1 0 0,4-1 97 0,1 3 316 0,1 1-265 0,-3-2-148 0,3 6 0 0,-2-2 0 16,-3-2 0-16,1 0 0 0,0 0 0 0,-1-7-446 16,-1 4 192-16,0-7 147 0,0-1-789 0,1-6 439 15,0-1 163-15,1-7-161 0</inkml:trace>
  <inkml:trace contextRef="#ctx0" brushRef="#br0" timeOffset="119269.37">19312 6859 3229 0,'0'-3'0'0,"0"1"0"0,0 2 0 0,0 0 0 0,0 10 0 0,0 5 0 0,0 4 0 0,2 3 0 0,1 7 0 0,1 1 0 0,1 3 631 0,-2 6-560 0,-1-5-71 0,0 5 0 16,2-4 0-16,-1-1 0 0,1-1 0 0,-1-5 0 15,3 4 0-15,-1-7 0 16,-2-4-20-16,1-2-352 0,-1-5 206 0,1-2 113 0,0-5 31 16,1-1-975-16,3-6 479 0</inkml:trace>
  <inkml:trace contextRef="#ctx0" brushRef="#br0" timeOffset="119561.04">19728 6839 3782 0,'0'-15'0'0,"0"6"0"0,0-4 0 0,0-4 0 0,0 0 0 0,0 2 0 0,9 0 0 16,5 0 0-16,4 3 0 0,-2 5 0 0,3 2 124 0,2 2-99 0,1 3-25 0,1 0 0 0,-2 10 0 0,1 9 0 16,-2 2 0-16,-2 5 0 0,-4 2 0 0,-2 5 0 15,-4-1 0-15,-5 6 0 0,-1 5 0 0,-2-1 0 16,-4-1 0-16,-11-2 0 0,-2-5 0 0,-4 2 0 15,0-4 0-15,-4-4 0 0,-1-5 0 16,-3-5 0-16,-1-3 0 0,-2-4 0 16,0-2 0-16,1-5 0 0,0-3 0 0,3-1 0 15,7 0 0-15,1-1-62 0,5-7-303 0,4-4 162 16,5 1 81-16,6-6-573 0,0 0 318 0,9-3 173 16,11-3 82-16,3-1-566 0</inkml:trace>
  <inkml:trace contextRef="#ctx0" brushRef="#br0" timeOffset="119787.61">20052 6807 3082 0,'7'-15'0'0,"-5"6"0"0,0-2 0 0,-2-1 0 0,0 5 0 0,0 1 0 0,-13 2 0 0,0 2 0 0,0 2 0 0,-2 0 0 0,0 2 230 0,0 11-86 0,-2 4 331 16,6 5-475-16,2-2 0 0,2 6 0 0,7 1 0 15,0 4 0-15,0 2 0 0,4 0 0 0,10 2 0 16,0-2 0-16,5-1 0 0,1-2 0 0,-2 0 0 15,3-3 0-15,-3-4 0 16,1 0 0-16,-2-8 0 0,0-2 0 0,0-1 0 16,-1-7-187-16,2-3-59 0,-2-2 104 0,0 0-522 15,0-2 303-15,1-8 166 0,4-10 78 0,-4-3-553 16</inkml:trace>
  <inkml:trace contextRef="#ctx0" brushRef="#br0" timeOffset="120076.14">20406 6552 2835 0,'-9'-14'0'0,"2"2"0"0,3 2 0 0,1 1 0 0,-1 1 0 0,2 3 0 0,1 2 0 0,1 2 0 0,0 0 0 0,0 1 0 0,0 1 88 0,0 9-24 0,0 6 0 16,-7 3-25-16,2 0-31 0,-3 2-10 0,-3-1 41 16,-2-1 0-16,0 0-107 0,-3-2 54 0,2-4 36 15,0-2 69-15,1-1-26 0,4-6 0 16,1 1 230-16,1-3-128 0,3-2-55 0,2 1-90 0,2-1-22 15,0 0 0-15,0 0 0 0,0 0 0 16,11 0 0-16,8 0 0 0,4 0 0 16,-1 0 0-16,3 0 0 0,1 0 0 0,-3 0 0 15,7 0 0-15,-4 3 0 0,0 0 0 0,0-1 0 16,-1 2 0-16,-2-2 0 0,0-1-38 0,-5 2-767 16,-1 0 384-16,-2-2 191 0,-5 2 95 0,-1-1-287 15,-2-2 196-15,-3 0 94 0</inkml:trace>
  <inkml:trace contextRef="#ctx0" brushRef="#br0" timeOffset="120244.1">20533 6453 2850 0,'-10'-4'0'0,"1"2"0"0,0 0 0 0,2 2 0 0,2 0 0 0,1 0 0 0,4 4 0 0,0 7 0 0,0 2 0 0,0 5 0 0,0 2 272 0,0 3-107 15,2 4-68-15,-2 2-85 16,0-1 0-16,0 1 27 0,0 3 9 0,0 0-555 0,0 3 272 15,0-2 137-15,-3 1 69 0,1 0-380 0,0 2 234 16</inkml:trace>
  <inkml:trace contextRef="#ctx0" brushRef="#br0" timeOffset="120751.96">21061 7072 2154 0,'0'-20'0'0,"0"-1"0"0,0-3 0 0,0 0 0 0,0-2 0 0,-2 4 0 0,2-2 0 0,0-4 0 0,-2 1 0 16,0 6 0-16,1 3 70 0,-6 1 96 0,2 5-56 0,-3-1-41 0,-3 6 0 0,0 6 117 16,-4 1-74-16,-6 0-38 0,-2 10 9 0,1 10 33 15,-2 4-40-15,1 0 0 0,0 6-39 0,7 1 43 16,0 2 10-16,5 0-54 0,6-1 9 0,3 0-9 15,2-1 1-15,0-5-35 0,2-3 44 16,7-3-9-16,5 0 0 0,0-8-98 16,4-3 49-16,-2-3 24 0,3-6 10 0,-1 0-214 15,5-4 105-15,-4-11 34 0,-1-6 32 0,0-4-231 16,-4-2 115-16,2-5 38 0,-3-2-141 0,-1-6 102 16,-2 0 50-16,1-6-30 0,1-4 31 0,1-11 10 15,1-4 40-15,0-2-141 0,-1-3 71 0,-1 4 35 16,-5 16-9-16,-1 8 4 0,-3 5 41 0,-1 11-1 15,1 3 0-15,-3 8 390 0,0 5-191 16,0 6-99-16,0 3 488 0,-7 1-248 16,0 10-146-16,0 8 100 0,-2 12-116 0,0 3-51 15,2 11-27-15,4 3 174 0,-3 4-237 0,3 4 0 16,1 1 0-16,0-1 0 0,2 4 0 0,0-3 0 16,0-1 0-16,0-2 0 0,2-4 0 0,5-3 0 15,2-1 0-15,2-3 0 0,1-9 0 0,1 0 0 16,0-3-200-16,0-4 39 0,1-10 82 0,-2 0-383 15,3-7 212-15,-1-5 98 0,0-4 62 0,2 0-679 16,-3-9 366-16,-3-16 183 0</inkml:trace>
  <inkml:trace contextRef="#ctx0" brushRef="#br0" timeOffset="120976.37">21348 6834 2775 0,'2'-17'0'0,"1"4"0"15,4-2 0-15,-2 3 0 0,1 3 0 0,1 1 0 0,2 5 0 0,5 2 0 0,0 1 0 0,4 0 0 0,-2 0 501 0,1 12-231 0,3 5-117 0,-6 0 79 16,2 7-232-16,-6 1 0 0,-2 2 0 0,-3 2 0 16,-3 3 0-16,-2 0 0 0,0 1 0 0,-16 8 0 15,-5-5 0-15,-4-3 0 0,0 0 0 0,-4-6 0 16,-1-1 0-16,-2-4 0 0,0-3 0 0,-1-4 0 16,-2-6 0-16,3-3 0 0,4-3-51 0,6-2-75 15,-1-1 19-15,6 0-536 0,8 0 304 0,0-7 141 16,7-8 86-16,2-3-266 0,7 0 171 0,14-2 85 15</inkml:trace>
  <inkml:trace contextRef="#ctx0" brushRef="#br0" timeOffset="121175.56">21668 6768 3865 0,'9'-16'0'0,"-4"4"0"0,-1-1 0 0,-4 3 0 0,0 3 0 0,0 3 0 0,-4 0 0 0,-7 4 0 0,-2 0 0 0,-2 8 0 0,0 11 66 0,0 9-66 15,0 7 0-15,5 6 0 0,5-4 0 0,3 15 0 16,2-3 0-16,0 0 0 0,11-2 0 0,8-3 0 16,1-6 0-16,17 3 0 0,0-9 0 0,4-5 0 15,5-5 0-15,2-3 0 0,-9-3 0 0,16-5 0 16,-10-4-283-16,2-2 104 0,0-2 18 0</inkml:trace>
  <inkml:trace contextRef="#ctx0" brushRef="#br0" timeOffset="122096.97">7402 8285 2021 0,'-22'-8'0'0,"1"3"0"0,2 0 0 0,-1-1 0 0,5-1 0 0,2 2 0 0,1-4 0 0,4 4 0 0,1-1 0 0,6 1 0 0,1-1 399 0,0-2-179 0,11 1-82 16,11-1-53-16,3 3 45 0,5-1-45 0,3 5-1 15,0-1-4-15,1 2 9 0,-1 0-50 16,-3 3-41-16,-3 12 0 0,-4 2 41 0,-6 2 0 0,-4 2-65 15,-3 7 27-15,-8 0 1 0,0 0 37 16,-2 2 18-16,-4 2-33 0,-8-2 10 16,-7-1 138-16,-1-3-69 0,1-2-36 0,-3-6-53 15,5-4-14-15,1-1 0 0,2-4 0 0,7-3 0 16,1-2 0-16,3-2 0 0,1-2 0 0,2 1 0 16,0 2 0-16,9 0 0 0,9 3 0 0,3-1 0 15,-2 1 0-15,8 6 0 0,-4-4 0 16,-1 6 0-16,-7 1 0 0,3 4 0 0,-6 1 0 0,-3 6 0 15,-7 3 0-15,0-1 0 0,-2 2 0 0,-4-2 0 16,-11-1 0-16,-2-3 0 16,-5-2 0-16,-5-3 0 0,2-6 0 0,-5-2 0 15,0-3 0-15,0-6 0 0,0-2 0 0,1 0 0 16,1 0 0-16,2-8 0 0,4-3 0 0,-2-9 0 16,7 0 0-16,6-2 0 0,5-2 0 0,4-2-39 15,2-1-78-15,5-1-770 16,13 0 424-16,11-2 212 0,2 1 105 0,4 0-668 0</inkml:trace>
  <inkml:trace contextRef="#ctx0" brushRef="#br0" timeOffset="122350.69">7827 8393 3124 0,'10'-4'0'0,"-1"2"0"0,-4 2 0 0,-1 0 0 0,0 0 0 0,1 0 0 0,-1 0 0 0,4 3 0 0,1 2 0 15,3-2 0-15,1-1 128 0,0 0 161 0,2 0-130 0,1-2-60 0,2 0 33 16,0 0-132-16,-1 0 0 0,-2-2 0 15,3-7 0-15,-6-3 0 0,-1 1 0 16,-5-5 0-16,-2 2 0 0,-2-1 0 0,-2-2 0 16,0 2 0-16,-11-1 0 0,-7-2 0 0,2 8 0 15,-9-6 0-15,3 4 0 0,-3 5 0 0,1 3 0 16,0 2 0-16,4 2 0 0,-3 0 0 0,2 0 0 16,4 8 0-16,4 3 0 0,6 1 0 0,0 0 0 15,7 6 0-15,0-2 0 0,0 7 0 0,12-4-181 16,4 1-12-16,5 1-1024 0,2 1 594 15</inkml:trace>
  <inkml:trace contextRef="#ctx0" brushRef="#br0" timeOffset="123361.43">8961 8618 1773 0,'-9'-8'0'0,"6"5"0"0,0 0 0 0,1 2 0 0,2-1 0 0,-1 2 0 0,1 0 0 0,0 0 0 0,0 6 0 0,0 8 0 0,0 8 104 0,3 0 185 0,5 5-116 16,1 2-72-16,0 4 49 0,3 13-55 0,-3-1-29 16,0 7 0-16,0 3 110 0,0 11-74 0,0-13-32 15,0 3 0-15,-1-4-85 0,2-5 26 16,-2-11 10-16,3-1 17 0,-2-4-49 15,-4-11 24-15,2-1 1 0,-3-10 132 0,1-1-44 16,-4-4-36-16,1-4 245 0,2 0-311 0,-2-17 0 16,3-15 0-16,2-4 0 0,3-13 0 0,0-3 0 15,2-12 0-15,0 2 0 0,1-4 0 0,-1 4 0 16,4-17 0-16,0 8 0 0,-4 5 0 0,1 14 0 16,1-3 0-16,-4 14 0 0,-2 2 0 0,0 5 0 15,0 10 0-15,-3 1 0 0,2 6 0 0,2 6-36 16,-2 3-195-16,2 6 97 0,3 2 47 0,1 2-657 15,-1 16 353-15,4 6 166 0</inkml:trace>
  <inkml:trace contextRef="#ctx0" brushRef="#br0" timeOffset="123646.22">9411 8984 3234 0,'-5'0'0'0,"3"0"0"0,2 0 0 0,0 0 0 0,0 0 0 0,7-2 0 0,9-1 0 0,9-4 0 0,-2 6 0 0,4-1 0 0,-3 2 147 0,1 0-46 0,5 0-37 0,-7 10 75 15,-5-1-52-15,1 6-24 0,-3 1 30 0,-7 4-90 16,-4 2-3-16,-2 2 0 0,-3 1 0 0,0 2 0 16,-13-4 0-16,-5 2 0 0,-3 0 0 0,1-3 0 15,-3-1 0-15,-3-3 0 0,6-5 0 0,-1-2 0 16,-2 0 0-16,5-4 0 0,-1-5 0 0,1 0 0 15,8-2 0-15,-1 0 0 16,2 0 0-16,4 0-450 0,5-4 8 0,0-8 202 16,2 0 92-16,17-2-660 0,6-1 385 0,1-3 193 15</inkml:trace>
  <inkml:trace contextRef="#ctx0" brushRef="#br0" timeOffset="123843.28">9827 8924 3235 0,'4'-9'0'0,"-4"5"0"0,0 0 0 0,-2 3 0 0,-12 1 0 0,-2 0 0 0,1 4 0 0,-2 6 0 0,3 5 0 0,0 2 0 0,-1 6 216 16,7-3 221-16,1 6-394 0,5 1-43 0,2 1 0 15,0 1 0-15,12-2 0 0,6 1 0 0,3-1 0 16,5-3 0-16,1-2 0 0,0 2 0 0,1-6 0 16,2-1 0-16,-1-2 0 0,-3-4 0 15,1 0-134-15,-6-5-246 0,2-1 91 0,0-5-280 0,-2 0 271 16,0 0 130-16</inkml:trace>
  <inkml:trace contextRef="#ctx0" brushRef="#br0" timeOffset="124006.83">10206 8757 3543 0,'-5'-6'0'0,"3"4"0"0,2 0 0 0,0 0 0 0,0-1 0 0,2 0 0 0,13 1 0 0,2-3 0 0,2 2 0 0,6 1 0 0,1 0 382 15,-1 1-376-15,0-2-6 0,7 3-54 0,-4 0-122 16,0 0 106-16,-1 0-416 0,1 0 262 0,-8 6 140 16</inkml:trace>
  <inkml:trace contextRef="#ctx0" brushRef="#br0" timeOffset="124165.11">10318 9003 3906 0,'-15'7'0'0,"5"1"0"0,3-2 0 0,1-3 0 0,3-1 0 0,3-2 0 0,0 0 0 0,9 0 0 0,12 0 0 0,5 0 0 0,1 0 25 0,3 2-25 16,2-2 0-16,0 0 0 0,-2 0 0 0,0 0-27 15,0 0-303-15,-5 0 193 0,3 4 82 0,-7 1-554 16</inkml:trace>
  <inkml:trace contextRef="#ctx0" brushRef="#br0" timeOffset="125017.89">11408 8697 1985 0,'0'0'0'0,"0"0"0"0,0 0 0 0,0-2 0 0,0-6 0 0,5 1 0 0,-1-4 0 0,-1-4 0 0,1-2 0 0,1-2 0 0,1-2 234 0,-1-4-98 0,2 1-49 15,-4 3-14-15,-1-7 5 0,0 8-1 0,-2-5-38 16,0 3 0-16,0-1 29 15,-4 1 10-15,-6 0-39 0,-1-1 36 0,-1 2-36 16,-2 0 0-16,1 5 57 0,-2-1-9 0,-2 1-48 16,2 4-1-16,-2 2 78 0,0 5-38 0,1 1 9 15,-3 2-48-15,2 2 95 0,-2 0-48 0,2 2-41 16,0 11-45-16,2 3 0 0,-2 6 0 0,4 0 0 16,2 5 0-16,2 3 0 0,2 1 0 0,4 5 0 15,1 5 0-15,2 0 0 0,0 5 0 16,0 1 0-16,5 4 0 0,5 1 0 15,1 13 0-15,1-6 0 0,-1 4 0 0,0 1 0 16,-1-3 0-16,-3-8 0 0,1 1 0 0,-5-4 0 16,1-3 0-16,-2-4 0 0,-2-8 0 0,0 4 0 15,-2-6 0-15,-7-1 0 0,-4-4 0 0,-4-1 0 16,-1-4 0-16,0-7 0 0,-8 0 0 0,-1-6 0 16,1-2 0-16,-2-1 0 0,-4-6 0 0,2-1 0 15,-2 0 0-15,-2 0 0 0,2 0 0 16,0-4 0-16,2-3 0 0,7 2 0 15,3-2 0-15,3 1 0 0,6 3 0 0,4-1 0 16,0 1-81-16,7 2-63 0,0-1 58 0,9 0-681 16,14-1 364-16,10 1 182 0,6-4 91 0</inkml:trace>
  <inkml:trace contextRef="#ctx0" brushRef="#br0" timeOffset="125336.39">11447 9243 3931 0,'-2'4'0'0,"-5"7"0"0,0-1 0 0,0 0 0 0,0 1 0 0,3 6 0 0,-1-1 0 0,5 2 0 0,0 2 0 0,0 4 0 0,10-1 0 0,3-5 0 15,6 5 0-15,1-6 0 0,1-2 0 0,4-5 0 16,-4-3 0-16,3-1 0 0,-3-6 0 0,0 0 0 16,-3 0 0-16,-1-4 0 0,-6-10 0 0,1 1 0 15,-5-2 0-15,-1-3 0 0,-5-3 0 16,-1 0 0-16,0-1 0 0,0-5 0 15,-7 3 0-15,-5 0 0 0,1-1 0 0,-3 3 0 16,0 2 0-16,-2 4 0 0,0 1 0 0,0 3 0 16,-2 3 0-16,2 4 0 0,-1 3 0 0,1 0 0 15,2 2 0-15,1 0 0 0,1 0 0 0,1 7 0 16,2 4 0-16,1 2 0 0,4 1 0 0,1-1 0 16,3 0 0-16,0 1-5 0,0-3-99 0,0 2-354 15,5-5 209-15,5 0 106 0,3-2-739 0,0-6 422 16</inkml:trace>
  <inkml:trace contextRef="#ctx0" brushRef="#br0" timeOffset="125669">11758 8051 3548 0,'0'-15'0'0,"0"9"0"0,0 3 0 16,-1 0 0-16,-1 0 0 0,2 1 0 0,0 2 0 0,0 0 0 0,0 0 0 0,0 0 0 0,0 7 300 0,0 6-217 0,0 5-83 0,3 4 0 0,-1-2 0 0,0 10 0 15,-2 0 0-15,0 4 0 0,0 0 0 0,0 3 0 16,0-1 0-16,0-1 0 0,-4 0 0 0,3-5 0 16,-1 1 0-16,2-9 0 0,0 1 0 15,0-5 0-15,0-1 0 0,0-4 0 16,0-4 0-16,0 0 0 0,0-6 0 0,0-1 0 15,0-1 0-15,0-1 0 0,0 0 0 0,0 0 0 16,0 0 0-16,0 0 0 0,0 0 0 0,0 0 0 16,0-1 0-16,-2-1 0 0,-3 0 0 0,2 2 0 15,-1 0 0-15,-1 0 0 0,1 5 0 0,2 4-1125 16,-1 1 532-16</inkml:trace>
  <inkml:trace contextRef="#ctx0" brushRef="#br0" timeOffset="126761.02">12265 8986 1681 0,'-14'-7'0'0,"-2"0"0"0,3 2 0 0,0-4 0 0,2-5 0 0,0 2 0 0,-1-5 0 0,6-3 0 0,3-4 0 0,3 2 0 0,0-5 77 0,2-1 201 16,8 0-124-16,8 1-58 0,1-2 107 0,1 4-81 15,1 3-41-15,0 7 128 0,1 0-89 0,1 3-40 16,-2 5-1-16,0 3 21 0,0 4-31 0,-1 0 11 16,0 3-40-16,1 11 118 0,0 3-58 0,-3 0-31 15,3 2 1-15,1 1-5 0,3 0-65 0,1-1 0 16,5-5 0-16,4 1 0 0,1-4 0 0,1-3 0 16,8-5 0-16,-3 0 0 0,-9-3 0 0,5 0 0 15,-5 0 0-15,-6-3 0 0,-1 0 0 16,-3-3 0-16,-5 1 0 0,-4-3 0 15,-1 3 0-15,-6-1-633 0,-2 0 297 0,0 0 149 16,-3 1-470-16,-2-3 309 0,0 3 154 0,-4-2 67 16,-10-3-483-16</inkml:trace>
  <inkml:trace contextRef="#ctx0" brushRef="#br0" timeOffset="126955.33">12566 8621 2148 0,'-19'14'0'0,"-1"7"0"0,2-1 0 0,6 1 0 0,-2 3 0 0,7 0 0 0,3 5 0 0,2 1 0 0,2 2 0 0,0 1 0 0,0 4 578 16,2-1-269-16,3-2-135 0,3 2 202 0,-2-2-168 15,1 0-74-15,1 0-130 0,-3-3-159 0,2 0 58 16,0-4 68-16,-2 0-573 0,1-6 330 0,-1-1 151 16,-1-4 81-16,-1-6-706 0,4-1 311 15,-2-8 198-15,3-1 89 0,1 0-153 0</inkml:trace>
  <inkml:trace contextRef="#ctx0" brushRef="#br0" timeOffset="127135.77">12731 8830 2858 0,'3'-5'0'15,"2"2"0"-15,-1 2 0 0,-3 1 0 0,3 0 0 0,-2 15 0 0,0 6 0 0,-2 4 0 0,2 3 0 0,-1 1 0 0,-1 4 206 0,0 2 292 0,0 0-219 0,0-1-189 16,0 2-90-16,0-5 0 0,0 2 0 0,0-3 0 15,2-6 0-15,2 6-269 0,-1-9 10 0,4-1 149 16,0-2 75-16,0-2-377 0,1-5 237 0,4-2-70 16,-3-4-654-16</inkml:trace>
  <inkml:trace contextRef="#ctx0" brushRef="#br0" timeOffset="127398.75">13054 8943 3119 0,'9'-16'0'0,"7"-1"0"0,-3-3 0 0,6-2 0 0,-1 3 0 0,5 4 0 0,3 0 0 0,-1 7 0 0,7 3 0 0,-4 3 0 0,-3 2 286 0,2 0-124 0,-4 13 116 0,-6 4-192 15,3 7-86-15,-6 5 0 0,-5-1 0 0,-4 3 0 16,-3 5 0-16,-2-2 0 0,0 1 0 0,-16 7 0 16,-2-13 0-16,-3 4 0 15,-2-3 0-15,-4-4 0 0,-1-1 0 0,-2-7 0 16,-2-1 0-16,4-4 0 0,-2-3 0 0,0-3 0 15,0-1 0-15,0-3 0 0,3-3 0 0,7 0 0 16,1 0 0-16,6 0-345 0,1-10-61 0,7-2 184 16,5-1 91-16,0-5-589 0,13-3 341 0,11-2 160 15</inkml:trace>
  <inkml:trace contextRef="#ctx0" brushRef="#br0" timeOffset="127615.59">13518 8753 3676 0,'2'-6'0'0,"-2"4"0"0,0 1 0 0,-11 1 0 0,-6 0 0 0,-6 13 0 0,8 2 0 0,-7 6 0 0,5 3 0 0,2 6 0 0,2 2 255 15,5 4-255-15,4 1 0 0,4 1 0 0,0-1 0 0,7 1 0 0,7-3 0 16,9 3 0-16,-3-10 0 0,12 4 0 16,-8-9 0-16,6 1 0 0,-1-3 0 0,-1-3 0 0,-5-5 0 15,5 3 0-15,-10-10-732 16,3 3 259-16,-2-5 217 0,-2-4 107 0,0 0-252 15,-4 0 185-15,1-3 88 0,-4-11 44 0,3-12-470 16</inkml:trace>
  <inkml:trace contextRef="#ctx0" brushRef="#br0" timeOffset="127877.4">13854 8529 2733 0,'0'-14'0'0,"0"6"0"0,0 2 0 0,0 4 0 0,0 0 0 0,0 2 0 0,0 0 0 0,-5 13 0 0,-3 3 0 0,-1 6 0 0,-2 2 147 0,-3 1-17 0,-1 3-46 0,0-1 0 16,2-7-36-16,-6 7-57 0,6-12 1 0,0 2 46 16,2-4 1-16,2-6 42 0,1-1 9 15,4-3-51-15,0 0-1 0,4-3 212 16,-2 0-106-16,2 0-141 0,0 0-3 0,10 0 0 0,7-3 0 0,4 0 0 16,2-3 0-16,2 2 0 0,0 2 0 15,6 1 0-15,0-1 0 0,-1 2 0 16,-2 0 0-16,2 0 0 0,-5 0 0 0,5 0 0 15,-10 0 0-15,2 2-357 0,-1 1 68 0,-4 1 130 16,-3-1-714-16,-2 3 422 0,-3-2 206 0</inkml:trace>
  <inkml:trace contextRef="#ctx0" brushRef="#br0" timeOffset="128056.17">13989 8488 2820 0,'-11'-7'0'0,"2"3"0"0,-3-1 0 0,5 4 0 0,2 0 0 0,3 1 0 0,0 0 0 0,2 1 0 0,0 15 0 0,0 4 0 0,6 5 541 16,-1 3-241-16,0 4-136 0,1-2-63 0,0 8-96 16,-4-1-5-16,0 0 0 0,0 3 0 0,0 3 0 15,-2-7 0-15,0 1 0 16,0 0-367-16,0-1 75 0,0-2 175 0,0-6-897 16,0-7 487-16,0-4 245 0</inkml:trace>
  <inkml:trace contextRef="#ctx0" brushRef="#br0" timeOffset="128486.24">14545 8203 3061 0,'2'-15'0'0,"0"13"0"0,0 2 0 0,0 0 0 0,2 0 0 0,-2 9 0 0,0 10 0 0,0 3 0 0,1 9 0 0,-1 10 0 0,0 5 123 0,0 7 367 0,-1 11-233 0,1-2-257 15,-2 4 0-15,0 0 0 0,0 3 0 0,2-7 0 16,0 13 0-16,0-11 0 0,1-13 0 0,0-2 0 16,1-12 0-16,1 1 0 0,-3-8 0 0,0-7 0 15,2-7 0-15,-3-5 0 0,1-3 0 0,-2-6 0 16,0 0 0-16,0-2 0 16,0 0 0-16,0-6 0 0,0-9 0 0,-5-2 0 0,-4-5 0 0,0-3 0 15,-3-3 0-15,-3-1 0 16,-2-4 0-16,-4 1 0 0,-3 2 0 0,0 4 0 15,-7 7 0-15,1 6 0 0,-2 7 0 0,-1 6 0 16,-6 0 0-16,2 17 0 0,3 4 0 0,8 1 0 16,4 5 0-16,1 1 0 0,8 4 0 0,5 0 0 15,5 0 0-15,3-1 0 0,0 2 0 0,3-3 0 16,11-3 0-16,4 0 0 0,5-3 0 0,1-2 0 16,5-9 0-16,1 0 0 0,0-8 0 0,2-3 0 15,-2-2 0-15,2 0 0 16,0-7 0-16,0-7 0 0,-2-3-879 0,0-2 367 15,-2-3 238-15,2-2-607 0,-5-6 412 0</inkml:trace>
  <inkml:trace contextRef="#ctx0" brushRef="#br0" timeOffset="128715.79">14768 8857 3597 0,'3'-19'0'15,"-1"6"0"-15,4-2 0 0,-5 1 0 0,3 7 0 0,0-1 0 0,3 3 0 0,1 1 0 0,5 2 0 0,4 2 0 0,1 0 334 0,3 7-334 0,2 10 0 16,-3 4 0-16,1 4 0 0,-2 3 0 0,-4 1 0 15,-1 6 0-15,-7 0 0 0,-3 1 0 0,-3 1 0 16,-1-1 0-16,-3 2 0 0,-16 1 0 0,2-9 0 16,-6 2 0-16,-3-4 0 0,-2-3 0 0,-2-6 0 15,-2-5 0-15,-2-2 0 0,2-6 0 0,-2-1 0 16,4-5 0-16,8 0 0 0,-1 0 0 0,6-2 0 16,2-10 0-16,8-9 0 0,7-4 0 0,0-3-469 15,7-5-1-15,14-2-575 16,0 4 494-16,9-13 261 0</inkml:trace>
  <inkml:trace contextRef="#ctx0" brushRef="#br0" timeOffset="128905.56">15120 8683 3324 0,'13'-20'0'0,"-1"3"0"0,-7 8 0 0,-3-3 0 0,0 3 0 0,-2 6 0 0,0-2 0 0,-11 5 0 0,-4 0 0 0,-5 6 0 0,0 9 166 0,-2 6 275 0,3 5-441 15,0 4 0-15,2 9 0 0,6 1 0 16,7 0 0-16,3 10 0 0,1-3 0 0,1 0 0 15,10-2 0-15,10-2 0 0,-2-7 0 0,13 8 0 16,-2-11 0-16,6-3 0 0,1-4 0 0,2-2 0 16,-5-8 0-16,10 2 0 0,-12-5 0 0,3 1 0 15,1 1 0-15,-2-2-709 0</inkml:trace>
  <inkml:trace contextRef="#ctx0" brushRef="#br0" timeOffset="129838.36">15710 8614 2609 0,'-6'0'0'0,"3"0"0"0,3 0 0 0,0 2 0 0,0 0 0 0,2 1 0 0,9 1 0 0,6-2 0 0,6 2 0 0,4-4 0 0,3 0 107 0,5 0 290 0,2 0-179 0,0 0-79 16,3 0-71-16,-3 0 0 0,-1-2-28 0,-2 0 0 15,-2 2-183-15,-7 0 101 0,-2 0 37 0,-2 6-740 16,-6 5 392-16,-5 6 196 0</inkml:trace>
  <inkml:trace contextRef="#ctx0" brushRef="#br0" timeOffset="130024.1">15819 8984 3666 0,'-15'4'0'0,"6"7"0"0,3-5 0 0,3-3 0 0,3 1 0 0,0-2 0 0,0 3 0 0,12-3 0 0,11 2 0 0,5-4 0 0,2 0 170 0,2 0-75 0,0 2-95 0,2 2 0 16,1-2 0-16,3 0-89 0,-3 0-92 0,4 1 110 16,-6 1 55-16,1 0-807 0,0-1 431 0,-2 2 226 15</inkml:trace>
  <inkml:trace contextRef="#ctx0" brushRef="#br0" timeOffset="130390.4">16786 8785 2753 0,'-19'-6'0'0,"3"3"0"0,2 1 0 0,1 0 0 0,1 0 0 16,3 0 0-16,4 2 0 0,1-2 0 0,4 2 0 0,0-2 0 0,7 1 538 0,16-2-251 0,7 0-115 0,4-1 9 16,12-2-181-16,-4 3 0 0,3 1 0 0,4-1 0 15,-6 1 0-15,9-1 0 0,-4 3 0 0,-3 0 0 16,-4 0 0-16,-3 0 0 0,-1 0 0 0,-1 0 0 15,-6 0 0-15,-6 3 0 0,-1 2 0 0,-3 0-217 16,-6 1 16-16,0 1-603 0,-6-3 384 16,-2 2 191-16,-4 1 96 0,-2 1-294 0</inkml:trace>
  <inkml:trace contextRef="#ctx0" brushRef="#br0" timeOffset="130798.16">17034 8869 2261 0,'-2'10'0'0,"0"6"0"0,-2 4 0 0,-1-3 0 0,-2 3 0 0,2 4 0 0,1-1 0 16,-1 5 0-16,-1-1 0 0,1-1 0 0,-1 0 91 0,-2-1 133 0,3-5-84 0,-4 1-57 0,1-5-22 16,-1-1 56-16,0-1-40 0,3-5 10 15,-4-3 162-15,5 0-105 0,-1-2-54 0,3-4 217 16,1 1-307-16,0-1 0 0,2 0 0 0,0 0 0 15,0 0 0-15,4 0 0 0,12-1 0 0,3-8 0 16,6 4 0-16,-1-1 0 0,4 2 0 0,-1 1 0 16,4 1 0-16,-7 2 0 0,8 0 0 0,-4 0 0 15,-1 9 0-15,-4 2 0 0,-2 6 0 0,-3-1 0 16,1 6 0-16,-8 0 0 16,-2 1 0-16,-4 2 0 0,-2-1 0 0,-3-1 0 15,0 5 0-15,-4-4 0 0,-9 1 0 0,-2-1 0 16,-4-2 0-16,-4-2 0 0,-1-2 0 0,-2 1 0 15,-2-2 0-15,-2-4 0 0,-2 1 0 0,0-7 0 16,-3 1 0-16,4-5 0 0,-1-3 0 0,0 0 0 16,4 0 0-16,6 0 0 0,-1-5 0 0,2-13 0 15,7-2 0-15,7-6-422 0,7-4-102 0,0-5-622 16,0 0 559-16,12-8 275 0</inkml:trace>
  <inkml:trace contextRef="#ctx0" brushRef="#br0" timeOffset="130956.31">17032 9093 2964 0,'7'-8'0'0,"5"5"0"0,-1-3 0 0,-2-3 0 0,6 2 0 0,0-3 0 0,4 0 0 0,4 1 0 0,2 3 0 0,4 0 0 0,-1 1 193 0,2 3-78 0,-5 0 183 16,8 0-134-16,-6 2-64 16,-1 0-454-16,-3 0 196 0,-1 0 97 0,-1 0-696 15,-4 0 392-15,-2 2 200 0,-6 0 101 0,-1 2-451 16</inkml:trace>
  <inkml:trace contextRef="#ctx0" brushRef="#br0" timeOffset="131209.23">17127 7977 2840 0,'-3'-5'0'0,"-3"3"0"0,3 2 0 0,1 0 0 0,0 0 0 0,0 0 0 0,-1 2 0 0,3 11 0 0,0 4 0 0,0 5 0 0,0 7 592 0,0 3-276 0,3 9-139 15,1-2-171-15,0 4-6 16,-3-1 0-16,1 8 0 0,0-4 0 0,0-2 0 0,0-1 0 16,-1 0 0-16,-1-8-99 0,0 2-6 15,0 1 72-15,0-4-869 0,0 0 369 0,0-3 249 16</inkml:trace>
  <inkml:trace contextRef="#ctx0" brushRef="#br0" timeOffset="132643.57">17796 8718 2982 0,'-9'-4'0'0,"-1"-4"0"0,-1 1 0 0,2-3 0 0,1 3 0 0,1-3 0 0,3-2 0 0,2-2 0 0,2-1 0 0,0-6 0 0,8-1 113 0,9-3-28 0,1-1-9 0,7 0 35 16,-3 0-36-16,3 3 0 0,-3 0-36 0,-5 8 92 15,1-2-51-15,2 5 0 0,-5 2-41 0,-2 2 6 16,0 3-45-16,-2 1 0 16,0 2 0-16,3 2 0 0,-1 0 0 0,2 0 0 0,2 2 0 0,4 7 0 15,5 3 0-15,2 1 0 0,4-2 0 0,7 4 0 16,-1-1 0-16,-4-3 0 16,3 0 0-16,8 2 0 0,-11-2 0 0,4 0 0 15,-5 1 0-15,1-3 0 0,-6 0 0 0,0 1 0 16,-7-4 0-16,0 1 0 0,-2-2 0 0,-6 0 0 15,-2-4 0-15,-3 1 0 0,-3 0 0 0,-3-2 0 16,0 0 0-16,-2 0-599 0,0 0 177 0,-2 0 191 16,-9 0 96-16,-4 0-650 0</inkml:trace>
  <inkml:trace contextRef="#ctx0" brushRef="#br0" timeOffset="132842.31">18078 8413 3089 0,'-17'15'0'0,"-2"4"0"0,8-4 0 15,0 4 0-15,5-1 0 0,4 5 0 0,2 0 0 0,0 3 0 0,2 0 0 0,9-1 0 0,1 5 122 0,-1 0 115 0,0-2-98 0,-1 2-51 0,-1 0-24 0,-4-2-17 16,-1-1 2-16,3 2-10 16,-6-1-411-16,1-4 206 0,0-3 103 0,0-2-566 15,0-5 332-15,-2 1 161 0,1-6-31 0,1-5-559 16,6-4 343-16,-1 0 172 0</inkml:trace>
  <inkml:trace contextRef="#ctx0" brushRef="#br0" timeOffset="133003.76">18301 8572 2863 0,'6'0'0'0,"-2"0"0"0,0 0 0 0,-2 14 0 0,0-1 0 0,-1 4 0 16,-1 6 0-16,0-1 0 0,2 2 0 0,0 11 0 0,0-4 565 0,-2 3-262 0,2 0-132 0,0 1-142 0,-1-1-29 0,1 0 0 15,2-2 0-15,0-2-331 0,2 0 70 0,-1-2 151 16,-3-2 84-16,4 6-884 0,-3-3 415 0</inkml:trace>
  <inkml:trace contextRef="#ctx0" brushRef="#br0" timeOffset="133197.06">18959 9179 3931 0,'-6'-2'0'0,"4"2"0"0,2 0 0 0,0 0 0 0,0 0 0 0,-2 0 0 0,2 0 0 0,0 0 0 0,0 0 0 0,0 0 0 0,0 0 0 16,0 0 0-16,0 0 0 0,0 2 0 0,0 6-133 15,2 3-378-15</inkml:trace>
  <inkml:trace contextRef="#ctx0" brushRef="#br0" timeOffset="142187.01">2798 10002 1277 0,'0'-4'0'0,"0"0"0"0,0 0 0 0,1 1 0 0,1-1 0 0,-2 0 0 0,0 1 0 0,0 1 0 0,0-2 0 0,0 2 0 0,0-2 73 0,0 2 90 0,0-2-60 16,0 3-31-16,0-3 63 0,0 2-37 0,0-2-9 15,0 2-48-15,0-1 40 0,0 1 1 0,0 0-41 16,0 0 11-16,2 2 59 0,-2 0-35 0,0 0 1 16,0 0-36-16,0 0 34 0,0 0-23 0,0 0-10 15,1 0-52-15,-1 0 0 0,2 2 52 0,-2 3 54 16,0 1-55-16,2 3 1 0,-2 1-1 0,0 1 35 15,2-1 0-15,-2 1-24 16,0 2-11-16,0 0 10 0,3 3-9 0,-3-3-1 16,0 3 1-16,2-1 42 0,-2 2-42 0,0 0-1 15,0 0 1-15,0 0 0 0,4 0-1 0,-4 0-4 16,0 2 5-16,2-2-1 0,0 2 1 0,-1-1-9 16,-1 1-33-16,2 1 0 0,0-1 0 0,-2 2 0 15,1 1 0-15,-1 1 0 0,2-3 0 0,0 3 0 16,0 0 0-16,-1-1 0 0,1 5 0 0,0-3 0 15,1-2 0-15,-1 1 0 0,-2 5 0 0,3-1 0 16,0-3 0-16,-2 4 0 16,1-7 0-16,0 5 0 0,0 2 0 0,-1-1 0 15,3-3 0-15,-1 2 0 0,-3-1 0 0,2-3 0 16,0 0 0-16,1 4 0 0,-1-1 0 0,-1 0 0 16,1-2 0-16,1 1 0 0,-2 2 0 0,1 1 0 15,-2-1 0-15,2 0 0 0,-2 0 0 0,2 1 0 16,-2 2 0-16,0 0 0 0,1-1 0 0,-1 2 0 15,0-2 0-15,2-3 0 16,0 4 0-16,-2-2 0 0,3-1 0 0,-1 2 0 16,-2-2 0-16,0-3 0 0,2 7 0 0,-2-4 0 15,3 1 0-15,-3-2 0 0,2 3 0 0,-2-6 0 16,1 6 0-16,1 0 0 0,-2-1 0 0,0-1 0 16,3 2 0-16,-3-3 0 0,1 8 0 0,-1-5 0 15,2 2 0-15,-2-1 0 0,0 1 0 0,0-4 0 16,0 6 0-16,0-4 0 0,0 4 0 0,0-4 0 15,2 3 0-15,-2-5 0 0,0 6 0 0,2-4 0 16,-1-1 0-16,1 0 0 0,-2-3 0 16,2 7 0-16,1-6 0 0,-1 4 0 15,-2-1 0-15,0 1 0 0,2-3 0 0,-2 5 0 16,3 0 0-16,-3-1 0 0,0-1 0 0,0 1 0 16,0-4 0-16,0 6 0 0,0-1 0 0,0-1 0 15,0-2 0-15,0 0 0 0,2-4 0 0,-2 7 0 16,1-2 0-16,-1-5 0 0,2 5 0 0,0 0 0 15,0-6 0-15,0 10 0 16,0-5 0-16,0 1 0 0,-1-1 0 0,1 0 0 16,0-2 0-16,1 4 0 0,-3-2 0 0,2-1 0 15,-2-1 0-15,1 0 0 0,-1-2 0 0,2 5 0 16,0-3 0-16,-2-2 0 0,2 3 0 0,-1-1 0 16,-1-1 0-16,2 4 0 0,0-2 0 0,-2-1 0 15,1-2 0-15,-1 2 0 0,0-1 0 16,0 3 0-16,0-3 0 0,3 1 0 0,-3 0 0 0,0-1 0 15,0-4 0-15,0 6 0 16,0-6 0-16,0 3 0 0,0 2 0 0,0-4 0 16,2 0 0-16,0 4 0 0,-2-6 0 0,1 1 0 15,1 1 0-15,0 0 0 0,-2-2 0 16,3 4 0-16,-3-3 0 0,2 0 0 0,-2 5 0 0,0-6 0 16,0 1 0-16,0 2 0 0,0-2 0 0,0 6 0 15,0-5 0-15,0-1 0 0,0 1 0 0,0-1 0 16,0-3 0-16,0-1 0 0,0-3 0 0,0-1 0 15,0-2 0-15,0 0 0 0,0-1 0 0,0-3 0 16,0 1 0-16,0-2 0 16,0-3 0-16,0 4 0 0,0-6 0 0,0 0 0 15,0 1 0-15,0-2 0 0,0 0 0 0,0 0 0 16,0 0-168-16,0 0 26 0,0 0 51 0,0 0 20 16,0 0-243-16,-2-13 138 0</inkml:trace>
  <inkml:trace contextRef="#ctx0" brushRef="#br0" timeOffset="142825">2826 9903 1740 0,'-7'-2'0'0,"1"0"0"0,-1 0 0 0,2 0 0 0,2 2 0 0,-1 0 0 0,-2 0 0 0,3 6 0 0,-2 6 0 0,1 4 0 0,-1 6 240 0,-2 3-91 0,-2 3-59 15,-1 4 124-15,-4 10-88 16,-4-5-43-16,-2 4 0 0,3-4-4 0,-11 9-10 16,3-7-29-16,-2 2-41 0,1-2 0 0,2-3 41 15,1-5 9-15,3-4-146 0,1-4 68 0,5-6 35 16,5-5-1-16,1-5-356 0,0-3 190 0,5-4 45 16,3 0-412-16,0-8 231 0,3-17 129 0,15-6 64 15,-6-1-425-15</inkml:trace>
  <inkml:trace contextRef="#ctx0" brushRef="#br0" timeOffset="142977.99">2673 9992 2172 0,'8'-3'0'0,"-1"1"0"0,3 0 0 0,-2 2 0 16,1 0 0-16,1 0 0 0,6 9 0 0,6 4 0 0,-2 1 0 0,0-1 0 0,6 6 546 0,1-1-254 0,-1 3-125 0,0 0-65 0,1 1 208 15,1-1-125-15,-3 4-78 0,0-3-57 16,1 3-384-16,-5-3 176 0,2 1 98 0,0 0-822 0,-4-1 456 15</inkml:trace>
  <inkml:trace contextRef="#ctx0" brushRef="#br0" timeOffset="144236.67">1051 13121 1642 0,'-4'-2'8'0,"2"1"0"0,1-2-1 0,1 2-1 0,-2 1-1 0,2-2-1 0,0 0-1 0,0 0 0 0,0 0-1 0,5-2-1 0,5 3 102 0,5-3-31 15,-3 2 217-15,3-2-124 0,5 3-64 16,-2-2-20-16,2 1 128 0,-1 1-85 0,4-1-42 16,0 2 0-16,1-2 55 0,-1 2-40 0,5-2-9 15,-1 2 1-15,1-1-25 0,2-1 0 0,0-1 4 16,2 2 10-16,3-1-38 0,-2-1-1 0,4 2 29 16,1-3-29-16,-3 2 1 0,5 0-17 0,-3 0-23 15,7 1 0-15,-10-2 0 0,4 3 0 0,-1 0 0 16,0 0 0-16,2 0 0 0,-2 0 0 0,1 0 0 15,4 0 0-15,-2 0 0 16,-2 0 0-16,6 0 0 0,0 0 0 0,2 0 0 16,-2 0 0-16,5 0 0 0,-4 0 0 0,5-1 0 15,-2-1 0-15,2 0 0 0,-3 1 0 0,1-1 0 16,-6-1 0-16,11 2 0 0,-10 1 0 0,4 0 0 16,-4 0 0-16,-1 0 0 0,8 0 0 0,-7 0 0 15,4 0 0-15,-5 0 0 0,4 0 0 0,-8 0 0 16,12 0 0-16,-6 0 0 0,4 0 0 0,-3 0 0 15,0 0 0-15,-5 0 0 16,11-3 0-16,-7 2 0 0,-1-4 0 0,0 3 0 16,1 0 0-16,-9 0 0 0,10-1 0 0,-11 2 0 15,5-1 0-15,-1 2 0 0,2 0 0 0,-3 0 0 16,6 0 0-16,-9 0 0 0,12 0 0 0,-6 0 0 16,6 0 0-16,-7 0 0 0,11 0 0 0,-5 0 0 15,-2 0 0-15,4 0 0 0,-5 0 0 16,-1 0 0-16,4 0 0 0,0 3 0 0,-1 2 0 0,-1-2 0 15,2-2 0-15,-2 2 0 16,10 0 0-16,-3 0 0 0,-3-3 0 0,1 0 0 16,1 0 0-16,-6 0 0 0,9 0 0 0,-4 0 0 15,-1 0 0-15,-1 0 0 0,-3 0 0 0,-1 0 0 16,6-3 0-16,-4 2 0 0,-3-1 0 0,-6 2 0 16,4 0 0-16,-3 0 0 0,-3 0 0 0,3 0 0 15,-5 0 0-15,1 0 0 0,-2 0 0 0,-5 0 0 16,8 0 0-16,-8 0 0 0,-3 0 0 0,1 0 0 15,-2 0 0-15,-5 0 0 0,2 0 0 0,-4 0 0 16,0 0 0-16,-5 0 0 16,2 2 0-16,-3-2 0 0,1 0 0 0,-4 0 0 15,-1 0 0-15,0 1 0 0,0-1 0 0,-2 0 0 16,0 0 0-16,0 0 0 0,-2 0 0 0,0 0 0 16,0 0 0-16,0 0 0 0,0 0 0 0,0 0 0 15,0 0 0-15,0 0-6 0,0 0-223 0,0 0 84 16,0 0 57-16,0 0-551 0,0 0 299 0,-4 0 150 15,0 0-309-15,2 0 235 0</inkml:trace>
  <inkml:trace contextRef="#ctx0" brushRef="#br0" timeOffset="144470.63">5929 12740 2507 0,'0'3'0'0,"0"5"0"0,0-2 0 0,0-1 0 0,5 3 0 0,7 1 0 0,4 3 0 0,1-1 0 0,7 4 0 0,-1 1 0 0,5 4 493 0,-4-1-227 0,2 1-113 16,1 0 137-16,-2 2-131 0,-1-1-96 0,-1 3-63 15,-3-3 0-15,-1-3 0 0,-8-1 0 0,0 2 0 16,-5-1 0-16,-4 1 0 0,-2 5 0 0,-3-2 0 16,-15 2 0-16,-5 0 0 0,-2 3 0 0,-12 1 0 15,-2-2 0-15,-4 0 0 0,-9 0-509 16,-9 4 10-16,-2-1 235 0,-1-3 87 0</inkml:trace>
  <inkml:trace contextRef="#ctx0" brushRef="#br0" timeOffset="145468.6">4878 10066 1247 0,'0'0'0'0,"0"0"0"0,0-3 0 0,0 2 0 0,0-1 0 0,0 0 0 0,0 2 0 0,0 0 0 0,0-1 0 0,0 1 0 0,0 0 129 0,0 0-45 0,0 0 1 15,0 0-36-15,0 0 22 0,0 0 1 0,0 0-32 16,0 0-1-16,0 0-2 15,0 1 12-15,0 1-10 0,0 1-24 0,0 2 25 16,0-4-1-16,0 1 0 0,0 0 2 0,0 0-2 16,0 1 0-16,0-3-13 0,0 1 13 0,0-1-3 15,0 0 12-15,0 0-64 0,0 0 25 0,0 0-3 16,0 0 27-16,0 2-65 0,0-2 36 0,0 0-16 16,0 0-91-16,0 0 55 0,0 0 32 0,-1 0-111 15,-2 0 55-15,1 0 36 0,0 0 0 0,-1 1-397 16,-1 5 200-16</inkml:trace>
  <inkml:trace contextRef="#ctx0" brushRef="#br0" timeOffset="146911.73">5210 10078 1116 0,'0'0'0'0,"0"0"0"0,0 0 0 0,0 0 0 0,0 0 0 0,0 0 0 0,0 0 0 0,0 0 0 0,0 0 0 0,0 0 0 0,0 1 81 16,0 2 0-16,0 1-42 0,0 0 52 0,0-1-9 0,2 5-44 16,-2-2 84-16,3 2-41 0,-3 1 8 0,0-1 20 15,0 3-35-15,0-2-1 0,0 4-34 0,0-2 36 16,0 2 11-16,0 1-48 0,0-1 0 0,0 2 11 16,0-2-10-16,0 1-1 0,0 2 10 15,0-1-11-15,0-1 1 0,0 2 1 0,0-1-35 0,0 0 34 16,0 2 10-16,0-2-21 15,0 0 11-15,0 2 1 0,0 0-1 0,0 1-38 16,-3-3 9-16,1 1 19 0,2 1 5 0,-5 0-28 16,3-1 1-16,0-1 19 0,1 3 11 0,-1-1-54 15,0-3 44-15,2 3-4 0,-2-2-32 0,1 3 31 16,-2-3 8-16,1 1-49 0,1 1 0 0,-4 0 34 16,3-2 4-16,2 2-43 0,-5 0 43 0,1 0-10 15,1-2 5-15,-1 1 5 0,0 4-6 0,1-3-5 16,-2-1 6-16,0 2 14 15,1 0-16-15,2-1 1 0,-1 0-3 0,-1-2 4 16,0 2 2-16,1-1-44 0,-2 1 41 0,1-2 1 16,1 2-2-16,-1 1-27 0,1-4 2 0,-1 3 20 15,-2-2 3-15,0 2-3 0,2-2 1 0,-1 2-7 16,0 0 7-16,2-2 43 0,-4 0-43 0,1 2-1 16,0-2 23-16,0 2-20 0,1 0 0 0,-2-2-6 15,-1 2 7-15,3-1 4 0,-3 2-4 16,1-2-45-16,1 1 47 0,-1-2-2 0,1 2 0 0,0 0-48 15,-1-2 45-15,-1 2-6 16,1-2 6-16,-1 3-25 0,1-4 21 0,-3 2-6 16,4 0 36-16,-3-2-32 0,0 4 2 0,-1-3-5 15,1 0 4-15,0 0 3 0,1 0-3 0,0 2-8 16,-2-2 10-16,3 0 1 0,-4 0-2 0,4 0-21 16,-2 0 21-16,0 0 0 0,-1 0 0 0,3 0-31 15,-3 0 29-15,-2 0-4 0,4-2-2 0,-2 2 2 16,-2-2 0-16,1 3 5 0,2-1-3 15,-2-1-2-15,0 3 2 0,-1-2-31 16,3 1 28-16,-1-2 2 0,-3 1-2 0,4 0-29 16,1 0 29-16,-3-1-2 0,4-3-22 0,-3 1 22 15,1 3-3-15,-2 0 2 0,1-3 13 0,1 0-16 16,-2 0 1-16,-1 2 32 0,2-3-30 0,-3 3 1 16,-1-3 1-16,3 2 12 0,-4 0-10 15,0 0-2-15,1 0 5 0,-3 2 2 0,3-1-2 0,-4 1-4 16,3-2 7-16,0 2-42 0,0-2 35 15,0 0 1-15,0 0 2 0,0-1-4 16,3 1 0-16,-5-4-16 0,4 6 15 0,-2-4 1 16,0 1-2-16,0-1-9 0,0 0 8 0,-2 2 2 15,-3-2-2-15,4 1 2 0,-1-1-1 0,-3 2-1 16,5-2 2-16,-5 3-3 0,2-4 1 0,1 5 1 16,-3-3 21-16,5 1-23 0,-5-2 3 0,3 3-28 15,-1-3 27-15,-2 1 1 0,0 4 0 0,2-5-14 16,-4 4 13-16,5-3 0 15,-4 3 0-15,-1-3 13 0,2 2-14 0,2-3-2 16,-2 2 2-16,1-2 28 0,0 1-28 0,2-1 1 16,-1 0 33-16,1-1-33 0,0-2 4 0,2 2 12 15,0-2-10-15,0 2-3 0,-1-2 6 0,0 1-5 16,2 0 2-16,-2 0-1 0,0 0 3 0,2 0-9 16,-2 3 6-16,2-3 0 0,-2 3 0 0,2 1-35 15,-2-2 33-15,3 1 1 0,-4 1-44 0,2-3-1 16,-3 4 38-16,1-4 27 15,0 3-27-15,-2-2 1 0,0 0-6 0,1 0 41 16,-1 0-35-16,0 1 0 0,0-3-1 0,1 3 41 16,-2-3-38-16,3 1 0 0,-1-2 4 0,2 0 14 15,-2 2-10-15,-1-4-5 0,3 1 23 0,-2 1-16 16,0-3-4-16,0 1 10 0,-2-1-9 0,3-1 0 16,-5 1 1-16,-1-1 27 0,3 2 1 0,-3-2-27 15,3 1 2-15,-1-2 29 0,-2 4 4 0,2-1-28 16,-2-1-3-16,1 1 18 0,-2 1-15 15,1 1-1-15,2-1-23 0,-1 3 1 16,2-3 23-16,0 1-79 0,5-4 37 0,1 5-4 16,3-5 41-16,-1 1-219 0,5-2 102 0,3-1 38 15,0 1 30-15,4-3-473 0,0 0 231 0,12 0 129 16</inkml:trace>
  <inkml:trace contextRef="#ctx0" brushRef="#br0" timeOffset="148123.72">5245 10173 873 0,'0'-4'0'0,"0"0"0"0,0 0 0 0,0 1 0 0,1-1 0 0,1 0 0 0,0 0 0 0,1 2 0 16,-2-2 0-16,1 3 0 0,0-1 39 0,0 0 50 0,-1 0-10 0,1 1-40 0,-2-2 97 15,0 3-48-15,0 0-25 0,2 0 10 16,-2 0 50-16,3 0-42 0,-1 0 1 0,-1 0 55 15,0 8-48-15,2 1-16 0,-2 3-10 0,1 1 21 16,0 2 0-16,1 0-45 0,-2 2-1 0,1 0 67 16,2 2-38-16,-1 0 0 0,-1-2 6 0,4 3 0 15,-2 0-34-15,-1 1 9 0,3-1-7 0,-2 2-2 16,1 0-1-16,0 1 39 0,-3-1-29 0,1 4-9 16,-1-1 0-16,1 1 17 0,-1 0-17 0,0 1 0 15,0-5 9-15,0 9-3 0,0-6-6 0,0 4 0 16,1-3-4-16,-2 0 4 0,0-3 9 15,2 5-36-15,0-3 27 0,-1 1 0 16,0-1 0-16,-1 3-8 0,1-4 16 0,0 4-8 16,0 0-5-16,-2 2-1 0,0-1-7 0,0 1-26 15,0-4 0-15,0 5 0 0,0-1 0 0,0-1 0 16,0 1 0-16,0-2 0 0,0-2 0 0,0 6 0 16,0-4 0-16,0 3 0 0,0-3 0 0,0 2 0 15,0-6 0-15,0 8 0 16,0-4 0-16,0-2 0 0,0 3 0 0,0-3 0 15,0-2 0-15,0 7 0 0,0-5 0 0,0 2 0 16,0 0 0-16,0 0 0 0,0-1 0 0,0 6 0 16,0-2 0-16,0 0 0 0,0-1 0 0,0-1 0 15,0 4 0-15,0-1 0 0,0-1 0 0,0-1 0 16,0 0 0-16,0-1 0 0,0-3 0 0,0 7 0 16,0-8 0-16,0 2 0 0,0 1 0 0,0 1 0 15,-2-3 0-15,2 4 0 0,0-4 0 0,-2 2 0 16,2-1 0-16,-2 0 0 15,2-4 0-15,0 9 0 0,-1-5 0 0,1 0 0 16,0-2 0-16,0 5 0 0,-2-8 0 0,2 4 0 16,0 2 0-16,0-8 0 0,0 4 0 0,-2-3 0 15,2 2 0-15,0-3 0 0,0 0 0 0,0 1 0 16,0-3 0-16,0 0 0 0,0-1 0 0,0 1 0 16,0 2 0-16,0-3 0 0,0 1 0 0,0-1 0 15,0 1 0-15,2 2 0 16,0-1 0-16,-1-3 0 0,1 4 0 0,0-4 0 15,-2 1 0-15,0-3 0 0,2 4 0 0,-2-3 0 16,0-2 0-16,0 1 0 0,4-1 0 0,-4 1 0 16,0 0 0-16,0-4 0 0,0 2 0 0,0 0 0 15,0-1 0-15,2 0 0 0,-2 2 0 0,0-2 0 16,0 0 0-16,0-1 0 0,0-1 0 0,2 1 0 16,-2-1 0-16,0-2 0 0,0-1 0 0,0 0 0 15,0 0 0-15,0-1 0 0,0-3 0 0,0 0-107 16,0-2-4-16,0 0 28 15,0 2 33-15,0-2-382 0,0 0 198 0,0 0 98 16,0-6-608-16,0-12 344 0</inkml:trace>
  <inkml:trace contextRef="#ctx1" brushRef="#br1" timeOffset="125884.4">14946 14562 0,'0'0'0</inkml:trace>
  <inkml:trace contextRef="#ctx0" brushRef="#br1" timeOffset="158201.06">1259 10376 601 0,'0'0'0'0,"-4"0"0"0,-1 0 0 0,-1 0 0 0,1 0 0 0,-2 0 0 0,2 0 0 0,0 0 0 0,1 0 0 0,3 0 0 0,-2 0 54 0,0 0-63 0,3 0 52 0,0 0 1 16,0 0-1-16,0 0-104 0,0 0 55 0,0 0-8 15,0 0 47-15,0 0-78 0,0 0 35 0,0 0 5 16,0 0 28-16,0 0-6 0,0 0-13 0,0 0 52 15,0 0-3-15,0 0-33 0,0 0-4 0,0 0 44 16,-2 0-38-16,2 3-1 0,-2 1 9 0,2 2 17 16,-3 1-12-16,3 1-10 0,-2-1 16 0,2 1-39 15,0-1 29-15,-3 3 4 16,3-3-55-16,-2 2 46 0,2-1-4 0,0-1 3 16,-2 1-2-16,2-1 7 0,0 1-9 0,0-2-2 15,0 2 3-15,0-4 1 0,0 5-1 0,0-3 13 16,0-1-14-16,0 2 1 0,0 1 2 0,0-1-26 15,0 1 25-15,0-1 5 0,-1 1-49 0,1 1 41 16,0 1 0-16,0-1 0 0,0 0-6 0,0 3 9 16,0-1-7-16,0 0-15 0,0-1 15 0,0 1 1 15,0 0-3-15,0 0 3 0,0 3-3 16,0-3 2-16,0 0-1 0,0 2 2 16,0 0 0-16,0 0 3 0,0 3 6 0,0-1-10 15,0-3 1-15,0 4 0 0,0-1 8 0,1 0-5 16,1-2-3-16,3-1-33 0,-5 1 1 0,5-1 30 15,-3-1-1-15,0 1-17 0,1 1 15 0,1-2 1 16,-2 3-4-16,0-1 24 0,0 2-24 0,-1 0 5 16,3-2 27-16,-1 2-28 0,-3 0-1 15,2-2-25-15,1 2 26 0,1 0 3 16,-3-2-4-16,3 2-43 0,0-2 42 0,-2-1 1 16,1 2 0-16,1 0-28 0,1-1 26 0,-5 2-6 15,5 0 5-15,-2 0 0 0,1-2-2 0,0 2-4 16,1 2 3-16,-1-1-13 0,1 0 13 0,0-1-13 15,0 2 13-15,-2-2 0 0,5 2 0 0,-4-1-27 16,1 0 25-16,1 1 0 0,-2 1 1 0,1-3 25 16,1 3-26-16,-1-2-1 0,0 0 1 0,0 0-6 15,-1-1 6-15,1 2-1 16,3-1 1-16,-3 0 1 0,2-1-1 0,-2 2 22 16,3-2-20-16,0 2 2 0,-1-2-3 0,0-1-23 15,0 2 23-15,4-1 0 0,-4 2 2 0,1-2-27 16,2 2 23-16,-4 0-1 0,1 0 2 15,2 2-5-15,-1 0 4 0,-2-1-3 0,1 1 57 0,2-1-54 16,-1 2 0-16,-2-2 41 0,1-1-38 16,2-1 2-16,-4 2-3 0,4-3 21 0,0 0-18 0,-2 0 6 15,1-2-3-15,-2 1-47 16,3 2 45-16,1-1 4 0,-2 0-4 0,2 0-46 16,-3 2 47-16,1-3-7 0,2 3 22 0,2-3-22 15,-4 3 2-15,4 0 2 0,-2 0-1 0,0 0-6 16,3 2 3-16,-3-2 46 0,-1-1-1 0,5 1-37 15,-3 0-2-15,2 0 10 0,-2-2-9 0,0 2 8 16,3-2-6-16,0 2 18 0,-3-2-14 0,1 2 2 16,0 0-37-16,1-1 32 0,1 2 0 0,-3 1-29 15,-1-3 31-15,4 1-5 16,-3-1 2-16,-1-2-5 0,0 1 3 0,2-1-3 16,-2-1 4-16,-2-1 22 0,5 0-23 0,-3-3 1 15,2 3-2-15,0-4-14 0,-2 2 16 0,3 0-4 16,-1-1-40-16,1 1 40 0,-2-1-1 0,3 0-2 15,-1 1 3-15,-1 1-2 0,1-1 1 16,-1 1-40-16,0-2 37 0,1 0-5 0,-3 0-3 0,5 1 9 16,-5 0-5-16,3-3 1 0,-1 2-2 15,0 0 23-15,-1-1-17 0,4-1-2 16,-5 3-13-16,3-2 14 0,-1-1 1 0,1 2-17 16,-1-1 16-16,-2 0-1 0,5-1 0 0,-5 0-7 15,0 0 5-15,2-1 2 0,1 1-3 0,0-2-1 16,-3 1 1-16,1-2 1 0,3-1 12 0,-5 0-11 15,3-1 0-15,2 3 0 0,-2-1 15 0,-1-3-13 16,3 5 0-16,-5-2-10 0,5 1 10 0,-2-1-1 16,1 2 2-16,1-3-32 0,-1 4 29 15,-3-4 0-15,3 0-1 0,2 0-11 16,-3-1 8-16,1-1 1 0,1-1-4 0,-3 0-11 16,6 0 10-16,-5 0 3 0,4 0-8 0,1 0 6 15,-2 0 0-15,2 0-31 0,1 0 0 0,0 0 30 16,-1 0-2-16,1 0-35 0,1 0 34 15,2 0-2-15,-3 2 0 0,1 2-5 0,1-1 3 0,-2 2 3 16,0-2-7-16,-1 1 43 0,0-1-39 0,1 1 2 16,-5 1 29-16,4-4-27 0,-5 3 1 0,-2-3-39 15,1 2 41-15,-2-2-1 16,1 1 3-16,-2 0-104 0,-3-2 47 0,-2 2-3 16,1-2 48-16,-3 0-273 0,1 1 122 0,-2-1 67 15,0 0 17-15,0 0-180 0</inkml:trace>
  <inkml:trace contextRef="#ctx0" brushRef="#br1" timeOffset="159672.93">1114 10396 869 0,'0'0'0'15,"0"0"0"-15,-2 0 0 0,2 0 0 0,0 0 0 0,0 0 0 0,0 0 0 0,0 0 0 0,0 0 0 0,0 0 0 0,0 2 41 0,0 0 2 0,0-1-1 0,0 2-1 16,0 0 10-16,0 3 1 0,2-2-11 0,-2 4 29 16,2 0-29-16,-2 2 0 0,0 4 0 0,0-2 23 15,0 4-23-15,0 0 1 0,0 1-1 0,0 2-1 16,0 0 12-16,0 0-11 0,0 2 0 0,0-1-32 16,0 1 32-16,0 0 0 0,0 4-47 0,0 4 13 15,0-5 0-15,0 2 17 0,0 1-38 0,0 1 17 16,0-3 6-16,0 6-13 0,-2-3 0 0,0 0 17 15,1 3 8-15,1-5 5 0,0 0-3 0,-2 3-7 16,2-3 2-16,0-4 10 0,0 1-9 0,0-1 1 16,0 1 11-16,0-2-10 15,0 1-1-15,2 3 2 0,-1-4-9 0,1 4 9 16,0-4 4-16,1 5-37 0,-3-2 0 0,0 1 28 16,0 0 1-16,0-1-17 0,0-3 20 0,0 1-9 15,0 0 9-15,0 1-8 0,0-1 2 0,0 3-2 16,-5-4-7-16,3 1 6 0,-1-1 1 0,1 2-34 15,0-1 0-15,1 0 31 16,1-3 4-16,-2 4-16 0,2-3 11 0,-3 3-2 0,3 0 3 0,0-1-46 16,0 1 44-16,0 3-6 15,0-5 3-15,0 1-29 0,0 3 28 0,0 0-4 16,0-3-7-16,-2 0 9 0,2 3 0 0,-2-4 16 16,-2 2-16-16,2 4-1 0,2-6 2 0,-3 5 8 15,1-2-9-15,0 1 0 0,2-1 0 0,-1 2-8 16,-1-1 9-16,0 4 2 0,2-2-30 0,0 0 27 15,-2 1 0-15,2-2 0 0,-1-1-15 0,1 8 13 16,0-1 1-16,0 0 19 16,0-1-20-16,0-1-3 0,0-3 2 0,0 7 54 15,0-8-1-15,0 3-45 0,0-3-3 0,0-2 30 16,0-2-20-16,0 3-6 0,1-2-44 0,1-3 47 16,0 3-3-16,0-3-28 0,-1 1-2 0,1-1 30 15,0 2-1-15,1-2-37 0,-3 3 35 0,2-2-5 16,2-2-5-16,-2 2 2 0,-2 0-2 0,0-2 4 15,0 0-4-15,0-4 6 0,0 0-6 0,0-4 3 16,0-1-20-16,0-1 20 0,0-3 0 0,0 0-52 16,0-3 1-16,0-1 47 0,-2-2-1 0,2 0-161 15,0 0 72-15,0 0 36 16,0 0-10-16,0 0-145 0,0 0 77 0</inkml:trace>
  <inkml:trace contextRef="#ctx0" brushRef="#br1" timeOffset="161219.01">926 13248 917 0,'-2'-1'0'0,"2"-1"0"0,0 0 0 0,0 0 0 0,0 1 0 0,0 1 0 0,0-2 0 0,0-1 0 0,0 3 0 0,0 0 0 0,2 0 73 16,3 0-33-16,2 0 45 0,-1 0 0 0,4 5-44 15,-3 0 9-15,1 3 47 0,5 3-28 0,-3 0 0 16,2 1-29-16,1-1 51 0,-1 2 10 0,4 0-61 16,-2 2 31-16,4 2-1 15,-4-2-29-15,4 2 9 0,0 0-47 0,1 2 38 16,-5-4-1-16,2-1-1 0,2 4 1 0,-1-4 11 16,1 2-11-16,-1-2 7 0,4 1-7 0,-3-1 1 15,-1-3-38-15,5 2 48 0,-1 1-15 0,1-4 4 16,1 2-42-16,1-1 38 0,-7-1 1 0,9 0 99 15,-1 2-134-15,-2-1 0 0,0 1 23 0,1-2-27 16,-2 2 30-16,-3-1 10 0,3 2-20 16,2-1-22-16,-1-1 26 0,0 1 4 15,-3-1-21-15,4-4 26 0,2 4-11 0,1-2 4 16,-3 3-6-16,3-3 4 0,-1-1 0 0,-5 1-46 16,9 1 44-16,-5-2 1 0,3 0-5 0,-1 2-10 15,-2 0 12-15,0-1 5 0,5 0-10 0,-3 2-2 16,1 1 3-16,-2-3 2 0,1 2-6 0,-2-1-2 15,4 1 6-15,-3-1 0 0,3-1 34 0,-1-3-34 16,4 3 3-16,-8-2-20 0,8 1 20 0,-2-3-1 16,-2 0 0-16,2 0-26 0,-2 1 25 0,2-2 4 15,0-1-4-15,-1 1-50 16,1 1 46-16,0-1 2 0,-2 2-3 0,1 1-8 16,-1-1 5-16,2 1 3 0,-3 2 1 0,-1-2-2 15,4 2-5-15,-5-4 36 0,7 5-2 0,-2-5-28 16,0 2 2-16,0 0 1 0,0-1 0 0,0-1 3 15,-1 1 0-15,0-1-19 0,-1-1 20 0,2 2-3 16,-4-3-53-16,2 0 54 0,2 2-4 0,0-1 1 16,-4-2 24-16,2 1-25 15,1-3-3-15,-4 1 35 0,3-1-5 0,-4 0-27 16,6 0-1-16,-2 0 23 0,-1 0-18 0,3 0 2 16,-2 0 4-16,3-1 22 0,-2-4-20 0,1-1-18 15,0 0-8-15,-1 1-17 0,1-3 39 0,0 1-39 16,0 1 32-16,0-1 0 0,-5 1-12 0,7 0-6 15,-6 1-13-15,2-3 28 0,-2 1-7 0,1-1 0 16,-2 2 3-16,5-4-2 0,-2 0 1 16,-2 1-4-16,3-3 0 0,-1 1 0 15,-1-1 0-15,1 2 0 0,1-2 0 0,-1 3 0 16,0-3 0-16,0 1 0 0,-3 0 0 0,4 2 0 16,-4 0 0-16,2-4 0 0,-4 5 0 0,2-2 0 15,-4 0 0-15,3 2 0 0,-2-4 0 0,1-1 0 16,0 0 0-16,-1 0 0 0,-1-1 0 0,6-2 0 15,-2-2 0-15,-3 1-27 0,1 1-3 0,0-3 27 16,2 0 1-16,0 0-53 16,-1-2 50-16,-1 1-4 0,0 1 4 0,0 0-37 15,-4 4-2-15,3-5 29 0,1 1 5 0,-1 2 39 16,-1-2-41-16,1 1-3 0,-7 0 38 0,6-2 3 16,-2 1-36-16,-1 1 25 0,2-1-22 0,0-1 5 15,-1-1-6-15,2-2 13 0,-4 1-9 0,3 0 5 16,-1 0-3-16,3-2-61 0,0-1 27 0,0-1 4 15,-2-1 28-15,3 4-46 0,-2-2 1 0,-3 3 29 16,-4 4 46-16,0-2-44 0,0 2 4 0,0 6-9 16,-6 1 47-16,0 1-4 0,-1 1-40 0,0 3 125 15,-5 1-55-15,3 1-21 16,-1-1 0-16,-2 5 17 0,-1-3 2 0,1 2-21 16,-2 1-16-16,0 0-176 0,0 0 85 0,0 0 47 15,0-3-540-15,0 1 264 0,0 1 139 0,-9-4 43 16,-3 0-648-16,-5 2 356 0</inkml:trace>
  <inkml:trace contextRef="#ctx0" brushRef="#br1" timeOffset="161810.7">989 13238 977 0,'-3'0'0'0,"1"0"0"0,2 2 0 16,-2-2 0-16,2 0 0 0,0 0 0 0,0 0 0 0,0 0 0 0,0-2 0 0,4-6 0 0,2-3 178 0,4-2-74 0,2-2-32 0,-2-2 47 16,3 0-39-16,-3 2 0 0,0-2-30 0,2 2-57 15,0 2 0-15,-4 0 47 0,5 1-1 0,-1 2-224 16,3 2 122-16,-2-1 46 0,4-1-189 0,0 1 84 16,4-5 68-16,0 2-12 0</inkml:trace>
  <inkml:trace contextRef="#ctx0" brushRef="#br1" timeOffset="161970.67">1459 12802 1620 0,'6'-4'0'0,"1"0"0"0,-2-2 0 0,0 0 0 0,2-3 0 0,1 1 0 0,-2-2 0 0,3 1 0 0,4-3 0 0,2 3 0 0,-3-1 102 16,6-1-28-16,0 0-186 0,1 2 89 0,4-3 28 15,2 1-409-15,-3 1 216 0,5-1 108 16,1 0 54-16,-3 0-244 0,1-1 136 0</inkml:trace>
  <inkml:trace contextRef="#ctx0" brushRef="#br1" timeOffset="162093.03">1915 12564 1282 0,'9'0'0'0,"-2"0"0"0,2 0 0 0,-2 0 0 0,-2 0 0 0,-2 0 0 0,5 0 0 0,-4 1 0 16,1-1 0-16,3 0 0 0,2 2 76 0,0-2 149 0,0 2-91 0,3 0-34 0,1 0-10 0,4-2-117 15,2 0 35-15,5 0 1 0,3 0 34 0,4 0-457 16,5-2 223-16</inkml:trace>
  <inkml:trace contextRef="#ctx0" brushRef="#br1" timeOffset="162248.01">2611 12457 1897 0,'9'2'0'0,"-1"1"0"0,2 1 0 0,-5-3 0 0,0 1 0 0,-3-2 0 0,1 0 0 0,0 0 0 0,1 0 0 0,4 0 0 0,4 0 242 0,-2 0-98 0,3-2-40 16,2 1-10-16,6-3-114 0,3-1 32 0,1 1 0 15,2-5 32-15,6 3-492 0,7-3 241 0,0-1 125 16,2 0-631-16</inkml:trace>
  <inkml:trace contextRef="#ctx0" brushRef="#br1" timeOffset="162396.16">3342 12359 1880 0,'9'7'0'0,"-3"-1"0"0,0-2 0 0,-5 2 0 0,3-3 0 0,-3-1 0 0,4 0 0 0,2 0 0 0,-1-2 0 0,3 2 0 15,4-2 333-15,-1 0-144 0,3 0-62 0,1 0-47 0,4 1-87 16,7 1 0-16,-3 0 51 16,4 2 0-16,2-4-507 0,1 2 248 0,5-2 129 15</inkml:trace>
  <inkml:trace contextRef="#ctx0" brushRef="#br1" timeOffset="162547.59">4037 12415 1994 0,'5'8'-3'0,"5"5"1"0,-3-5 0 0,1 2 0 0,-3-2 1 0,2-3 0 0,-2 3 0 0,3-1 1 0,0 0 0 0,4-2 0 0,0 1 225 16,3-1-80-16,1-1-57 0,6-1-1 0,-3 1-408 15,7-2 181-15,-3 2 90 0,2-2 57 0,7-2-265 16,-2 1 150-16,3-1 75 0,-3 0-643 0</inkml:trace>
  <inkml:trace contextRef="#ctx0" brushRef="#br1" timeOffset="162674.81">4662 12575 1628 0,'10'9'-1'0,"0"4"1"0,-4-1-1 0,1-5 1 0,3 3-1 0,-5-3 1 0,2 2-1 0,0-1 1 0,5 1-1 0,-1 1 1 0,2-1 88 15,4 0 0-15,1 1-245 0,-1-1 110 0,8 2 39 16,-1-1 0-16,3-3-495 0,-7-4 255 0</inkml:trace>
  <inkml:trace contextRef="#ctx0" brushRef="#br1" timeOffset="162817.78">5218 12884 1160 0,'8'17'0'0,"-1"-4"0"0,0-2 0 0,-1 1-2 0,-2-2 0 0,2-2 0 0,-2 2 0 0,4 0 0 0,-1-1 1 0,2 0 0 16,2 3 41-16,2-3-233 0,2 1 111 0,2-5 48 0,1 1 26 0</inkml:trace>
  <inkml:trace contextRef="#ctx0" brushRef="#br1" timeOffset="162929.07">5455 13137 1498 0,'0'9'0'0,"0"-1"0"0,0-5 0 0,0 1 0 0,0-3 0 0,0-1-1 0,0 0 0 0,0 0 0 0,0 0 0 0,0 0 0 0,0 0 77 0,0 0-438 0,0 0 212 16</inkml:trace>
  <inkml:trace contextRef="#ctx0" brushRef="#br1" timeOffset="164549.12">1125 10469 1158 0,'-6'-7'0'0,"6"5"0"0,0 0 0 0,-3 1 0 0,1-4 0 0,0 4 0 0,2-2 0 0,-1 1 0 0,1-1 0 0,0 3 0 0,0 0 85 0,0 0 100 0,0 0-78 16,0 0-34-16,1 0 58 0,6 0-46 0,3 5 0 0,1 1-35 15,3 3 51-15,-1 1-31 0,4-1 1 0,1 3 5 16,0-2 0-16,1-1-27 15,-1 2-9-15,2-2 22 0,0 2-22 0,-2 1 0 16,4 1-1-16,-2-3 50 0,3 3-9 0,-4 0-41 16,2-2 1-16,1 2-20 0,-3-1 189 0,0 1-156 15,6 0-72-15,-3 0 30 0,0 0 0 0,1-2-58 16,-2 3 42-16,0-3-3 0,7 2 28 16,-1-2-29-16,1-2-13 0,0 1 46 0,2-3 0 0,-2 3-86 15,2-5 24-15,0 3 0 0,-1-3-11 0,-1-1 51 16,0 2 1-16,-4 0-17 15,6-1-16-15,-4 1 27 0,-1 2-3 0,0-1 12 16,0 2-11-16,-3-1 0 0,3 2 0 0,-2 0 24 16,2-2-22-16,0 2-1 0,-1-3 3 0,-1-1 52 15,7 1-48-15,0 0-4 16,-2-1 45-16,2 0-1 0,-3-1-34 0,1-1-3 0,3 2 31 0,-2-2 0 16,-1 1-21-16,-2-1 24 0,3 0-24 15,0-1 0-15,1-1 4 0,0 2-7 0,1-2 6 0,1-2-3 16,3 0 4-16,-3 0-17 15,6 0 13-15,2 0 0 0,2 0-3 0,1-2 33 0,-5-4-27 0,7 1-3 16,0-3-17-16,-10 3 17 16,9-3 1-16,-2 2-31 0,-8 3 3 0,3-3 25 15,1 0 0-15,0 1 15 16,-1 2-17-16,-4-3 1 0,0 1 1 0,1 0 7 0,-1 2-12 0,4-4 3 16,-4 2 34-16,1-1-1 15,2 0-28-15,-1-1-3 0,2 0 0 0,-2-2 1 16,0-1 8-16,1 3-39 0,0-3 5 0,0 1 28 0,-3 2 2 0,-1-3-32 15,1 2-2-15,-3-1 29 16,0 1-7-16,-2 1-36 0,2-3 31 0,-2 3 6 16,1-2-7-16,-1 1 4 0,-4 0-4 0,7-1 3 15,-2-2 37-15,-1 0-36 0,0 1 1 0,2-3-5 16,0 0 4-16,2-1-1 0,-2 0 3 0,2 1-48 16,1-2 46-16,-3 1 0 0,0 1 4 0,0 0-35 15,-2-1-1-15,-3 2 31 0,2 0-36 0,-1 1 33 16,-6 0-10-16,7-2-4 0,-2 4-34 0,-6-3 1 15,4 1 32-15,-2 0-23 16,1 0 19-16,0-3-1 0,3 1 6 0,-5 0 19 16,4-2-20-16,0-2-3 0,-3 2 0 0,5-4-22 15,0 0 25-15,-7 3 0 0,2 0-1 0,-4 1 3 16,1 1-5-16,-2-1 9 0,0 4 13 0,-6-3-19 16,3 3 1-16,-1 0 97 0,-3 0-48 0,0 1 6 15,-2 0-49-15,3 1 171 0,0 0-79 0,0-1-29 16,-2 3 2-16,2-2 14 0,-3 0-46 0,3 4-26 15,-3 0 0-15,1 0 0 0,-3 2 0 16,3-1 0-16,-3 3 0 0,-1-2 0 16,0 2 0-16,0-1-216 0,0 2 84 0,-3 0 46 15,2 0 43-15,-1 0-511 0,-2 0 256 0,0 0 117 16,0 0 74-16,0 0-541 0,-7 2 303 0</inkml:trace>
  <inkml:trace contextRef="#ctx0" brushRef="#br1" timeOffset="165837.84">1224 10605 885 0,'0'-4'0'0,"0"0"0"0,0 3 0 0,0-2 0 0,0 2 0 0,-2-1 0 0,0 0 0 0,-1 0 0 0,0-1 0 0,0 2 0 0,3-2 178 0,-2-1-56 0,2-2-45 0,0 0 72 15,0-1-52-15,0-3-1 16,0 1-42-16,0-2 29 0,0-2 0 0,2 0-39 0,5-1-1 15,2-1 35-15,3 1-24 0,1 0-10 16,-1-1-1-16,1 2 43 0,2-1-42 0,-1 2-1 16,2-1 35-16,-1 1-34 0,2 1-1 0,-2-2-19 15,5 3 19-15,-2-1 0 0,2-2 12 0,3 0-48 16,2 1 36-16,0-1 1 0,2-1-1 0,3 0-39 16,0-1 45-16,1 0-7 0,8-3-9 0,-1 0 17 15,1 2-18-15,4-2 6 0,-8 4-4 0,8-5 3 16,-9 5-4-16,3 0-48 0,0-2 49 0,-2 4 1 15,-1 1 9-15,-3-3-43 16,3 5-1-16,-3-2 32 0,3 1-3 0,1-1 36 16,-2 2 6-16,0-3-40 0,4 3-4 0,3-4 24 15,-7 3-23-15,4 1 2 0,0-2 4 0,2 2-2 16,-4-1 3-16,2-1-37 0,1 2 2 0,0-1 32 16,-1 1 12-16,-2 1-71 0,-2 1 27 0,1-1-1 15,-3 2 22-15,1 0-26 0,2 1-2 0,1-1 15 16,0 1 9-16,-1 1 7 0,3-2-12 0,-2 1 3 15,0 1-5-15,2-1 2 0,0-1 1 0,0 2-35 16,0-2 34-16,0 1 1 16,0 1 6-16,-1 0-55 0,4 0 48 0,-3 1-2 15,-2-1 1-15,-2 0 16 0,4 2-15 0,-2-1-7 16,-2 1 3-16,-2 0 0 0,-1 0-8 0,-1 0 0 16,-2 2 0-16,5-2 0 0,-4 2 0 0,2 0 0 15,-2 0 0-15,2 0 0 0,-5 0 0 0,7 0 0 16,-4-2 0-16,0 2 0 0,-1-1 0 15,-5 1 0-15,6 0 0 0,-3 0 0 16,-2 0 0-16,3 0 0 0,-5 0 0 0,2 0 0 16,0 0 0-16,0 0 0 0,-2 0 0 0,2 3 0 15,-5 1 0-15,4 0 0 0,-2-2 0 0,0 1 0 16,-2 1 0-16,4-2 0 0,-4-1 0 0,1 2 0 16,2-1 0-16,-2-1 0 0,-1-1 0 0,1 2 0 15,-1-2 0-15,0 2 0 0,-1 0 0 0,-3 0 0 16,0 0 0-16,1 0 0 0,-4 0 0 0,1 1 0 15,-2-1 0-15,2 2 0 16,-3-2 0-16,5 2 0 0,-6 0 0 0,4-2 0 16,0 1 0-16,-2 1 0 0,4-2 0 0,-3 1 0 15,2 1 0-15,0 0 0 0,1-2 0 0,0 2 0 16,-1 0 0-16,1 1 0 0,-2-2 0 0,1 2 0 16,-1 0 0-16,1 1 0 0,-1-1 0 0,-2 3 0 15,3 0 0-15,-3-1 0 0,1 3 0 0,1-3 0 16,-3 2 0-16,3-1 0 0,-3 0 0 0,2 0 0 15,-1 0 0-15,1 0 0 0,-2-1 0 0,2 0 0 16,-1 1 0-16,-1-1 0 16,1 2 0-16,-1-2 0 0,0-2 0 0,-3 1 0 15,1 1 0-15,0 3 0 0,3-4 0 0,-4 3 0 16,-1-1 0-16,1-1 0 0,0 1 0 0,2 1 0 16,-3-1 0-16,1-2 0 0,-1 0 0 0,0 3 0 15,2-5 0-15,-1 2 0 0,-1-1 0 0,0 2 0 16,0-4 0-16,0 1 0 0,1 2 0 0,-2-2 0 15,-1-1 0-15,-1 0 0 16,0-2 0-16,1 1 0 0,-3 0 0 0,2-2 0 16,1 0 0-16,-1 0 0 0,-2 0 0 0,0 0 0 15,0 0 0-15,0 0 0 0,0 0 0 0,0 0 0 16,0 0 0-16,0 0 0 0,0 0 0 0,0 0 0 16,0 0 0-16,0 0 0 0,0 0 0 0,0 0 0 15,0 0 0-15,0 0 0 0,0 1-580 0,0 5-72 16</inkml:trace>
  <inkml:trace contextRef="#ctx0" brushRef="#br1" timeOffset="189224.34">2949 11968 217 0,'0'0'0'0,"0"0"0"15,0 0 0-15,0 0 0 0,0 0 0 0,0 0 0 0,0 0 0 0,0 0 0 0,0 0 0 0,0 0 0 0,0 0 17 0,0 0 0 0,0 0 4 0,0 0 62 0,0 0-29 16,0 0 0-16,0 0 42 0,-1 0-32 15,1 0 8-15,0 0-39 0,0 0 82 16,0 0-38-16,0 0 1 0,0 0-23 0,0 0 50 16,0 0-63-16,0 0 1 0,0 0-1 0,0 0 1 15,0 0 0-15,0 0 10 0,0 0-5 0,0 0-5 16,0 0-1-16,0 0 11 0,0 0-11 0,0 0 11 16,0 0-10-16,0 0-52 0,0 0 52 0,0 0-1 15,0 0 1-15,0 0-51 0,0 0 19 0,0 0 0 16,0 0 19-16,0 0-26 0,0 0-9 0,0 0 31 15,0 0-56 1,0 0 21-16,0 0 0 0,0 0-13 0,0 0 39 0,0 0-7 16,0 0 5-16,0 0-9 0,0 0 7 0,0 0-4 15,0 0 3-15,0 0 31 0,0 0-31 0,0 0 3 16,0 0-2-16,0 0 30 0,0 0-1 0,0 0-18 16,0 0-2-16,0 0-1 0,0 0-3 0,0 0 0 15,0 0 1-15,0 0 7 0,0 0-6 0,0 0-48 16,0 0 46-16,0 0 1 0,0 0 0 0,0 0-19 15,0 0 17-15,0 0-4 16,0 0 3-16,0 0-34 0,0 0 3 0,0 0-6 16,0 0 31-16,0 0-4 0,0 0 4 0,0 0-33 15,0 0 1-15,0 0 24 0,0 0 3 0,0 0-55 16,0 0-1-16,0 0 45 0,0 0 5 0,0 0-47 16,0 0 0-16,0 0 32 0,0 0-40 0,0 0 41 15,0 0-1-15,0 0-1 0,0 0 2 0,0 0-3 16,0 0 2-16,0 0 20 15,0 0-24-15,0 0 2 0,0 0 2 0,0 0 29 16,0 0 1-16,0 0-24 0,0 0-6 16,0 0 33-16,0 0-1 0,0 0-20 0,0 0 20 15,0 0-19-15,0 0-5 0,0 0 8 0,0 0-52 16,0 0 1-16,0 0 45 0,0 0-1 0,0 0-51 16,0 0-4-16,0 0-103 0,0 0 66 0,0 0 38 15,0 0-17-15,0 0-160 0,1 0 100 0,1 0 48 0,0 1-193 16,1 4 120-1,-3-5 60-15</inkml:trace>
  <inkml:trace contextRef="#ctx0" brushRef="#br1" timeOffset="190167.48">2918 12087 1720 0,'-7'0'0'0,"2"0"0"0,2 2 0 0,0-1 0 0,1-1 0 0,2 0 0 0,-2 0 0 0,2 0 0 0,0 0 0 0,0 0 0 0,0 0 86 0,0 0 0 0,0 0 45 0,0 0-14 0,2 0-37 16,6 0 0-16,-2 0 45 0,1 0-41 0,2 0 10 15,-1-1-52-15,0-1 83 0,-1 0-41 16,3 0 0-16,-1-1-42 0,-1 2 10 0,2 1 81 16,-2-2-46-16,2 0 66 0,0 0-55 0,-2 0-28 15,1 0 10-15,1 0-37 0,0 0 43 16,-2 2-44-16,3 0 52 0,-2 0-81 0,3 0-13 15,1 0 0-15,-3 0 0 0,5 0 0 16,-2 0 0-16,4 0 0 0,-2 0 0 0,3 0 0 0,1 0 0 16,-1 0 0-16,3 0 0 0,-2-1 0 0,-1-1 0 15,1 0 0-15,0 1 0 16,0-1 0-16,-1-1 0 0,-1 3 0 0,3 0 0 0,-4 0 0 0,0 0 0 16,2 0 0-16,0 0 0 15,-1 0 0-15,1 0 0 0,1 0 0 16,-1 0 0-16,3 0 0 0,0 0 0 0,-3 0 0 15,3 0 0-15,-1 0 0 0,2-1 0 0,1-2 0 16,-4 2 0-16,2-4 0 0,1 4 0 16,-3-1 0-16,2-1 0 0,2 0 0 0,-3 2 0 0,2-3 0 15,-1 3 0-15,2-2 0 0,0 2 0 0,0-1 0 16,0-2 0-16,0 0 0 0,1 3 0 0,-1-3 0 0,2-1 0 16,-5 4 0-16,7-4 0 0,-7 2 0 15,6 0 0-15,-1-1 0 0,-5 2 0 16,2-2 0-16,0 3 0 0,-2-2 0 0,3 2 0 0,-3-1 0 15,1 0 0-15,1 0 0 16,0-1 0-16,1 2 0 0,-2-1 0 0,2-2 0 16,-2 1 0-16,5-3 0 0,-8 4 0 0,7-3 0 15,-2 1 0-15,1 0 0 0,-1-1 0 16,-2 1 0-16,4 0 0 0,-5 0 0 0,5-2 0 0,0 1 0 16,0 1 0-16,0 1 0 0,0-2 0 0,-5 1 0 15,3 1 0-15,2-1 0 0,-3 0 0 0,0 1 0 0,1 1 0 16,0 0 0-16,-1 0 0 15,-2 0 0-15,3 1 0 0,-4-3 0 0,4 3 0 16,0 0 0-16,-3 0 0 0,2-2 0 0,5 3 0 16,-4-2 0-16,1 0 0 0,-1 0 0 0,2-1 0 15,1-3 0-15,-1 3 0 0,0-3 0 0,1 1 0 16,-4 1 0-16,1-2 0 16,1 1 0-16,-2 0 0 0,-2 2 0 0,-1-1 0 0,-3 0 0 15,0 0 0-15,-2 3 0 0,-3-2 0 0,1 0 0 16,-3 0 0-16,0 2 0 15,-2-1 0-15,0 0 0 0,-3 2 0 0,0 0 0 0,-2-2 0 16,-1 2 0-16,1 0 0 0,-2 0 0 0,0-1 0 16,0-2 0-16,0 2 0 0,0-3 0 15,-9-2 0-15,-2 1 0 0,-2-3 0 0,-3 0-80 16,-5-3-533-16,1 2 275 0</inkml:trace>
  <inkml:trace contextRef="#ctx0" brushRef="#br1" timeOffset="191274.98">2806 11767 1535 0,'-7'0'0'0,"2"0"0"0,-1 2 0 0,1-2 0 0,0 0 0 0,5 0 0 0,-2 0 0 0,2 0 0 0,0 0 0 0,0 0 0 0,0 0 135 0,0 0-45 0,4 0-1 0,4 0-35 0,0-2 83 15,0 0-47-15,3 1 155 0,2-1-101 0,-3 0-50 16,4 0 10-1,0 0 43-15,1 0-52 0,2 0 0 0,1 2-52 0,2 0 78 16,3 0-27-16,-1-2-12 0,6 2-39 0,-6-2 57 0,5 1-28 16,-2-2 11-16,3 2-7 0,-2-1-33 0,1 0 0 15,1-2 0-15,-1 1-9 0,-3 0-34 16,6 0 0-16,-5 1 0 0,3 0 0 0,-3 0 0 16,0 0 0-16,-3 2 0 0,4 0 0 15,-1 0 0-15,2 0 0 0,-1 0 0 0,1 0 0 16,-3 0 0-16,7 0 0 0,-4 0 0 0,1 0 0 0,0 0 0 15,-1 0 0-15,-2-2 0 0,6 2 0 16,-4-1 0-16,-3 0 0 0,6-2 0 16,-5 1 0-16,0 2 0 0,5-2 0 0,-4 0 0 0,1 1 0 15,-4-2 0-15,4 1 0 0,-6 1 0 16,6-1 0-16,-5 0 0 0,0-1 0 0,4 1 0 16,-1-1 0-16,-4 2 0 0,3-1 0 15,-2 2 0-15,1-1 0 0,0-2 0 0,-3 0 0 16,2 3 0-16,1-1 0 15,-2-3 0-15,0 2 0 0,1-2 0 0,1-1 0 0,-1 2 0 16,-1-4 0-16,2 4 0 0,-1-2 0 0,0 1 0 16,-1-2 0-16,1 3 0 0,-3-1 0 0,2-1 0 15,-2 4 0-15,1-3 0 0,1 3 0 0,-2-2 0 16,2-1 0-16,0 2 0 0,0 1 0 16,0-4 0-16,1 4 0 0,-3-1 0 0,4 0 0 0,-2 1 0 15,-1-1 0-15,-1 0 0 0,-1 2 0 0,-1 0 0 16,1 0 0-16,-3 0 0 15,2-2 0-15,0 2 0 0,-1-2 0 0,0 2 0 16,-1-2 0-16,-1 1 0 0,1-2 0 0,-1 2 0 16,2-1 0-16,-1 2 0 0,0-2 0 0,0 0 0 15,-2-1 0-15,1 2 0 0,2 0 0 0,-4-2 0 16,2 1 0-16,2 1 0 0,-3-1 0 0,-1 0 0 16,-1-1 0-16,3 0 0 0,-2 1 0 0,4 0 0 15,-3 1 0-15,2-1 0 0,0-3 0 0,2 4 0 16,-2-1 0-16,0-2 0 15,2 2 0-15,-1 1 0 0,-4-4 0 0,3 4 0 0,-4-1 0 16,2 0 0-16,-2 1 0 0,-1-2 0 0,-1 2 0 16,0-1 0-16,-2 0 0 0,-2 1 0 0,2-2 0 15,-2 1 0-15,-2 2 0 0,1 0 0 16,-2-1 0-16,0 1 0 0,0 0 0 0,0 0 0 0,-1 0 0 16,1 0 0-16,-2-2 0 0,0 2 0 15,0 0 0-15,0 0 0 0,0 0 0 0,0 0 0 16,0 0 0-16,0 0 0 0,0 0 0 15,0 0 0-15,0 0 0 0,0 0 0 0,0-3 0 16,0 2 0-16,0-2 0 16,-3 2 0-16,-3 0 0 0,-2-2 0 0,2 1 0 0,-8 2-1178 15,-7 0 352-15</inkml:trace>
  <inkml:trace contextRef="#ctx0" brushRef="#br1" timeOffset="192688.95">5120 11061 1976 0,'0'0'0'0,"0"0"0"0,0 0 0 16,0 0 0-16,0 0 0 0,0 0 0 0,2 3 0 0,3 4 0 0,6-2 0 0,-2 2 0 0,2 3 41 0,2 0 0 0,3 1-319 0,-3 0 144 0,2 2 72 0,-2 0-222 16,-1 3 134-16,-2 2 67 0</inkml:trace>
  <inkml:trace contextRef="#ctx0" brushRef="#br1" timeOffset="192863.42">5000 11429 1956 0,'-7'8'0'0,"4"-1"0"0,-2 1 0 0,5-3 0 0,0 3 0 0,0-1 0 0,0 2 0 0,2 2 0 0,13 0 0 0,4 1 0 0,5-1 89 0,-4 5-228 16,7-1 90-16,1 0 56 0,-1 0-12 0,1 2-206 15,-2 2 125-15,-1 0 62 0,-3 3 32 0</inkml:trace>
  <inkml:trace contextRef="#ctx0" brushRef="#br1" timeOffset="193047.59">5050 11847 2163 0,'-14'0'0'0,"6"0"0"0,5 0 0 0,-1 0 0 0,4 2 0 0,0 6 0 0,0 2 0 0,4 3 0 0,14 5 0 0,-5-2 0 0,11 6 79 0,-4-1-1 0,5 0-38 0,0-1 1 16,2 1-1-16,-1-2-162 0,1 2 76 0,-3-5 43 15,-2 3 0-15,0 1-437 0,-8-6 240 0,-1 4 130 16,-2 7-622-16</inkml:trace>
  <inkml:trace contextRef="#ctx0" brushRef="#br1" timeOffset="193237.16">4592 12190 2232 0,'-17'0'0'0,"12"0"0"0,5 7 0 0,0 5 0 0,0 1 0 0,8 2 0 0,7 2 0 0,2 1 0 0,5 3 0 0,6 1 0 0,6 3 100 0,2 0 51 0,2-3-57 15,-1-1-27-15,0 0-384 16,-5-3 188-16,2 1 79 0,-2-2 44 0,-2 0-570 15,-5-2 290-15,-5 3 144 0,-5-1 72 0</inkml:trace>
  <inkml:trace contextRef="#ctx0" brushRef="#br1" timeOffset="193422.27">4325 12454 2202 0,'-27'3'0'0,"4"2"0"0,8 6 0 0,7 3 0 16,1-1 0-16,4-3 0 0,3 5 0 0,0 3 0 0,14 3 0 0,9-1 0 0,3 1 171 0,6-5-67 0,3 3-22 0,3 0-236 0,1-4 96 0,2 1-478 15,-9-5 277-15,3 0 139 0,0-1 74 0,-7 2-273 16,-8 0 153-16,-2-1 76 0</inkml:trace>
  <inkml:trace contextRef="#ctx0" brushRef="#br1" timeOffset="193606.18">4082 12620 2254 0,'-28'8'0'0,"9"0"0"0,0 7 0 0,5 3 0 0,4-3 0 0,4 2 0 0,6 7 0 0,0-2 0 0,8 4 0 0,8-1 0 0,6 1 102 0,3-2-202 15,0 3 70-15,8-4 34 0,-3-2 1 0,2-1-179 16,-4-4 101-16,-3 0 57 0,-1-2 27 0,-6-2-557 15,-3 2 273-15,-7-4 135 0</inkml:trace>
  <inkml:trace contextRef="#ctx0" brushRef="#br1" timeOffset="193768.86">3622 12879 2324 0,'-11'0'0'0,"6"0"0"0,3 3 0 0,-1 4 0 0,3 2 0 0,0 3 0 0,0 3 0 0,3 5 0 0,9 0 0 0,6 0 0 0,0 0 71 0,4 1-88 0,3-1 28 16,2 3 9-16,8-1-560 0,-4 1 286 0</inkml:trace>
  <inkml:trace contextRef="#ctx1" brushRef="#br1" timeOffset="172262.56">19229 16093 0,'0'0'15,"0"0"1</inkml:trace>
  <inkml:trace contextRef="#ctx0" brushRef="#br1" timeOffset="202772.5">7697 10268 2652 0,'-7'0'0'0,"5"0"0"0,1-1 0 0,1 1 0 0,0 0 0 0,0 0 0 0,0 0 0 0,0 0 0 0,0 0 0 0,0 0 0 0,0 1 335 16,0 14-148-16,1 7-73 0,6 3-37 0,-2 7 220 15,0 7-133-15,-2 8-62 0,1 1-99 0,-2 6-3 16,1 10 0-16,-3-7 0 0,0 12 0 0,0-7 0 16,0-7 0-16,0 3 0 0,-3-2 0 0,1-3 0 15,0-3 0-15,0-3 0 0,2-3 0 0,-1-7 0 16,1-1 0-16,0-6 0 0,0-4 0 0,0-2 0 15,0-7 0-15,0-8 0 0,0-3 0 0,0-4-150 16,0-2-257-16,0 0 183 0,0-21 92 0,7-16 46 16,5-8-583-16,0-10 305 15,6-13 166-15</inkml:trace>
  <inkml:trace contextRef="#ctx0" brushRef="#br1" timeOffset="203048.26">7947 10442 2986 0,'4'-14'0'0,"1"7"0"0,-3 3 0 0,3 2 0 0,-3 0 0 0,-2 2 0 0,1 0 0 0,-1 9 0 0,2 5 0 0,4 1 0 0,1 0 331 0,0 1-145 16,5 1-73-16,1-1 169 0,0-3-249 0,4-3-33 15,3-2 0-15,-1-4 0 0,2-4 0 0,-1 0 0 16,-1 0 0-16,-1-9 0 0,-4-4 0 0,-2-7 0 16,-3 2 0-16,-4-3 0 0,-5 1 0 0,0-1 0 15,0 0 0-15,-5 3 0 0,-7-1 0 0,-6 4 0 16,0 0 0-16,-3 5 0 0,0 5 0 0,-6 3 0 15,1 2 0-15,4 0 0 0,5 5 0 0,-3 5 0 16,4 1 0-16,5-2 0 0,5 1 0 0,0 1 0 16,6 3 0-16,0-2 0 0,0 0 0 0,4 1 0 15,8-1 0-15,4-2-767 16,5 0 246-16,4-3 230 0,3-1-653 0</inkml:trace>
  <inkml:trace contextRef="#ctx0" brushRef="#br1" timeOffset="203310.99">8666 10258 3931 0,'-13'-1'0'0,"8"-1"0"0,3 2 0 0,2 0 0 0,0 0 0 0,0 0 0 0,0 0 0 0,0-1 0 0,13 1 0 0,10 0 0 0,1-2 0 15,6 2 0-15,5 0 0 0,0-2 0 16,0 0 0-16,3 2 0 0,-3 0 0 0,2-2 0 0,-2 0 0 0,-1 2 0 16,-8-1 0-1,2 1 0-15,-7 0 0 0,0 0 0 0,-9-3 0 0,0 3-697 16,-6 0 189-16,-3 0 237 0,-1 0 115 0,-2-1-566 16,0-1 341-16,-13-4 171 0</inkml:trace>
  <inkml:trace contextRef="#ctx0" brushRef="#br1" timeOffset="203475.22">8804 10199 2700 0,'-19'9'0'0,"6"7"0"0,4-3 0 0,1 0 0 0,0 2 0 0,5 1 0 0,3 3 0 0,0 4 0 0,0 1 0 0,0 0 0 0,0 3 210 0,0 3-90 0,2 0-39 0,3-1 323 16,-1 2-182-16,-1 0-91 0,-1-5-291 0,3 7 94 15,-2-6 54-15,0-4-654 0,0 0 353 0,0-3 177 16,1-8 98-16,0-2-855 0,1-7 373 0</inkml:trace>
  <inkml:trace contextRef="#ctx0" brushRef="#br1" timeOffset="203698.89">8982 10205 3366 0,'0'0'0'0,"0"0"0"0,0 7 0 0,0 5 0 0,0 3 0 0,0 7 0 0,2 4 0 0,6 6 0 0,-3 10 0 0,2 1 0 0,0 4 248 15,-2 3 69-15,1 2-317 0,-1 5 0 0,-1 0 0 0,-1 1 0 16,1-2 0-16,1-1 0 0,-2-2 0 16,-1-3 0-16,0-1 0 0,-2-4 0 15,0-2 0-15,0-5 0 0,0-1 0 0,0-9-730 16,-2 0 342-16,-2-7 147 0,1-8 101 0,-4-1-419 16,2-9 259-16,-1-3 120 0,-1 0 75 0,0-7-326 15,-1-19 196-15</inkml:trace>
  <inkml:trace contextRef="#ctx0" brushRef="#br1" timeOffset="203865.37">8749 10446 2859 0,'-8'-10'0'0,"2"4"0"0,1 4 0 0,3-1 0 0,0 0 0 0,2 2 0 0,0-1 0 0,2 2 0 0,11 0 0 0,-1 0 0 0,6 0 97 15,-3 0-30-15,5 0 84 0,-1 0-57 0,1 0-17 16,-3 6-10-16,1-1-496 0,-2 3 234 0,-3 0 117 15,-1 0 59-15,-5 1-697 16,0 3 373-16</inkml:trace>
  <inkml:trace contextRef="#ctx0" brushRef="#br1" timeOffset="204008.27">8868 10544 2659 0,'-9'0'0'0,"3"0"0"0,-2 2 0 0,2-2 0 0,5 0 0 0,-3 0 0 0,4 0 0 0,0 0 0 0,0 0 0 0,0 0 0 0,2 0 204 0,10 0-82 0,-1 0-42 0,-1 0-67 15,1 0 36-15,5 0-10 0,-3 0 0 0,-1 0-501 16,-2 0 251-16,-2 3 125 0,-1 6 72 0</inkml:trace>
  <inkml:trace contextRef="#ctx0" brushRef="#br1" timeOffset="204165.53">8755 10830 2721 0,'-14'13'0'0,"1"1"0"0,4-9 0 0,2 1 0 0,1-1 0 0,6-5 0 0,0 2 0 0,0-1 0 0,0-1 0 0,2 0 0 0,13 0 98 0,4 0-151 0,2 0 56 0,4-7-10 16,0-4 47-16,3-4-276 15,-1 0 138-15,-3 1 69 0,3-4 43 0,-3-2-703 16,2-1 355-16</inkml:trace>
  <inkml:trace contextRef="#ctx0" brushRef="#br1" timeOffset="204475.41">9134 10538 2537 0,'4'-12'0'0,"5"1"0"0,0 0 0 0,2 1 0 0,-2 1 0 0,0 2 0 0,5-2 0 0,0 3 0 0,2 3 0 0,2 1 0 0,1 2 371 0,-1 0-157 0,3 2 289 16,0 13-231-16,-5 2-238 15,1 4-34-15,-5 1 0 0,-4 1 0 0,-1 9 0 16,-4 0 0-16,-3 0 0 0,0 0 0 0,-10 1 0 16,-6-5 0-16,-3-1 0 0,1-5 0 0,1-8 0 15,-3-1 0-15,-3-5 0 0,3-5 0 0,-1-3-10 16,0 0-262-16,0-6 130 0,5-12-3 0,0-5-131 15,5-3 124-15,5-1 56 0,0 1 29 0,3 5 182 16,3 2-77-16,0 8-49 0,0 0 10 16,0 4 239-16,0 1-139 0,10 4-69 15,2 2 622-15,8 0-652 0,3 2 0 0,4 11 0 16,3 4 0-16,5 6 0 0,-3 1 0 0,-2-2 0 16,9 8 0-16,-3-3 0 0,-3-1 0 0,1-1 0 15,1-1 0-15,-3-6 0 0,7 4 0 0,-1-6 0 16,-6-5 0-16,2-1-32 0,0-3-793 0</inkml:trace>
  <inkml:trace contextRef="#ctx0" brushRef="#br1" timeOffset="205265.73">9983 10225 2082 0,'-9'0'0'0,"2"0"0"0,0 0 0 0,6 0 0 0,-1 0 0 0,2 0 0 0,0 0 0 0,0 0 0 0,5-1 0 0,12-4 0 0,6 0 102 16,4-1 381-16,-4 3-212 0,7-5-120 0,-1 3-55 16,-1-1 254-16,0 1-155 0,0 0-78 0,-5 2-33 15,2-1-84-15,-5 0 0 0,-1 2 0 0,-3 0 0 16,-4 2 0-16,0 0 0 0,-6 0-135 0,1 0-33 15,-5 0 105-15,0 0 51 0,-2 2-731 0,0 4 287 16,0 1 212-16,-6 1-439 16,-4 0 322-16,-1-3 160 0</inkml:trace>
  <inkml:trace contextRef="#ctx0" brushRef="#br1" timeOffset="205627.99">10051 10163 2218 0,'-13'2'0'0,"2"4"0"0,1-3 0 0,3 2 0 0,-1 0 0 0,5 0 0 0,1 5 0 0,2-1 0 0,0 5 0 0,0 3 0 0,7-1 161 0,2 4-60 0,3 5 290 16,-3 0-175-16,2 1-78 15,-2 4-54-15,1 2 112 0,-3 4-78 0,-1 5-39 16,-2 2 0-16,-3-3-42 0,1 12 3 0,-2-3 0 16,0 0-7-16,0 0-33 0,-5-4 0 0,-1-9 0 15,1 3 0-15,-1-5 0 0,3-6 0 0,-2-7 0 16,3 0 0-16,1-7 0 0,1-2 0 0,-2-3 0 15,2-3 0-15,0-2 0 0,0-4 0 0,0 2 0 16,0-2 0-16,0 0 0 0,0 1 0 16,2 1 0-16,4 0 0 0,1-1 0 15,4 4 0-15,1-4 0 0,-1 2 0 0,2 0 0 16,2 0 0-16,0 0 0 0,0-2 0 0,0 2 0 16,2-1 0-16,-2-1 0 0,0 1 0 0,0 1 0 15,-2-3 0-15,-3 4 0 0,0-1 0 0,-1-3 0 16,-2 1 0-16,0 1 0 0,-1 0-368 15,-3-2-19-15,4 2 173 0,-4-2-234 0,3 0 194 0,-2 0 112 16,3 0 51-16,1-6-546 0</inkml:trace>
  <inkml:trace contextRef="#ctx0" brushRef="#br1" timeOffset="205869.26">10512 10466 3314 0,'0'-6'0'0,"0"4"0"0,0 1 0 0,0-2 0 0,0 3 0 0,0 0 0 0,0 0 0 0,0 0 0 0,7 0 0 0,8 0 0 0,0 3 106 0,1 2 390 0,5 2-481 0,-2 2-15 16,5-1 0-16,-5 0 0 0,1 3 0 0,0-1 0 15,-1 3 0-15,-3-3 0 0,0 2 0 0,-5 0-436 16,1-1 153-16,0-1 155 15,-5 0 9-15,3-2-672 0,-2-1 375 0,-1-3 187 0,0-2 84 16,2-2-200-16</inkml:trace>
  <inkml:trace contextRef="#ctx0" brushRef="#br1" timeOffset="206276.64">10955 10167 3052 0,'0'-6'0'0,"0"3"0"16,0 3 0-16,0-2 0 0,0 0 0 0,0 2 0 0,0 0 0 0,0 0 0 0,0 0 0 0,0 0 0 0,0 4 183 0,0 7-72 0,0 4 366 16,0 2-369-16,0 1-108 0,0 9 0 0,0 0 0 15,-6 0 0-15,-2 5 0 0,1 2 0 0,-1 1 0 16,-2 2 0-16,1 5 0 0,0-2 0 0,-3 3 0 16,1 1 0-16,2-3 0 0,-6 10 0 0,4-4 0 15,0-2 0-15,1 0 0 0,1-2 0 0,3-4 0 16,-3 7 0-16,5-11 0 0,-2 3 0 15,2-1 0-15,1-1 0 0,-1-2 0 16,2 1 0-16,-1 0 0 0,-1-2 0 0,-1 1 0 16,2-1 0-16,-1-3 0 0,1 1 0 0,-1-3 0 15,2-2 0-15,0-6 0 0,0-1 0 0,2 0 0 16,0-5 0-16,0-3 0 0,0-4 0 0,0 0 0 16,0-3 0-16,0 0 0 0,0-4 0 0,0 2 0 15,0-2 0-15,0 0 0 0,0 0 0 0,0 0 0 16,0 0 0-16,0 0 0 0,0 0 0 0,0 0 0 15,0 0 0-15,0 0 0 0,0 0 0 0,0 0 0 16,0 0 0-16,0 0 0 16,0 0 0-16,0 0-621 0,0 0 105 0,2-4 238 15,6-5-290-15,1-5 264 0</inkml:trace>
  <inkml:trace contextRef="#ctx0" brushRef="#br1" timeOffset="206633.37">11309 10815 2465 0,'0'0'0'0,"0"0"0"0,-2 0 0 0,2 0 0 0,0 0 0 0,0 0 0 0,0 0 0 0,0 0 0 0,0 0 0 0,0 0 0 0,0 0 179 16,0 2 93-16,0 0-121 0,0 2-57 0,0 1-27 15,0 1 3-15,0 3 1 0,0 1-22 0,0 1-203 16,0-2 97-16,-3 3 48 0,-1-3 0 0,-1 1-160 15,-4-3 114-15,4 0 42 0,-2 1 13 0,-1-3-658 16,1-1 261-16,1-2 179 16,0-2-397-16</inkml:trace>
  <inkml:trace contextRef="#ctx0" brushRef="#br1" timeOffset="206869.5">11437 10368 3537 0,'-6'-2'0'0,"4"2"0"0,2 0 0 0,0 0 0 0,0 0 0 0,0 0 0 0,0 0 0 0,6 0 0 0,6 4 0 0,-1 4 0 0,4 0 243 0,2 4-92 0,0 0-151 0,1-1 0 16,3 2 0-16,-2 1 0 0,-2 0 0 0,0 2 0 15,-3-2 0-15,0 1 0 0,-3 1 0 0,-2-2 0 16,-2 1 0-16,0 0 0 15,-5-2 0-15,0-3 0 0,-1 1-1037 0,1-2 483 16,0-3 258-16,-2-4 129 0</inkml:trace>
  <inkml:trace contextRef="#ctx0" brushRef="#br1" timeOffset="207107.15">11760 10123 2969 0,'0'-8'0'0,"0"6"0"0,0 0 0 0,0-1 0 0,0 3 0 0,0 0 0 0,0 0 0 0,0 5 0 0,0 10 0 0,0 7 0 0,0 4 747 0,-3 14-532 0,-1-2-215 16,-4 16 0-16,-1 8 0 0,0-2 0 0,-3 4 0 15,3 4 0-15,-2-8 0 0,-3 17 0 0,3-9 0 16,0-1 0-16,1-5 0 0,3-10 0 0,-2 5 0 16,3-5 0-16,2-5 0 0,0-9 0 0,2-2 0 15,2-7 0-15,0-8 0 0,0-3 0 0,0-8 0 16,0-5-234-16,2 0 75 0,3-5-718 0,7-8 410 15,3-24 219-15</inkml:trace>
  <inkml:trace contextRef="#ctx0" brushRef="#br1" timeOffset="207286.46">11856 10556 3175 0,'0'-7'0'0,"2"2"0"0,0 2 0 0,1-1 0 0,1 0 0 15,4 2 0-15,3-1 0 0,4 1 0 0,5 0 0 0,7 1 0 0,-4 1 330 0,10 0-151 0,-1 0-21 0,2 0-69 16,0 0-89-16,-2 0 0 0,-4 0-2 0,4 0-57 16,-11-3 48-16,2 1-639 0,-3 1 344 0,-5-3 172 15,-6-1 95-15,-2 4-845 0,-5-5 424 0,-2 1 208 16</inkml:trace>
  <inkml:trace contextRef="#ctx0" brushRef="#br1" timeOffset="207452.91">12107 10192 2858 0,'-1'0'0'0,"-3"1"0"0,4 5 0 0,-4 0 0 0,3 7 0 0,-1 2 0 0,-2 7 0 0,2 3 0 0,2 5 0 0,-3 6 0 0,3-1 349 0,-1 10-156 0,1-4 58 16,0 3-106-16,-2 1-54 0,2-4-47 0,0 10-225 16,0-6 94-16,0-2 63 0,0-7 30 15,0 2-725-15,0-5 387 0,2-1 181 0</inkml:trace>
  <inkml:trace contextRef="#ctx0" brushRef="#br1" timeOffset="207931.49">12693 10586 2612 0,'-7'-26'0'0,"2"1"0"0,1-6 0 0,-2-4 0 0,-2 6 0 0,3 0 0 0,-1 3 0 0,1 3 0 0,-1 1 0 0,0 7 0 0,-1 5 319 0,0 1-146 0,-4 6-69 16,1 0-33-16,-1 3 98 0,-5 12-67 0,3 8-23 15,1 6-9-15,0 6 67 0,1 12-50 0,1-3-79 16,4 4-8-16,3-5 0 0,1 10 0 0,2-14 0 16,0 1 0-16,0-1 0 0,5-4 0 0,4-9 0 15,1-1 0-15,3-3 0 0,-1-6 0 0,3-3 0 16,-3-6 0-16,6-4 0 0,1-2 0 0,-3-13 0 15,3-10-47-15,0-8-17 0,-2-5-4 16,-6 2-53-16,4-16 14 0,-2-1 38 16,-1-11-49-16,-1 2 41 0,0-7 0 0,1-5-67 15,-1-5 58-15,0 0 25 0,0 4 0 0,-5 19-5 16,-2 4 0-16,-3 14 20 0,-1 10 10 0,0 1 447 16,0 15-224-16,0 0-111 0,0 7-40 0,-3 3 558 15,-3 2-584-15,1 9-10 0,-3 18 0 0,2 12 0 16,2 8 0-16,3 9 0 0,-1 15 0 0,2-3 0 15,0 1 0-15,0-1 0 0,0-2 0 0,5-12 0 16,7 4 0-16,1-1 0 0,0-4 0 16,2-5 0-16,1-6 0 0,0-9 0 15,0 1 0-15,0-9 0 0,-2-7-21 0,4-3-242 16,-3-3 117-16,2-7-790 0,-2-5 455 0,0 0 222 16,0-7 112-16</inkml:trace>
  <inkml:trace contextRef="#ctx0" brushRef="#br1" timeOffset="208096.9">13047 10430 2922 0,'-10'-15'0'0,"3"4"0"0,1 3 0 0,1 1 0 0,-3 1 0 0,6 4 0 0,-2 0 0 0,4 1 0 0,0 1 0 0,0 0 0 0,8 5 474 0,5 6-219 0,2 2-109 16,0 2-46-16,4 5-70 0,-1-4-26 0,0 4-4 16,0-2-507-16,-2-6 237 0,0 3 162 0,3-3 68 15,-4-3-380-15,2-1 228 0,-3-4 114 0,4-2-820 16,-5-2 422-16,0-2 224 0</inkml:trace>
  <inkml:trace contextRef="#ctx0" brushRef="#br1" timeOffset="208285.05">13336 10315 2102 0,'2'-30'0'0,"0"6"0"0,-1 0 0 0,-1 5 0 0,0 2 0 0,0 8 0 0,0 1 0 0,0 3 0 0,0 2 0 0,-3 3 0 0,-3 5 111 0,-3 21 620 16,-3 11-347-16,-2 8-174 0,-2 6-78 0,-2 20 129 15,-1-3-261-15,0 6 0 0,-3 16 0 0,1-7 0 16,2-7 0-16,-1 7 0 0,-1-4 0 15,2-2 0-15,4-4 0 0,2-7 0 16,3-8 0-16,3-4 0 0,1-13 0 0,3-5 0 16,1-12-180-16,2-9 25 0,0-3-44 0,0-6-574 15,0-6 369-15,0-3 184 0,2-23-438 0,7-9 310 16</inkml:trace>
  <inkml:trace contextRef="#ctx0" brushRef="#br1" timeOffset="208777.48">13439 9990 1964 0,'0'-11'-2'0,"0"4"1"0,0-1-1 0,0 1 1 0,0-1-1 0,0 2 0 0,0 1 1 0,0-1 0 0,0 0 0 0,0 1 1 0,2-1 128 0,2 3-45 0,2-1 297 16,-1 2-175-16,1 1-84 0,1-1-41 0,3 0 109 15,-1 2-75-15,4 0-28 16,1 0-10-16,0 0 125 0,5 0-81 0,0 2-41 16,7 3 29-16,-3-1-98 0,7 2-10 0,-2 1 0 15,0-1 0-15,2-1 0 0,-3-1 0 0,-3-1 0 16,4 3 0-16,-6-4 0 0,1 2 0 0,-4-4 0 16,-4 2 0-16,-4-1 0 0,-3-1 0 0,-2 0 0 15,-5 0 0-15,1 0 0 0,0 0 0 0,-2 0 0 16,0 0 0-16,0 0 0 0,0 3 0 0,-7 3 0 15,0 1 0-15,-2 4 0 0,2 4 0 16,2 8 0-16,-1 3 0 0,2 11 0 16,2 5 0-16,2 4 0 0,0 5 0 0,0 4 0 15,0 8 0-15,0-2 0 0,0-2 0 0,4-5 0 16,4 4 0-16,2-4 0 0,2 0 0 0,-1-3 0 16,0-6 0-16,-1-7 0 0,-1-1 0 0,-1-2 0 15,-1-4 0-15,-5-10 0 0,-1 0 0 0,-1-8 0 16,0 0 0-16,0-2 0 0,-10-2 0 0,-11 1 0 15,-1-4 0-15,-8-1 0 0,-2-1 0 0,-4-4 0 16,-9 0 0-16,2 0 0 16,-6 0 0-16,-2-4 0 0,-1-1 0 0,1-1 0 15,2 2 0-15,2 4-1258 0</inkml:trace>
  <inkml:trace contextRef="#ctx0" brushRef="#br1" timeOffset="209452.78">15396 10257 1866 0,'0'-17'0'0,"0"5"0"0,0-2-1 0,0-1-1 0,0 0 0 0,-1 0 1 0,-5 0-2 0,-2 0 1 0,-3 4 0 0,0 0 2 0,-4 1 187 0,-4 3-73 0,-2-1-27 16,-3 4 80-16,-3 2-63 0,-5 2-32 0,-1 0-1 15,-8 6 205-15,3 5-108 0,-13 10-69 0,9-1-30 16,-4 3 238-16,-1 3-134 0,4 5-67 0,0 0-28 16,3 1-78-16,4 2 0 0,4-2 0 15,8-4 0-15,0 4 0 0,7 3 0 0,4-4 0 16,8 5 0-16,2-2 0 0,3 0 0 0,3 5 0 16,13 2 0-16,9-5 0 0,5-3 0 15,7 2 0-15,4-6 0 0,6-4 0 0,8-4 0 16,9-5 0-16,0-3 0 0,5-8 0 15,4-1 0-15,-8-2 0 0,15-2 0 0,-8 0 0 16,-7 0 0-16,-15-3 0 0,3-3 0 0,-12 2 0 16,1-1 0-16,-8-1 0 0,-11 2 0 0,-5-1 0 15,-7 3 0-15,-5 1 0 0,-2-2 0 0,-2 2 0 16,-2-1 0-16,0 0 0 0,0 0 0 0,-6-3 0 16,-2 4 0-16,1-1 0 0,-1 0 0 0,1 2 0 15,-3 0 0-15,-1 0-874 0</inkml:trace>
  <inkml:trace contextRef="#ctx0" brushRef="#br1" timeOffset="210817.87">2963 13045 1146 0,'-2'0'0'0,"0"0"0"0,1 0 0 0,-1 0 0 0,-1 0 0 0,3-2 0 15,-2-1 0-15,2 2 0 0,0-2 0 0,0 2 0 0,-2-1 184 0,2-1-77 0,0 3-34 0,0 0 1 0,0 0 158 16,0 0-96-16,-1 0-38 0,-1 13-10 0,-2 1 155 15,4 1-101-15,-2-2-51 16,2 3 73-16,0-5-52 0,0-1-41 0,0 2 0 16,2-4 113-16,4-3-72 0,-1-2-36 0,3-2 9 15,-3-1-15-15,3 0-30 0,-3 0 0 0,-1 0 18 16,1-5-18-16,-2-5 10 0,0-1-10 0,-1 0 8 16,-2-1-8-16,0 0-24 0,0 0-16 0,0 0 0 15,0-3 0-15,0 4 0 0,0 1 0 0,-5 1 0 16,2 2 0-16,-2 2 0 0,0 1 0 0,1 2 0 15,0-1 0-15,0 3 0 16,-1 0 0-16,2 0 0 0,-2 9 0 0,1 2 0 16,4-1 0-16,0 5 0 0,0-1 0 0,0-2 0 15,2 1 0-15,5-2 0 0,3-4 0 0,3-1 0 16,-3-2 0-16,5-4 0 0,-2 0 0 0,-1 0 0 16,0-2 0-16,-4-8 0 0,-3 0 0 0,0-5 0 15,-3 1 0-15,-2 1 0 16,0 1 0-16,0 2 0 0,-5 2 0 0,-5-1 0 0,-5 3 0 15,5 3 0-15,-2 3 0 0,-3 0 0 16,2 0 0-16,0 0 0 0,4 9 0 0,-1 3 0 16,5 3 0-16,1 0 0 0,4 5 0 0,0-1 0 15,0-3 0-15,6 0 0 0,7-1 0 0,2-1 0 16,2-4 0-16,1-5 0 0,1-1 0 0,-1-4 0 16,0 0 0-16,-3-2 0 0,-3-9 0 0,-1 0 0 15,-6-5-81-15,-1 4 6 0,-4-4-1 0,0 1 62 16,0 3-10-16,-5-2-16 0,-10 4 0 15,5 4 221-15,-2 0-110 0,-3 2-56 16,5 2 68-16,-3 2-83 0,4 0 0 0,3 0 0 16,1 6 0-16,3 1 0 0,2 2 0 0,0 1 0 15,0 2 0-15,0-4 0 0,7 0 0 0,3 1 0 16,3-3 0-16,0-2-77 0,2-1 38 0,-1 0-635 16,2-2 317-16,-2 1 158 0,2-1-720 0</inkml:trace>
  <inkml:trace contextRef="#ctx0" brushRef="#br1" timeOffset="211496.87">2741 10523 2346 0,'-2'0'-2'0,"2"0"2"0,0 0 0 0,0 0 0 0,0 0 0 0,0 0 0 0,4 0 0 0,6 1 0 0,3 1 0 0,1 1 0 0,2 1 202 0,1-2-81 0,1 1-29 16,2 2-97-16,2-4-1 0,3 4 47 15,-2-4 0-15,4 2-492 0,-5-3 257 0,8 0 112 16,-2 0-771-16,-7 0 420 0</inkml:trace>
  <inkml:trace contextRef="#ctx0" brushRef="#br1" timeOffset="211626.81">3201 10501 2525 0,'2'0'0'0,"1"0"0"0,-1 0-1 0,-2 0-1 0,0-1-1 0,3 1 1 0,-1 0 1 0,0 0-1 0,9 0 0 0,1 0 1 0,4 0 132 0,3 0-46 15,6 0 23-15,1 0-34 0,6 0 9 0,3 0-430 16,5 0 192-16,5 0 97 0,0-1 48 0</inkml:trace>
  <inkml:trace contextRef="#ctx0" brushRef="#br1" timeOffset="211781.29">3958 10390 2810 0,'9'0'0'0,"5"4"-5"0,-3-4-1 0,2 0 0 0,-2 0 1 0,2-1-1 0,4-6 2 0,2 2 0 0,8 0 0 0,-2-1 1 0,3 2 426 0,4 0-199 16,1 0-94-16,9 1-173 0,-4-1 39 0,7 0 1 16,-8 0 49-16,13 1-718 0,-3 1 356 15,0-2 176-15,1-1 88 0,-6-3-859 0</inkml:trace>
  <inkml:trace contextRef="#ctx0" brushRef="#br1" timeOffset="211909.73">4847 10267 2469 0,'13'0'-1'0,"-1"0"-1"0,2 0 1 0,-3 0-1 0,0 0 1 0,3 0 0 0,-4 0 0 0,4 0 1 0,1-2 0 0,2 0 0 0,2 0 329 0,-1-1-145 16,7 2 293-16,-1-1-220 0,0 1-108 0,-1-1-74 16,7 0-301-16,-3 0 119 0,-1 0 72 0,-3 0-770 15,-3 2 422-15,-1 0 220 0,-4 0 96 0</inkml:trace>
  <inkml:trace contextRef="#ctx0" brushRef="#br1" timeOffset="212529.34">2445 13484 2497 0,'-5'-2'0'0,"1"2"0"0,-1 0 0 0,2 0 0 0,-2 0 0 0,-1 3 0 15,4 8 0-15,-1 3 0 0,1 2 0 0,2 2 0 0,0 3 78 0,0-1 199 0,7 1-110 0,7 3-69 0,0-3-30 0,2-2 140 16,6-2-85-16,-2-4-42 0,-2-5 10 0,9 0 24 16,-1-4-38-16,0-4-26 0,0 0-51 0,1-4 0 15,-7-9 0-15,8-7 0 0,-9-3 0 0,-1-3 0 16,-3-2 0-16,-7-1 0 0,-5 5 0 0,-1-6 0 16,-2 7 0-16,-2-2 0 0,-12 3 0 0,-3 4 0 15,-5 5 0-15,-4 0 0 0,-3 7 0 16,-1 4 0-16,0 2 0 0,0 4 0 15,1 13 0-15,3 1 0 0,3 3 0 0,3 0 0 16,8-2 0-16,1 1 0 0,2-1 0 0,8 0 0 16,1-4 0-16,0-2-597 0,1 0 216 0,8-4 158 15,6-3 82-15,0-3-704 0</inkml:trace>
  <inkml:trace contextRef="#ctx0" brushRef="#br1" timeOffset="213228.92">2445 10442 1666 0,'0'-14'0'0,"0"5"0"0,0 1 0 0,0-2 0 0,0 2 0 0,0 0 0 0,0 1 0 0,0-1 0 0,0 4 0 0,0 0 0 0,0 3 89 0,0-2 358 16,0 3-193-16,0 0-113 0,6 0-50 16,-3 10 341-16,3 8-196 0,-1 6-98 0,0 6-39 0,2 9 207 15,-1 2-274-15,-1 2-32 0,-2 2 0 0,1-1 0 16,-1-7 0-16,-1 4 0 0,1-3 0 0,1-2 0 16,-4-6 0-16,4-7 0 0,-2-1 0 0,-1-5 0 15,1-5 0-15,0-2 0 16,-2-2 0-16,0-3 0 0,0-3-51 0,0 0-456 15,0 0 235-15,0 2 108 0</inkml:trace>
  <inkml:trace contextRef="#ctx0" brushRef="#br1" timeOffset="214175.67">15958 10254 3227 0,'0'0'0'0,"0"0"0"0,3-2 0 0,13 0 0 0,4-4 0 0,5 1 0 0,3-5 0 0,4 3 0 0,0-1 0 0,1 1 0 0,1-1 143 16,-4 3 117-16,0 0-110 0,-7 4-55 0,2-1-89 16,-3 2 10-16,-3 0 18 0,-4 0-34 0,-4 0-371 15,-2 0 183-15,-1 2 113 0,-4 2 68 0,-2-2-829 16,-2 5 414-16,0 0 113 0,-7-1 134 0</inkml:trace>
  <inkml:trace contextRef="#ctx0" brushRef="#br1" timeOffset="214462.47">16037 10181 2475 0,'-17'11'0'0,"2"5"0"0,3 5 0 0,0 2 0 16,4-2 0-16,2 5 0 0,2 3 0 0,4 1 0 0,0 8 0 0,0 6 0 0,0-2 154 0,0 4-57 0,2 1 123 16,0 2-90-16,-2-8-36 0,0 12-9 0,0-10 101 0,0-8-73 15,0 3-36-15,-6-6 176 0,1-6-206 16,0-1-47-16,1-7 0 0,0-3 0 0,2-3 0 15,1-5 0-15,1 0 0 0,0-1 0 0,0-2 0 16,1 0 0-16,9-1 0 0,4 0 0 0,2-2 0 16,3 1 0-16,-1-2 0 0,5 2 0 0,3-2 0 15,-1 0 0-15,-5 0 0 0,4 0 0 0,-1 0 0 16,-1 0 0-16,-1 2 0 0,0 0 0 0,-1-2 0 16,1 2-155-16,-2-1-76 0,-1-1 93 15,2 0-796-15,-4 0 447 0,1 0 213 0,1 0 122 0,-2-11-269 16</inkml:trace>
  <inkml:trace contextRef="#ctx0" brushRef="#br1" timeOffset="-214726.08">16455 10605 2440 0,'0'-9'0'0,"0"3"0"0,0 2 0 0,0 1 0 0,-3 3 0 0,-1 0 0 0,-1 5 0 0,3 10 0 0,2 4 0 0,0 2 0 0,0 3 575 0,0 0-269 0,0 1-134 0,3-7 234 16,7 5-374-16,0-4-32 0,2-4 0 0,1-2 0 15,4-6 0-15,1-3 0 0,-2-4 0 0,2 0 0 16,0-4 0-16,1-13 0 0,-6-3 0 0,-2-1 0 16,0-9 0-16,-3 3 0 0,-5-2 0 0,-1 1 0 15,-2 1 0-15,0 3 0 0,0-4 0 0,-4 3 0 16,-6 5 0-16,-1 4 0 0,-3-3 0 0,-1 6 0 16,0 4 0-16,-3 2 0 0,0 5 0 0,-1 2 0 15,-1 0 0-15,1 0 0 0,-2 9 0 16,5 4 0-16,-2 2 0 0,6 3 0 15,-1 1 0-15,3-1 0 0,2 3 0 0,3-1 0 16,5 3 0-16,0 0-710 0,0-3 309 0,2 6 185 16,12-4 89-16,4-2-697 0,0-2 393 0</inkml:trace>
  <inkml:trace contextRef="#ctx0" brushRef="#br1" timeOffset="-214540.99">16912 10704 3931 0,'0'0'0'0,"0"0"0"0,0 0 0 0,0 0 0 0,0 2 0 0,0 2 0 0,-2-1 0 0,0 5 0 0,1 1 0 15,-1 3 0-15,0 1 0 0,-2 2 0 0,-1 2 0 0,0 1 0 16,2 2 0-16,-3-2 0 0,2 1 0 0,1-2 0 0,-1-4 0 0,2 0-232 16,1-1 79-16,1-5 96 0,0-2-964 0,0-1 445 15,0-4 259-15,1 0-176 0</inkml:trace>
  <inkml:trace contextRef="#ctx0" brushRef="#br1" timeOffset="-214331.84">17067 10440 3338 0,'6'-7'0'0,"-3"0"0"0,2 3 0 0,-3 3 0 0,0 1 0 0,-1 0 0 0,1 0 0 0,0 4 0 0,0 9 0 0,0 3 0 0,0 8 234 0,-1 3 125 0,-1 3-359 16,0 4 0-16,0 0 0 0,0 0 0 0,0 0 0 15,0-2 0-15,0-5 0 0,0 1 0 0,0-7 0 16,0 2 0-16,0-4 0 0,0-9 0 0,0 2-54 16,0-4 21-16,0-5-873 0,0-3 433 0,0 0 208 15,0 0-392-15,0-12 309 0,4-13 155 0,0-3 77 16</inkml:trace>
  <inkml:trace contextRef="#ctx0" brushRef="#br1" timeOffset="-213825.66">17191 10133 2536 0,'6'-7'0'0,"0"1"0"0,1 4 0 0,-1-1 0 15,3 1 0-15,3 0 0 0,1 2 0 0,4 0 0 0,1 0 0 0,9 0 0 0,-6 0 260 0,9 0-116 0,-4 0-52 16,2 0-28-16,0 0 192 0,-2 0-110 0,-3 2-44 0,1 2 75 0,-4-3-70 16,0 4-60-16,-5-4-47 15,-4 3 0-15,-2-3 0 0,-3 3 0 0,0-2 0 16,-2 0 0-16,-3 0 0 0,1-2 0 0,-2 0 0 15,0 0 0-15,0 0 0 0,0 0 0 16,0 0 0-16,0 0 0 0,0 0 0 0,0 0 0 0,0 0 0 16,0 0 0-16,0 0 0 0,0 0 0 0,0 0 0 15,0 0 0-15,0 1 0 0,0 3 0 0,0 2 0 16,0 2 0-16,0 1 0 0,0 5 0 0,0-3 0 16,0 4 0-16,0 0 0 0,0 2 0 15,0 1 0-15,0 0 0 0,0 6 0 0,0-4 0 16,0 7 0-16,2-3 0 0,0 0 0 15,0 8 0-15,1 0 0 0,1 0 0 0,0 4 0 16,0 7 0-16,0-7 0 0,1 11 0 0,-1-6 0 16,0-5 0-16,1 3 0 0,1-2 0 0,0-2 0 15,-1-4 0-15,-1-1 0 0,2-7 0 0,-3-1 0 16,-1-3 0-16,2-4 0 0,-3-5 0 0,2-1 0 16,-3-5 0-16,0 0 0 0,0-4 0 0,0 1 0 15,0-1 0-15,-4 0 0 16,-2 0 0-16,-3 0 0 0,0 0 0 0,-3 0 0 15,-1 0 0-15,0 0 0 0,-2 0 0 0,-2 0 0 16,0 0 0-16,-4 0 0 0,-3 0 0 0,0 0 0 16,-2 2 0-16,-1 4 0 0,-1 2 0 0,-2-1 0 15,0 1 0-15,-2 1 0 0,0 0 0 16,2 1-464-16,0-3-199 0</inkml:trace>
  <inkml:trace contextRef="#ctx0" brushRef="#br1" timeOffset="-206228.49">7618 12362 1696 0,'-9'0'0'0,"0"0"0"0,-1 0 0 0,3 0 0 0,-1-5 0 0,3-1 0 16,0 1 0-16,-2-3 0 0,6 0 0 0,-2-5 0 0,3 0 82 0,0-1 90 0,0-7-67 0,6-2-31 0,6 3 9 0,3-7 28 15,-2 5-35-15,2-2-1 0,0 0 111 0,-4 9-74 16,4-1-26-16,-4 1 69 0,2 3-58 0,2 5-29 16,-3 2 0-16,-1 3-2 0</inkml:trace>
  <inkml:trace contextRef="#ctx0" brushRef="#br1" timeOffset="-205945.7">7761 12049 3567 0,'17'8'0'0,"-4"0"0"0,0 6 0 0,3 3 0 0,-2 7 0 0,-4 0 0 0,-1 5 0 0,-1 3 0 0,-5 0 0 0,1 2 0 0,-1 1-13 0,-3 1 33 0,0 1 0 16,0-1 1-16,-9 0-9 0,-5-2 12 0,-4-1-5 15,0-3 1-15,-3-1 70 0,-1-6-33 0,-5-3 6 16,3-5-32-16,-2-2-31 0,0-6 0 0,1-3 0 16,-1-1 0-16,7-3 0 15,-2 0 0-15,4 0 0 0,6 0 0 0,2 0 0 16,4 0 0-16,0 0 0 0,3 0 0 0,2 0 0 16,0 0 0-16,5 0 0 0,11 0 0 0,5 7 0 15,6-2 0-15,1 3 0 0,1 1 0 0,6 0 0 16,-2-1 0-16,2-1 0 0,0 0 0 0,-2 1 0 15,-1-2 0-15,-2 0 0 0,-2-1 0 0,-5-1 0 16,-1 0 0-16,0-2 0 0,-6-1 0 0,-1-1 0 16,-1 0 0-16,-2 0 0 0,1 0-488 0,0-1 98 15,-3-9 176-15,2-5 88 16,-1-5-570-16,0-5 319 0,-1-3 174 0,-1-5-201 16</inkml:trace>
  <inkml:trace contextRef="#ctx0" brushRef="#br1" timeOffset="-205675.01">8156 12199 2076 0,'0'0'0'0,"0"3"0"0,0 9 0 0,0 1 0 0,0 0 0 0,2 4 0 0,5 0 0 0,4-1 0 0,4-2 0 0,5 1 0 0,-1-6 386 16,4 3-173-16,-2-9-78 0,8 0-8 0,-4-3-44 16,3 0 0-16,-1-6-44 0,-1-9-39 0,-3-4 10 15,-5-3 29-15,-4-3-42 0,-3 1 1 0,-8 1 41 16,-1 1 0-16,-2-3-21 15,0 4-10-15,-14-1 31 0,-5 4-3 0,-2 3-28 0,-5 1-11 16,4 4 6-16,-11 4 54 0,7 4 0 0,-2 2-33 0,3 0 0 16,0 0-29-16,7 8 38 15,0 4-2-15,3 1-4 0,4 1-218 0,4 0 104 16,5 3 52-16,2-2-215 0,0 2 112 0,0 0 67 16,18 1 5-16,0-2-595 0,1-2 301 0,9 1 165 15,2-3-429-15</inkml:trace>
  <inkml:trace contextRef="#ctx0" brushRef="#br1" timeOffset="-205108.22">9252 11582 2791 0,'-2'-8'0'0,"1"3"0"0,-1 3 0 0,-2-4 0 0,4 4 0 0,0 0 0 0,0-1 0 0,0 3 0 0,0 0 0 0,3 7 0 0,1 8 296 0,6 7-128 0,-2 5-64 15,0 5-32 1,-4 9 196-16,3-3-104 0,-3 18-96 0,-3-2-68 0,1 12 0 16,-2-4 0-16,0 2 0 0,0-8 0 15,0 15 0-15,0-16 0 0,0 3 0 0,0 0 0 16,0-5 0-16,0-8 0 0,0 4 0 0,0-16 0 15,0-1 0-15,0-7 0 16,0-5 0-16,0-4 0 0,2-5 0 0,-2-5 0 16,2-3 0-16,-2-3 0 0,0 0 0 15,0 0 0-15,0-1 0 0,0-15 0 0,0 0 0 16,-7-7 0 0,-2 0 0-16,3 2 0 0,-6-7 0 0,0 2 0 0,1 1 0 0,-3-1 0 0,-2 4 0 0,2 5 0 15,-4-2 0-15,-1 4 0 0,1 4 0 16,-3 1 0-16,0 5 0 0,-1 3 0 0,-2 2 0 15,-1 0 0 1,0 2 0-16,3 9 0 0,3 4 0 0,-4 4 0 0,7 0 0 0,5-3 0 0,-1 6 0 0,3-2 0 0,6 2 0 16,1-1 0-16,2 1 0 15,0-1 0-15,2 1 0 0,10 0 0 16,1-6 0-16,6 5 0 16,2-6 0-16,1 0 0 0,3-4 0 0,1-1 0 0,-3-3 0 15,5 1 0-15,-2-4 0 16,-5-1 0-16,1-3 0 0,1 0 0 0,-5 0 0 0,3 0 0 0,-3 0 0 0,1-3-98 0,-3-4-19 15,1-1-361-15,-2 0 210 0,2 1 118 0,0-1 56 16,1-2 26 0,1 2-750-16,2-6-972 0</inkml:trace>
  <inkml:trace contextRef="#ctx0" brushRef="#br1" timeOffset="-204615.25">9680 11893 2345 0,'0'-4'0'0,"-1"1"0"0,1-1 0 0,0 0 0 0,-2 2 0 0,2 0 0 0,0 0 0 0,-2 2 0 16,2-1 0-16,0 1 0 0,0 0 157 0,0 0-50 0,0 0 212 0,0 5-141 0,0 6-69 15,0 3 120-15,0 2-94 0,2 3-39 0,1 4-9 0,4 1 82 16,-2 1-169-16,1 2 0 0,0 3 0 0,-1 3 0 16,-2 2 0-16,4 7 0 15,-4-3 0-15,1 4 0 0,0-3 0 0,-1 9 0 16,1-6 0-16,1 0 0 0,-1-8 0 0,3 3 0 16,-2-10 0-16,0 6 0 0,3-13 0 0,-3-3 0 15,2-3 0-15,-4-4 0 0,1-7 0 0,1 0 0 16,1-4 0-16,-1 0 0 0,6-1 0 0,-3-17 0 15,3 0 0-15,1-10 0 0,4-8 0 0,-2-3 0 16,2-7 0-16,-2-3 0 0,3-5 0 0,2-7 0 16,-3 3 0-16,0 6 0 0,0-2 0 15,-1 3 0-15,-5 10 0 0,2-8 0 16,-3 15 0-16,-2-2 0 0,-1 7 0 0,-3 0 0 16,2 7 0-16,-3 1 0 0,-1 4 0 0,1 2 0 15,0 4 0-15,0 4 0 0,0 1 0 0,-1 2 0 16,1 2 0-16,0 0 0 0,0 2 0 0,2 0 0 15,2 0 0-15,1 4-416 0,-1 7 173 16,1 3 101-16,0 0-659 0,3 5 380 0,-2 2 182 16</inkml:trace>
  <inkml:trace contextRef="#ctx0" brushRef="#br1" timeOffset="-204362.84">10194 12244 3037 0,'-6'0'0'0,"4"2"0"0,2-2 0 0,0 1 0 0,0 1 0 0,0 4 0 0,0 0 0 0,2 2 0 0,7 1 0 0,2 0 0 0,5 7 649 0,-4-2-404 0,6 5-245 0,-6 0 0 16,6 4 0-16,-4-1 0 0,2-1 0 0,-2 1 0 15,0 1 0-15,-5-4 0 0,2 1 0 0,-3-1 0 16,2-3 0-16,-5-1 0 0,-1-3 0 0,2 0 0 15,-2-6-35-15,-2 2-87 0,-1-1-387 0,3-4 215 16,-2-1 128-16,0-2-641 0,-1 0 389 0,1 0 190 16</inkml:trace>
  <inkml:trace contextRef="#ctx0" brushRef="#br1" timeOffset="-203929.1">10596 12114 3248 0,'1'-10'0'0,"1"5"0"0,-2 0 0 0,0-2 0 0,0 0 0 0,0 4 0 0,0-1 0 0,0 2 0 0,0 0 0 0,0 0 0 0,0 0 191 0,0 2 138 0,0 0-166 0,0 0-163 16,0 0 0-16,0 6 0 0,0 6 0 0,-5 3 0 16,1 1 0-16,-3 2 0 0,-1 3 0 0,-2 3 0 15,1 0 0-15,-3 2 0 0,2 1 0 0,-1 3 0 16,0 1 0-16,-1 2 0 0,-4 6 0 0,7-5 0 15,-4 9 0-15,2-3 0 0,1-1 0 16,1 2 0-16,-1 1 0 0,1-6 0 0,0 10 0 0,0-4 0 16,1-1 0-16,1 0 0 15,-1 0 0-15,3-4 0 0,-5 8 0 0,4-3 0 16,1-3 0-16,-2 2 0 0,3-8 0 0,-4 3 0 16,3 0 0-16,-1 0 0 0,0-6 0 0,1 5 0 15,-2-6 0-15,0 4 0 0,2-5 0 0,-1 0 0 16,1 0 0-16,-2-7 0 0,2 1 0 0,1-1 0 15,1-4 0-15,-1-4 0 0,2-4 0 0,0 0 0 16,2-3 0-16,-2-2 0 16,1 0 0-16,1-4 0 0,0 0 0 0,0 0 0 0,0 0 0 15,-2 0 0-15,0 0 0 0,-1 0 0 16,1 0 0-16,1-5 0 0,1-7-443 0,0-3 23 16,0-2 190-16,0-7 97 0,3-1-670 0,7-5 383 15</inkml:trace>
  <inkml:trace contextRef="#ctx0" brushRef="#br1" timeOffset="-203654.35">11015 12043 2912 0,'0'-2'-7'0,"0"1"2"0,0-1 2 0,0-1 1 0,2 2 0 0,3-3 1 0,6 0 0 0,4 1 1 0,2 1-1 0,4-2-1 0,2 2 497 0,3-2-232 0,-2 3-113 0,0-1-15 16,-1-1-135-16,0 3 0 0,-3-1 0 0,3 1 0 16,-4 0 0-16,-3 0 0 0,2 0 0 0,-4-2-18 15,-2 2-195-15,-1 0 121 0,0 0 65 0,-6 0-935 16,4 0 462-16,-6 2 230 0</inkml:trace>
  <inkml:trace contextRef="#ctx0" brushRef="#br1" timeOffset="-203455.75">11054 12389 3685 0,'-2'4'0'0,"2"3"0"0,0-2 0 0,0 1 0 0,0 0 0 0,11 1 0 0,3-1 0 0,0-2 0 0,11 1 0 0,0-1 0 0,3 0 246 0,2 0-246 0,2-2 0 16,0-2 0-16,0 0 0 0,-2 0 0 0,0 0 0 16,0 0 0-16,-8 0 0 15,2 0 0-15,-3-2-38 0,-4 1-315 0,-6-2 195 16,0 0 98-16</inkml:trace>
  <inkml:trace contextRef="#ctx0" brushRef="#br1" timeOffset="-192389.87">5661 11276 2742 0,'-5'0'0'0,"5"0"0"0,0 0 0 0,0 3 0 0,0-3 0 0,2 0 0 0,9 2 0 0,6-2 0 0,1 0 0 0,6 0 0 0,0 0 158 0,0 0-60 16,-4 0 63-16,3 0-52 0,-1 0-40 15,-3 0-97-15,-1 0 34 0,-2 0-1 0,-1 0-364 16,-4 0 208-16,0 2 90 0,-1 6 49 0,-5-1-719 15,-2 2 364-15,-2 2 96 0</inkml:trace>
  <inkml:trace contextRef="#ctx0" brushRef="#br1" timeOffset="-192216.37">5716 11605 2844 0,'-13'20'0'0,"3"-1"0"0,3-3 0 0,1-8 0 0,4-1 0 0,2 0 0 0,0-4 0 0,2-2 0 0,13 2 0 0,4-3 0 0,5 0 147 0,1 0-54 15,1 0 105-15,-4-3-70 16,2 0-50-16,-1-4 0 0,-3 2-450 0,1-1 205 16,-5 3 103-16,-5 1 60 0,1 1-666 0,-2-1 354 15,-5-1 115-15,-4 2-540 0,1-2 352 0</inkml:trace>
  <inkml:trace contextRef="#ctx0" brushRef="#br1" timeOffset="-191684.94">5830 11472 2161 0,'-13'0'0'0,"2"1"0"0,3 6 0 0,-1 2 0 0,4-1 0 0,2 7 0 0,-2 3 0 0,5 5 0 0,0 3 0 0,0 5 0 0,0 1 176 0,6 2-73 0,0 5-33 15,2 4 285-15,2-14-158 0,-4 6-79 0,1-2-31 16,2-2-58-16,0-5 9 0,-2-6 0 0,0-1-77 16,0-4 38-16,-1-5 10 0,1-3 29 0,-2-5-194 15,0-2 97-15,2 0 49 0,1-9-89 0,2-18 9 16,-3-3 54-16,0-9 27 0,2-3-418 0,-2-4 200 15,0-7 58-15,-1-11 71 0,1 3-379 0,-1-4 219 16,3 5 110-16,-4 12-239 0,-2 6 166 0,1 0 95 16,-3 7 179-16,3 12-46 0,-1 3 1 15,-2 7-46-15,3 1 528 0,-2 7-258 16,1 2-136-16,3-2-67 0,3 4 262 0,3-1-100 16,3 0-110-16,3 0 96 0,1 0 418 0,5 0-279 15,1-2-139-15,0 3 191 0,-3-3-156 0,6 0-92 16,-4-2-79-16,-3 2-3 0,2-3-1 15,-3 1-9-15,-1 1-177 0,-4-4 84 0,-1 4 51 16,-7 0 27-16,0 0-117 0,-3 0 71 0,0 2 44 16,-2-1-8-16,-2 2-141 0,0 0 11 15,0-1 60-15,0 1 201 0,-2 2-79 0,-4 0-35 16,1 0-43-16,0 0 334 0,-1 0-154 0,-2 3-141 16,0 7-16-16,3 3 0 0,-3 2 0 0,1 4 0 15,-3 3 0-15,2 3 0 0,-6 5 0 0,0 3 0 16,-4 3 0-16,1 0 0 15,-3 0 0-15,1 1 0 0,1-4 0 0,-5 5 0 0,6-7 0 0,-3-1 0 16,5-4 0-16,-2-1 0 16,6-5 0-16,2 0 0 0,-1-4-49 0,5-5-63 15,-1-2-585-15,5-1 330 0,1-5 154 0,0 1 93 16,0-2-267-16,1-2 175 0,9 0 87 0,1-6-448 16,4-8 258-16,0-7 143 0</inkml:trace>
  <inkml:trace contextRef="#ctx0" brushRef="#br1" timeOffset="-191492.41">6203 11532 1913 0,'13'-13'0'0,"-3"4"0"0,-2 2 0 0,0 1 0 0,-2 3 0 0,-3 2 0 0,2 0 0 0,-3 1 0 0,1 0 0 0,0 2 0 15,2 10 109-15,-2 3 612 0,-1 2-342 0,0 4-160 0,1 5 371 0,-3 0-590 16,0 3 0-16,0 0 0 0,0 1 0 0,0-1 0 16,0 1 0-16,0-2 0 0,0-2 0 0,0 0 0 15,-5-5 0-15,3 2 0 0,-1-7 0 0,-2-2 0 16,4-5 0-16,-1-1-157 0,2-5-49 0,-3-2 100 15,3-1-592-15,0 0 330 0,0-3 164 0,3-15 84 16,5-5-488-16,-1-2 276 0,3-4 151 0</inkml:trace>
  <inkml:trace contextRef="#ctx0" brushRef="#br1" timeOffset="-191290.39">6394 11501 2992 0,'5'-7'0'0,"-4"5"0"0,1-3 0 0,0 4 0 0,-2 1 0 0,2 0 0 0,-1 0 0 0,4 0 0 0,1 0 0 0,2 0 0 0,0 0 348 0,1 1-155 0,2 6-77 0,-3 2 166 16,1 0-282 0,-2 2 0-16,4 0 0 0,-5 2 0 0,2-1 0 0,0 1 0 15,0-2 0-15,-3-1 0 0,0 1 0 0,2-4 0 16,-2 2 0-16,-1-3 0 0,0 0 0 0,-1 0 0 16,-1-2-78-16,0-2-273 0,1 3 75 0,-1 0-297 15,0 1 267-15,1 2 125 0</inkml:trace>
  <inkml:trace contextRef="#ctx0" brushRef="#br1" timeOffset="-191117.92">6879 11765 3931 0,'2'0'0'0,"-1"6"0"0,2-1 0 0,-3-2 0 0,0-3 0 0,0 1 0 0,0 1 0 0,0-2 0 0,2 2 0 0,-2-2 0 16,0 0 0-16,0 0 0 0,0 0 0 15,0 0 0-15,0 0 0 0,0 0 0 0,0 0 0 0,0 0 0 16,1 0 0-16,1 2 0 0,0 4-354 0</inkml:trace>
  <inkml:trace contextRef="#ctx0" brushRef="#br1" timeOffset="-155930.39">18147 11449 2331 0,'-2'-6'0'0,"-1"0"0"0,1 2 0 0,0 2 0 0,0 0 0 0,2 1 0 0,-1 1 0 0,1 1 0 0,0 14 0 0,0 9 0 0,0 2 211 0,0 9-85 16,-2 8-44-16,0 0 1 0,2 6 88 0,-2 3-70 0,2 14-31 0,-2-4 0 15,2 4 43-15,-2 0-37 0,2-10 11 0,0 16-47 16,0-20 141-16,0 6-70 16,0-3-35-16,0-5-74 0,0-10-2 15,0 3 0-15,0-6 0 0,0-5 0 0,0-2 0 0,0-9 0 16,2 0 0-16,-2-5 0 0,0-8 0 0,0 0 0 15,0-6 0-15,0 0 0 0,0-2 0 0,-4 0 0 16,-5-14 0-16,-1-8 0 0,1-9 0 0,-4-6 0 16,4 0 0-16,-7-14 0 0,3 6 0 15,0 4 0-15,0 9 0 0,-5 2 0 0,4 9 0 0,-9-4 0 16,3 12 0-16,1 6-15 16,-4 5 30-16,-3 2-15 0,6 0 0 0,-9 13 0 15,7 10 0-15,-1 5 0 0,5 2 0 0,0 6 0 16,7 1 0-16,6 3 0 0,3-1 0 0,2-2 0 15,0-1 0-15,11-1 0 0,4-1 0 16,6-5 0-16,0-3 0 0,3-4 0 0,0-1 0 0,-1-6 0 16,5 0 0-16,-3-2 0 0,-7-7 0 15,5 2 0-15,-4-5 0 0,-1-1 0 0,-1-2 0 0,2 0 0 16,-2-2 0-16,4-11-10 16,-3-6-438-16,3-7 194 0,4-9-729 0,-6-7 472 15</inkml:trace>
  <inkml:trace contextRef="#ctx0" brushRef="#br1" timeOffset="-155763.49">18310 12043 3931 0,'1'1'0'0,"1"8"0"0,0-2 0 0,-2 0 0 0,2 6 0 0,1 1 0 0,3-1 0 0,3 4 0 0,5 5 0 0,-2-1 0 0,4 2 0 0,-3-1 0 0,6 5 0 15,-3-5 0-15,2 3 0 0,0-3 0 0,-1 0 0 0,0-4 0 16,-2 0-188-16,4-2-182 0,-4-5 205 0,2-4 103 15,1-5-1007-15,1-2 504 0</inkml:trace>
  <inkml:trace contextRef="#ctx0" brushRef="#br1" timeOffset="-155320.58">18931 11833 3556 0,'4'-5'0'0,"-3"0"0"0,1 2 0 0,-2-1 0 0,0 2 0 0,0 0 0 0,0 0 0 0,0 2 0 0,-3 0 0 0,-1 0 0 0,0 4 203 0,0 5-81 0,0 3-72 0,0 2-50 16,-1 3 0-16,1 3 0 0,-1 0 0 15,-3 6 0-15,0-1 0 0,-1-3 0 0,-2 9 0 0,0-1 0 16,-2 1 0-16,-1 2 0 16,0 2 0-16,-4 6 0 0,4-1 0 0,-6 2 0 15,2 6 0-15,1-1 0 0,-2 4 0 0,1 3 0 16,-2 8 0-16,4-6 0 0,-3 3 0 0,0-4 0 15,4-2 0-15,-4 11 0 0,4-6 0 16,-2 1 0-16,3 1 0 0,0 0 0 16,1-7 0-16,0 3 0 0,2-1 0 0,0-5 0 0,-1-1 0 0,3-4 0 15,1-8 0-15,1 0 0 16,1 2 0-16,0-4 0 0,1-3 0 0,-1-2 0 16,4-5 0-16,-1-1 0 0,-1-5 0 0,2-1 0 15,1-6 0-15,-2-1 0 0,1-1 0 0,0-1 0 16,2-2 0-16,-2-1 0 0,2 0 0 0,-2-3 0 15,1 1 0-15,1-2 0 0,0-1 0 0,-2-1 0 16,2 3 0-16,0-3 0 0,0 0 0 0,-2 0 0 16,0 0 0-16,0 0 0 0,-1 2 0 0,1-2 0 15,-2 0 0-15,0 0 0 0,0 0 0 0,0 0-445 16,4 0 170-16,-3 0 117 0,-5 0-472 0</inkml:trace>
  <inkml:trace contextRef="#ctx0" brushRef="#br1" timeOffset="-151126.95">11935 11903 1699 0,'-4'-9'0'0,"0"4"0"0,0-1 0 0,1 1 0 0,-1-1 0 0,0 1 0 0,1 4 0 0,-4-1 0 0,4-1 0 0,-3 1 0 0,-1 2 228 0,0 0-94 0,-5 0-48 15,1 0 148-15,-2 5-98 0,-1 3-39 0,2 3-34 16,-4 3 187-16,3 1-106 0,0-1-53 0,0 2-26 16,-1 3 157-16,3-1-97 15,2 5-43-15,0 0 0 0,1-5 19 0,-1 6-31 16,3-1-48-16,-4 5-22 0,5-2 0 0,-1 3 0 16,1-3 0-16,3 2 0 0,-1 2 0 0,1 0 0 15,2 0 0-15,0 1 0 0,0 0 0 0,0 1 0 16,0 0 0-16,0-2 0 0,2 2 0 0,1 0 0 15,3 0 0-15,-1-1 0 0,1-2 0 0,2-1 0 16,-1 0 0 0,0-1 0-16,1-2 0 0,2-1 0 0,-3-3 0 0,2-1 0 15,1-1 0-15,1-2 0 0,0-1 0 0,-1-3 0 16,1 2 0-16,-2-7 0 0,-2 0 0 0,0-1 0 16,0-3 0-16,-3-1 0 0,-3-1 0 0,1-2 0 15,0 2 0-15,0-2 0 0,-2 0 0 0,0 0 0 16,0 0 0-16,0 0 0 0,0 0 0 0,0 0 0 15,5 0 0-15,5 0 0 16,7-2-1046-16</inkml:trace>
  <inkml:trace contextRef="#ctx0" brushRef="#br1" timeOffset="-150361.1">16841 11764 2647 0,'-6'-4'0'0,"3"-2"0"0,-2 4 0 0,3 0 0 0,1 0 0 0,1 1 0 0,0 1 0 0,0 0 0 0,3 0 0 0,9 0 0 0,4 5 287 0,4 3-114 0,1 3-72 16,0 2-31-16,0 0 204 0,2 4-117 0,-3 2-59 16,1 1 26-16,-2 5-124 0,-1 0 0 0,-2 2 0 15,-2 4 0-15,0 1 0 0,-3 1 0 0,0 3 0 16,-1 1 0-16,-3 7 0 15,-2-5 0-15,1 3 0 0,-4-4 0 0,0 12 0 0,-1-3 0 0,-1-1 0 16,0 2 0-16,0 0 0 16,-3-5 0-16,-6 10 0 0,-2-6 0 0,-3-1 0 15,-2-4 0-15,-2 2 0 0,0-5 0 0,-6 10 0 16,-1-6 0-16,2-2 0 0,-1 1 0 0,0-4 0 16,5-9 0-16,-2 1 0 0,7-9 0 0,1-2 0 15,5-9 0-15,0 0 0 0,5-3 0 0,1-4 0 16,0-3 0-16,2 0 0 0,0 0 0 15,0 0 0-15,0 0 0 0,0 0 0 16,0-6 0-16,0-1 0 0,2-3 0 0,2 1-358 0,-1 2-11 16,3-5 171-16</inkml:trace>
  <inkml:trace contextRef="#ctx0" brushRef="#br1" timeOffset="-143022.29">2935 12069 1123 0,'-7'0'0'0,"0"0"-1"0,2 0 1 0,0-2 0 0,0 0 0 0,2 1 0 0,-2-1 0 0,5 2 0 0,-2-2 0 0,-1 2 0 0,3 0 96 0,0 0 0 0,0 0-39 15,0 0 37-15,0-1 1 0,0 1-50 0,0 0 0 16,0 0 41-16,0 0 12 15,0 0-53-15,0 0 0 0,0-2 132 0,0 2-66 16,0 0-33-16,0 0 12 0,0 0 130 0,0 0-87 16,0 0-44-16,0 0 121 0,0 0-83 0,0 0-30 15,0 0-10-15,0 0 20 0,0 0-31 0,0 0 1 16,3-3 1-16,-1 3 11 0,0-1-44 16,3 1 0-16,1-3 26 0,-1 2-71 0,0-1 0 0,2-2 0 15,0 1 0-15,-2-2 0 0,3 4 0 16,0-3 0-16,-1 3 0 0,0-3 0 15,1 2 0-15,0 0 0 0,-3-2 0 0,2 2 0 16,1 1 0-16,-1-2 0 0,3 3 0 0,-3-1 0 16,4-1 0-16,-3 2 0 0,3-3 0 0,0 3 0 15,1-1 0-15,-2-1 0 0,1-1 0 0,-1 3 0 16,1-1 0-16,0-1 0 0,-1 0 0 0,-1 2 0 16,2-1 0-16,-3 1 0 0,2 0 0 0,-2-2 0 15,-1 2 0-15,0 0 0 0,0 0 0 0,1 0 0 16,-3-2 0-16,2 2 0 0,1 0 0 0,-1 0 0 15,1 0 0-15,2 0 0 0,-3 0 0 0,-1 0 0 16,4-2 0-16,-3 2 0 16,0 0 0-16,-1 0 0 0,4 0 0 0,-3 0 0 15,0 0 0-15,2 0 0 0,0 0 0 0,-3 0 0 16,1 0 0-16,3 0 0 0,0 0 0 0,-1 0 0 16,-1 0 0-16,2 0 0 0,0 0 0 15,0 2 0-15,1 0 0 0,-2 0 0 0,3-1 0 16,-1 1 0-16,-1-2 0 0,5 0 0 0,-5 0 0 15,4 0 0-15,-1 0 0 0,-1 0 0 16,0 0 0-16,4 0 0 0,-8 0 0 0,5 0 0 16,1 0 0-16,-3 0 0 0,1 0 0 0,0 0 0 15,1 0 0-15,-1 0 0 0,1 0 0 0,0-2 0 16,-2 1 0-16,5-1 0 0,-4 2 0 0,1-2 0 16,-1 0 0-16,4 0 0 0,-4 0 0 0,0 2 0 15,2-1 0-15,-3 1 0 16,3-3 0-16,0 3 0 0,-5 0 0 0,5-1 0 0,0 1 0 0,-1 0 0 15,-1-2 0-15,2 2 0 16,0 0 0-16,0-2 0 0,0 2 0 0,0-2 0 16,2 2 0-16,-4-3 0 0,3 2 0 0,-2-1 0 15,2 0 0-15,-2 2 0 0,1-2 0 0,1 1 0 16,-2 1 0-16,2-2 0 0,-1 2 0 0,2-2 0 16,-2 2 0-16,2 0 0 0,-1 0 0 0,0 0 0 15,0 0 0-15,2 0 0 16,-2 0 0-16,3 0 0 0,-5 0 0 0,6-3 0 15,-5 3 0-15,1-1 0 0,-1 1 0 0,1-2 0 16,-3 2 0-16,3-2 0 0,-2 2 0 0,3-2 0 16,-4 2 0-16,3-1 0 0,-5 1 0 0,4-2 0 15,0 0 0-15,0-1 0 0,1 2 0 0,-3-1 0 16,0 2 0-16,4-3 0 0,-2 2 0 0,-1-1 0 16,0 1 0-16,2-2 0 0,-2 2 0 0,2-1 0 15,-3 0 0-15,1 0 0 0,0 0 0 0,-1 0 0 16,3 1 0-16,-3-1 0 0,3 0 0 15,0 1 0-15,-1-2 0 0,2 1 0 16,0 1 0-16,-2-1 0 0,4-1 0 0,-6 2 0 16,4-2 0-16,-4 2 0 0,3-1 0 0,-3 2 0 15,1-2 0-15,-1 2 0 0,-2 0 0 0,2 0 0 16,1 0 0-16,-2-2 0 0,1 2 0 0,1 0 0 16,0 0 0-16,-2 0 0 0,2 0 0 0,0 0 0 15,-1 0 0-15,-2 0 0 0,5 0 0 0,-5 0 0 16,4 0 0-16,-1 0 0 0,0 0 0 0,0 0 0 15,1 0 0-15,-1 0 0 16,-1 0 0-16,2 0 0 0,0-1 0 0,-1-2 0 16,-1 3 0-16,-1-1 0 0,4-1 0 0,-1 2 0 15,-1-2 0-15,-1 2 0 0,0-2 0 0,-1 2 0 16,1-2 0-16,-1 2 0 0,1 0 0 0,-4 0 0 16,4-2 0-16,-1 2 0 0,0-1 0 0,-1-3 0 15,-1 3 0-15,0 1 0 0,4-1 0 0,-6 0 0 16,1-2 0-16,3 1 0 15,-4 0 0-15,0 2 0 0,0-2 0 0,0 2 0 16,-1 0 0-16,-1-2 0 0,0 2 0 0,2 0 0 16,-5 0 0-16,4 0 0 0,-3 0 0 0,0 0 0 15,-1 0 0-15,2 0 0 0,-3 0 0 0,1 0 0 16,0 0 0-16,0 0 0 0,-2 0 0 0,3 0 0 16,-3 0 0-16,0 0 0 0,0 0 0 0,0 0 0 15,0 0 0-15,2 0 0 0,-2 0 0 0,0 0 0 16,0 0 0-16,0 0 0 0,0 0 0 0,0 0 0 15,0 0 0-15,0 0 0 16,0 0 0-16,0 0 0 0,0 0 0 0,0 0 0 16,0 0 0-16,0 0 0 0,0 0 0 0,0 0 0 15,0 0 0-15,0 0 0 0,0 0 0 0,0 0 0 16,0 0 0-16,0 0 0 0,0 0 0 0,0 0 0 16,0 0 0-16,0 0 0 0,0 0 0 0,0 0 0 15,0 0 0-15,0 0 0 0,0 0 0 0,-9 0 0 16,-1 0 0-16,-8 2 0 15</inkml:trace>
  <inkml:trace contextRef="#ctx0" brushRef="#br1" timeOffset="-139469.6">2956 11972 1232 0,'-3'0'0'0,"1"0"-1"0,0 0 1 0,2 0 0 0,0 0 0 0,0 0 0 0,0 0 0 0,0 0 0 0,0 0 0 0,0 0 0 0,0 0 148 0,0 0-52 0,0 0 1 0,0 0-40 16,0-3 189-16,0 2-99 0,0-1-52 0,0 0 1 16,0 0 174-16,0 1-101 0,0-1-67 0,0 2 141 15,0 0-99-15,0-2-50 0,0 2 1 0,0 0 81 16,0-3-70-16,0 3-31 0,0 0 34 0,0 0-32 16,0 0-19-16,0 0-58 0,0 0 0 15,0 0 0-15,0 0 0 0,0 0 0 0,0 0 0 0,0 0 0 16,0 0 0-16,0 0 0 15,2 0 0-15,0 0 0 0,3 0 0 0,-2 0 0 16,2 0 0-16,0 0 0 0,2 0 0 0,-2 0 0 16,1 0 0-16,1 0 0 0,1 0 0 0,-1 0 0 15,0 0 0-15,-2 0 0 0,2 0 0 0,-1 0 0 16,1 0 0-16,-1 0 0 0,1 0 0 0,-2 0 0 16,3 0 0-16,-1 3 0 0,0-1 0 0,0 0 0 15,-1-1 0-15,2 1 0 0,-1-2 0 0,-2 2 0 16,2 0 0-16,2-2 0 15,-4 0 0-15,1 1 0 0,-1-1 0 0,2 0 0 16,-3 0 0-16,1 0 0 0,-2 3 0 0,1-3 0 16,-1 0 0-16,1 0 0 0,1 0 0 15,-4 0 0-15,4 0 0 0,-2 0 0 0,1 0 0 0,-1 0 0 16,1 0 0-16,1 0 0 16,0 0 0-16,-3 0 0 0,5-3 0 0,-3 2 0 0,-1 1 0 15,4-2 0-15,-2 0 0 0,-2 2 0 16,4-2 0-16,-4 2 0 0,0 0 0 0,3 0 0 15,-1 0 0-15,-2-1 0 0,0 1 0 0,2 0 0 16,0 0 0-16,0-2 0 0,-5 2 0 0,7-2 0 16,-5 2 0-16,1-3 0 0,0 2 0 0,1 1 0 15,0-2 0-15,-2 0 0 0,3 2 0 0,-5-2 0 16,2 2 0-16,1-1 0 0,-1 1 0 0,-1 0 0 16,-1 0 0-16,0 0 0 0,0 0 0 0,0 0 0 15,0 0 0-15,2 0 0 16,0 0 0-16,-2 0 0 0,2 0 0 0,-1-2 0 15,3 2 0-15,-3 0 0 0,4 0 0 0,0 0 0 16,-3 0 0-16,3 0 0 0,-2 0 0 0,1 0 0 16,-1 0 0-16,0 0 0 0,2 0 0 0,2 0 0 15,-7 0 0-15,5 0 0 0,-2 0 0 0,1 0 0 16,-3 0 0-16,3 0 0 0,-1 0 0 0,2 0 0 16,0 0 0-16,0 0 0 0,-2 0 0 0,0 0 0 15,1 0 0-15,1 0 0 0,-3 0 0 16,4 0 0-16,-3 0 0 0,2 0 0 15,-1 0 0-15,-1 0 0 0,4 0 0 0,-1 0 0 16,-1 0 0-16,-1 0 0 0,1 0 0 0,0 0 0 16,2 0 0-16,-1 0 0 0,-1 0 0 0,0 0 0 15,0 0 0-15,2 2 0 0,-1-2 0 0,-1 1 0 16,0-1 0-16,2 2 0 0,-3-2 0 0,2 2 0 16,0-2 0-16,1 0 0 0,2 0 0 0,-4 0 0 15,3 0 0-15,-3 0 0 0,0 0 0 0,2 0 0 16,-2 0 0-16,0 0 0 15,1 0 0-15,-1 0 0 0,2 0 0 16,-2 0 0-16,0 0 0 0,1 0 0 0,1 0 0 0,0 0 0 16,0 0 0-16,0 0 0 0,4 0 0 0,-4 0 0 15,1 0 0-15,2 0 0 0,2 0 0 0,-4 0 0 16,2 0 0-16,1 0 0 0,-2-2 0 0,1 0 0 16,0 2 0-16,-3-1 0 15,3 1 0-15,-1 0 0 0,-2 0 0 0,2 0 0 16,2 0 0-16,-4 0 0 0,3 0 0 0,-3 0 0 15,4 0 0-15,-4 0 0 0,3 0 0 0,1 0 0 16,-2 0 0-16,1 0 0 0,1 0 0 0,-2 0 0 16,3 0 0-16,-1 0 0 0,-1 0 0 0,0 0 0 15,0 0 0-15,2 0 0 0,-2 0 0 0,3 0 0 16,-3 0 0-16,2 0 0 0,-3 0 0 0,3 0 0 16,0 0 0-16,-2 0 0 0,0 0 0 0,5 0 0 15,-7 0 0-15,6 0 0 16,-1 0 0-16,-1 0 0 0,2 0 0 0,-5 0 0 15,3 0 0-15,1-2 0 0,-3 2 0 0,0 0 0 16,0 0 0-16,0 0 0 0,0 0 0 0,0 0 0 16,0 0 0-16,-2 0 0 0,2 0 0 0,2 0 0 15,-2 0 0-15,3 0 0 0,-3 0 0 0,1 0 0 16,2 0 0-16,0 0 0 0,3 0 0 0,-4 0 0 16,5-2 0-16,-5-1 0 0,4 0 0 0,-4-1 0 15,3 2 0-15,-2 1 0 16,1-3 0-16,-3 2 0 0,1 0 0 0,1 0 0 15,-5 2 0-15,6-2 0 0,-5 2 0 0,4 0 0 16,-2 0 0-16,-1-2 0 0,2 2 0 0,0-1 0 16,-1-1 0-16,2 0 0 0,1 1 0 0,-3-2 0 15,0 1 0-15,1 1 0 0,-1-1 0 0,0-1 0 16,-4 2 0-16,-2-2 0 0,0 2 0 0,-2 1 0 16,-1 0 0-16,0 0 0 0,0 0 0 0,-2 0 0 15,0 0 0-15,0 0 0 0,0 0 0 0,0 0 0 16,0 0 0-16,0 0 0 15,0 0 0-15,0 0 0 0,0 0 0 0,0 0 0 16,0 0 0-16,0-2 0 0,0-2 0 0,0-1 0 16,0-1 0-16,0 2 0 0,0-1 0 0,0 4 0 15,3 1 0-15</inkml:trace>
  <inkml:trace contextRef="#ctx0" brushRef="#br1" timeOffset="-128834.74">5534 13484 2203 0,'0'0'0'0,"0"0"0"0,0 0 0 16,0 0 0-16,0 0 0 0,0-2 0 0,0 2 0 0,0-2 0 0,0 2 0 0,0 0 0 0,0 0 87 0,0 0 23 0,0 0-34 0,0-2-1 0,0 2-34 0,0 0 105 15,0 0-43-15,0 0-36 0,0 0 0 0,0 0 118 16,0 0-72-16,0 0-36 0,0 0 159 15,0 0-103-15,0 0-46 0,0 0 0 16,0 0-49-16,0 0-38 0,0 6 0 16,0 0 0-16,0 4 0 0,0 0 0 0,0 1 0 15,0 2 0-15,0 3 0 0,0-1 0 0,0 3 0 16,0-1 0-16,0 4 0 0,0-1 0 0,0 1 0 16,2 0 0-16,-2-1 0 0,2 0 0 0,-2 4 0 15,0-2 0-15,0 4 0 0,1-3 0 0,1 2 0 16,-2 1 0-16,0-2 0 0,2-2 0 0,0 7 0 15,1-5 0-15,-1-3 0 0,-2 2 0 0,2 1 0 16,1-3 0-16,-2 1 0 0,1-1 0 0,1-1 0 16,-2-3 0-16,-1-1 0 0,2 2 0 15,0-6 0-15,0 2 0 0,0-2 0 16,-2-3 0-16,0 0 0 0,1-2 0 0,1 2 0 16,-2-4 0-16,0 2 0 0,0-1 0 0,2-2 0 15,-2 0 0-15,3 0 0 0,-3-1 0 0,0-1 0 16,0-2 0-16,0 0 0 0,0 2 0 15,0-2 0-15,1 0 0 0,-1 0 0 0,0 0 0 0,0 0 0 16,0 0 0-16,0 0 0 0,0 0 0 16,0 0 0-16,0 0 0 0,0 0 0 15,-1-4 0-15,-2-2 0 0,-1 1-104 0,4-1-134 16</inkml:trace>
  <inkml:trace contextRef="#ctx0" brushRef="#br1" timeOffset="-127053.2">12059 12290 2497 0,'-8'-10'0'0,"4"2"0"0,1 1 0 0,3-4 0 0,0 1 0 15,0-2 0-15,1 0 0 0,13-1 0 0,-1 2 0 0,4-3 0 0,0 3 73 0,7-2 163 0,1 1-98 0,-2 1-39 0,6 2-10 16,1-2 121-16,2 3-85 0,-2 2-43 0,2 3 51 16,-2 1-37-16,2 2-10 0,-2 0-19 15,-2 0-67-15,-2 9 0 0,1 2 0 0,-4-1 0 0,5 5 0 16,-3-3 0-16,2-4 0 0,1 0 0 0,4-2 0 15,-2-4 0-15,0-2 0 0,2 0 0 16,-2 0 0-16,-2 0 0 0,-1-4 0 16,-6-2 0-16,-1-3 0 0,1 1 0 0,-6-1 0 15,-2 0 0-15,-2-3 0 0,-1 3 0 0,-3-3-230 16,-1 2 29-16,-4 0 59 0,-1 0-234 0,-1 1 167 16,0 2 75-16,0 1 52 0,-3 0-568 0,-10 5 305 15</inkml:trace>
  <inkml:trace contextRef="#ctx0" brushRef="#br1" timeOffset="-126823.58">12374 12132 2991 0,'-13'14'0'0,"2"4"0"0,4-2 0 0,-4 0 0 0,6 0 0 0,1 1 0 0,1 1 0 0,3 4 0 0,0 3 0 0,0 2 0 0,0 0 266 0,2 3-113 15,1 0-56-15,1 1 94 0,-1 3-81 0,2-2-35 0,-3 0-172 16,2 0 69-16,-3-1 33 0,1-5 11 0,0 3-424 16,-2-7 224-16,0 1 112 0,0-6 56 15,0-2-626-15,0-5 238 0,0-2 161 0,0-7 102 16,0-1-178-16,2 0 139 0,0-19 71 0</inkml:trace>
  <inkml:trace contextRef="#ctx0" brushRef="#br1" timeOffset="-126617.02">12545 12196 3416 0,'6'-8'0'0,"-4"4"0"0,0 2 0 0,0 2 0 0,0 0 0 0,-2 2 0 0,1 10 0 0,-1 3 0 0,2 3 0 0,0 8 0 0,0 3 389 16,1 4-263-16,-1 7-126 0,2-1 0 0,-2-1 0 16,0 11 0-16,-1-4 0 15,4 0 0-15,-3-2 0 0,1 0 0 0,-1-5 0 0,0 7 0 0,0-11 0 16,0 4 0-16,0-4 0 0,-1-3 0 0,-1-5 0 15,2-1-346-15,0-7-65 0,0-4 153 0,0-5 109 16,2-3-586-16,4-6 338 0,-1 0 181 0</inkml:trace>
  <inkml:trace contextRef="#ctx0" brushRef="#br1" timeOffset="-126295.23">12847 12490 2997 0,'2'-7'0'0,"0"1"0"0,0 2 0 0,-2-2 0 0,0 5 0 0,0-1 0 0,0 0 0 0,0 2 0 0,0 0 0 0,0 0 0 0,-2 2 177 0,0 7-68 15,0 5 151-15,2-3-115 0,0 0-53 0,0-2-26 16,0 2 19-16,0-3-85 0,0-1 0 0,0-3 0 16,0 1 0-16,2-4 0 0,0-1 0 0,0 0 0 15,1 0 0-15,2-6 0 0,-3-3 0 0,0-5 0 16,0 4 0-16,-2 0 0 0,0 1 0 0,0 0 0 15,0 1 0-15,0 2 0 0,-2 2 0 16,-4 2 0-16,0 1 0 0,0 1 0 0,-1 0 0 16,2 0 0-16,-1 5 0 0,0 3 0 15,4 2 0-15,-2-1 0 0,3-2 0 0,1 3 0 16,0-3 0-16,0 0 0 0,0-1 0 0,0-2-67 16,1-3-103-16,5 2-634 0,0-3 382 0,2 0 192 15,1 0 85-15,1 0-597 0</inkml:trace>
  <inkml:trace contextRef="#ctx0" brushRef="#br1" timeOffset="-125901.63">13302 11966 2851 0,'0'-5'0'0,"0"1"0"0,0 0 0 0,0 0 0 0,0 1 0 0,-2-1 0 0,1 1 0 0,-1 2 0 0,2-1 0 0,0 2 0 0,0 0 377 0,0 0-168 0,0 0-85 0,0 0-32 15,0 8 65-15,0 2-58 0,0 4-77 0,2 0-22 16,-2 3 0-16,0 3 0 0,0 5 0 0,0 2 0 16,0 1 0-16,0 5 0 0,0 0 0 0,0 3 0 15,0 5 0-15,-2 1 0 0,2 1 0 0,0 0 0 16,0 2 0-16,0-6 0 0,0 12 0 0,0-8 0 15,2 2 0-15,3-3 0 0,-1 1 0 16,-1-7 0-16,1 1 0 16,0-1 0-16,0-2 0 0,-2-2 0 0,2-3 0 15,-3-7 0-15,1-1 0 0,-2-1 0 0,0-5 0 16,0-6 0-16,0 1 0 0,0-5 0 0,0-1 0 16,0-2 0-16,-2-2 0 0,-1 0 0 0,-1 0-116 15,-2-2-35-15,4-11-584 0,0-4 348 0,2-2 174 0,0-8 86 16,0-1-577-16,0-3 323 0</inkml:trace>
  <inkml:trace contextRef="#ctx0" brushRef="#br1" timeOffset="-125507.38">13561 11650 3067 0,'4'-15'0'0,"0"0"0"0,-2 2 0 0,2 0 0 0,-1 1 0 0,5 2 0 0,-1-1 0 0,5 3 0 0,2 1 0 0,4 0 0 0,0 2 183 0,1 1-71 0,2 3-37 0,-1 1 9 15,3 0 2-15,-2 0-47 0,-1 0 0 0,-3 5-1 0,-1 7-43 16,-4 3 9-16,-3 3 35 0,-1 7-44 16,-5-3 0-16,-3 2 44 0,0 5-142 15,-3-7 81-15,-10 9 26 0,0-7-8 0,0-1 0 0,0-5-92 16,-4-1 52-16,2-2 5 0,-2-1 208 0,0-4-88 15,0-2-38-15,4-2-10 0,-2-1-31 16,6-1 119-16,-2 0-121 0,4-2 0 0,4-1 0 0,-1-1 0 16,4 0 0-16,0 0 0 15,0 3 0-15,0-2 0 0,7 1 0 0,9 2 0 0,-2-3 0 16,5 3 0-16,0 1 0 0,2-2 0 0,1 1 0 16,3 0 0-16,-1-1 0 0,-3-1 0 0,7 2 0 15,-3-2 0-15,-4-1 0 0,0 2 0 0,0-2 0 16,0 1 0-16,-3-2 0 0,2 1 0 0,-2 2 0 15,1-3-424-15,0 2-208 16,1-1 287-16</inkml:trace>
  <inkml:trace contextRef="#ctx0" brushRef="#br1" timeOffset="-125082.77">14072 12398 3402 0,'-3'0'0'0,"-3"2"0"0,3-2 0 0,-2 2 0 0,3-2 0 0,0 0 0 0,2 0 0 0,-2 0 0 0,2 0 0 0,0 0 0 0,0 0 111 0,4 0 131 0,6 0-92 16,1 0-124-16,2 0-26 15,1 0 0-15,2-2 0 0,1-2 0 0,1 1 0 0,0-1 0 16,3 0 0-16,-1 2 0 0,3 1 0 16,5-2 0-16,-5 3 0 0,7 0 0 0,-2 0 0 15,2 0 0-15,2 0 0 0,2 0 0 0,-1 0 0 16,1 0 0-16,0 0 0 0,-4 0 0 0,-2 0 0 16,0 0 0-16,-7 0 0 0,-1-1 0 0,1-1 0 15,-4 2 0-15,-2-3 0 0,-6 3 0 0,1 0 0 16,-2 0 0-16,-5 0 0 15,1 0 0-15,-2 0 0 0,0 0 0 0,-2 0 0 16,0 0 0-16,0 0 0 0,0 0 0 0,0 0 0 16,0 0 0-16,0 0 0 0,0 0 0 0,0 0 0 15,0 0 0-15,0 0 0 0,0 0-408 0,0 0 169 16,0 0-985-16</inkml:trace>
  <inkml:trace contextRef="#ctx0" brushRef="#br1" timeOffset="-121365.77">5370 9131 2055 0,'0'0'0'0,"0"0"0"0,0 0 0 0,0 0 0 0,8 7 0 0,-1 2 0 0,4 2 0 0,-1 3 0 0,2-1 0 0,-2 4 0 0,5-2 72 0,0 6 101 0,0-6-66 0,-3 0-33 15,1-1-63-15,0 1-10 0,1-1 40 0,-3-1 0 16,-2 0-195-16,-2 0 98 15,-1 0 58-15,0 0-10 0,-4 1-146 0,0-1 69 16,-2 1 58-16,0-6-577 0,0 2 280 0,0-5 115 16</inkml:trace>
  <inkml:trace contextRef="#ctx0" brushRef="#br1" timeOffset="-121115.08">5665 8992 2026 0,'3'-2'0'0,"-2"0"0"0,1 2 0 0,-2 0 0 0,0 0 0 0,0 0 0 0,0 11 0 0,0 4 0 0,0 2 0 0,-3 6 0 0,-2 0 197 0,0 5-78 0,-1 1 53 15,-1 1-55-15,-3 4-43 0,3 0 0 0,-6 6 49 16,1-1-40-16,7-7 0 0,-5 4-87 0,1-2 18 16,1 3 0-16,3-4 28 0,0-1-127 0,-1-5 74 15,1 3 21-15,3-9 0 0,-1-1-196 0,1-1 109 16,2-7 16-16,-2-1 43 15,2-4-182-15,0-1 95 0,0-5 2 0,0-1-323 16,0 0 192-16,2 0 86 0,5-11-251 16,5-10 179-16</inkml:trace>
  <inkml:trace contextRef="#ctx0" brushRef="#br1" timeOffset="-120954.02">5791 9138 2074 0,'2'0'0'0,"1"0"0"0,1 2 0 0,-1-2 0 0,2 0 0 0,1 0 0 0,1 0 0 0,2 0 0 0,3 0 0 0,-1 0 0 0,2 0 156 16,2 0-57-16,-2 0-29 0,2 0-100 0,-1 2 35 0,-1 3 11 15,-1 1-437-15,-2 1 231 0,-2 3 115 16,-1-1 59-16,-2-1-597 0</inkml:trace>
  <inkml:trace contextRef="#ctx0" brushRef="#br1" timeOffset="-120788.7">5814 9333 2270 0,'-14'6'0'0,"5"-2"0"0,2 1 0 16,1-3 0-16,4-2 0 0,-1 0 0 0,3 0 0 0,0 0 0 0,0 2 0 0,9 0 0 0,5-2 121 0,4 1-45 0,1-1-1 0,1 0-33 0,1 0 10 0,1 0-207 16,0 3 99-16,-2-1 48 0,0-2 1 0,0 1-531 15,-2 1 297-15,-1-2 135 0,-2 0 72 16</inkml:trace>
  <inkml:trace contextRef="#ctx0" brushRef="#br1" timeOffset="-120527.25">6073 9151 2211 0,'0'-4'0'0,"0"2"0"0,1 0 0 0,3-1 0 0,4 1 0 0,0-2 0 0,2 1 0 0,2 1 0 0,3 2 0 0,0 0 0 0,0 0 96 16,0 5 182-16,0 6-119 0,1 4-58 0,-6 1-30 0,1 1 46 15,-5 1-43-15,0 3 1 0,-4 5-34 0,-2-2 44 16,0 4-1-16,-3-6-32 0,-9 4-12 0,-1-3 2 16,-3-1 0-16,4-7-62 0,-6 0 31 0,0 0 10 15,-1-3 21-15,2-4-47 0,-5 0 0 0,3-2 47 16,0-5-12-16,2-1-339 0,2 0 137 0,4 0 89 16,1 0 12-16,5 0-436 0,3-3 221 0,2-9 111 15,0 0-347-15,12-4 240 0,6-3 120 0,2 1-290 16,2-1 204-16</inkml:trace>
  <inkml:trace contextRef="#ctx0" brushRef="#br1" timeOffset="-120297.63">6412 9112 2075 0,'12'-7'0'0,"-7"-1"0"0,-4 3 0 0,-1 0 0 0,0 1 0 0,0 3 0 15,-12-1 0-15,1 2 0 0,-2 0 0 0,-2 0 0 0,0 7 98 0,0 3 290 0,0 3-178 0,0-1-85 0,5 4-41 0,0 1 60 16,2-2-51-16,3 2 10 0,2 2 18 15,3-1-39-15,0 0-1 0,0 2-81 16,8-1 0-16,3 0 52 0,3-2-10 0,-2-1-125 16,3 1 62-16,0-4 31 0,0 0 0 0,0 1-212 15,1-5 88-15,-2-1 72 0,0-2-9 0,-2-1-165 16,0-2 64-16,1-3 71 0,-1 0-373 0,1 0 206 16,-1 0 104-16,1-3-289 0,-3-7 186 0,3-3 107 15,1-1 50-15,1-7-299 0</inkml:trace>
  <inkml:trace contextRef="#ctx0" brushRef="#br1" timeOffset="-119963.31">6586 8877 2132 0,'-8'-8'0'0,"7"5"0"0,-4-1 0 0,4 2 0 0,-2-1 0 0,3-1 0 0,0 2 0 0,0-2 0 16,10 2 0-16,1 0 0 0,2 1 113 0,1 1-36 0,1 0 0 0,-2 0 36 0,-2 1-40 0,0 9-1 0,-3 1-128 15,-1 0 48-15,-1 1 1 0,-4 2 59 16,0 2-112-16,-2-1 50 0,0-1 1 0,-2 1 50 16,-7 0-61-16,-2-1 37 0,-3-1-41 0,1-2 73 15,-1-1-38-15,2-3 1 0,0-1 210 0,4-3-94 16,-1 1-47-16,4-2-28 0,1 0 240 0,3-2-125 16,-2 0-63-16,3 0-22 0,0 0 55 0,0 2-123 15,0-2-15-15,10 1 0 0,3 2 0 0,0-3 0 16,2 3 0-16,0 0 0 15,0-2 0-15,0 3 0 0,-1-1 0 0,-4 0 0 16,6 0 0-16,-6-1 0 16,4-1 0-16,-3-1 0 0,2 3 0 0,1-3 0 0,-4 0-259 0,5 0-65 15,-3 0 123-15,3 0 87 0,0 0-783 0</inkml:trace>
  <inkml:trace contextRef="#ctx0" brushRef="#br1" timeOffset="-111176.56">4675 11919 827 0,'0'0'0'0,"0"0"0"0,0 0 0 0,0 0 0 0,0 0 0 0,0 2 0 0,0-2 0 0,0 0 0 0,0 2 0 0,0-2 0 0,0 0 11 0,0 0 125 16,0 0-59-16,0 0-26 0,0 0 0 0,0 0 31 16,0 0-25-16,0 0 8 0,0 0-34 0,0 0 34 15,0 0-1-15,0 0-27 0,0 0 16 0,0 0 37 16,0 0-50-16,0 0-1 0,0 0 15 0,0 0-14 15,0 0-1-15,0 0 10 0,0 0-45 0,0 0 1 16,0 0 34-16,0 0-43 0,0 0 43 0,0 0 10 16,0 0-15-16,0 0-41 0,0 0 13 0,0 0 1 15,0 0 15-15,0 0-20 0,0 0-12 0,0 0 34 16,0 0-98-16,0 0 46 16,0 0 21-16,0 2-312 0,0-2 151 0,0 1 81 15,0-1 28-15,10 0-243 0</inkml:trace>
  <inkml:trace contextRef="#ctx0" brushRef="#br1" timeOffset="-110452.64">5534 10222 937 0,'0'0'0'0,"0"0"0"0,0-3 0 0,-2 2 0 0,1-1 0 0,-4-2 0 0,5 0 0 0,-1-1 0 16,1-1 0-16,0-2 0 0,0 1 72 0,0-1 65 0,0-3-48 0,4 0 1 0,1 2 25 0,0-1-26 15,1 1-10-15,-1 0 127 0,1 1-82 16,2 1-41-16,-2 3 0 0,-1-2 98 0,5 2-75 15,-3 3-33-15,4-2 1 0,1 3 39 0,-1 0-35 16,1 0 9-16,0 3-45 0,1 5 67 0,-2 5-34 16,-1 4 0-16,-1 0-56 0,-3 4 33 15,-1 7-10-15,-3-3-46 16,-2 1 46-16,0 1-1 0,0 2 1 0,0-10-27 16,-5 6-11-16,-3-3 38 0,-1-1-1 0,-1-3-75 15,-1 0 36-15,0-3-11 0,-2-3 41 0,0-4-71 16,0 0 31-16,-2-3-16 0,2-3-111 0,-2 0 70 15,0-2 36-15,1 0-111 0,-1 0 69 0,4-4 22 16,0-5 0-16,2 0-267 0,-1-2 146 0,4 1 45 16,3 1 42-16,1-3-209 0,2 1 126 0,0 1 51 15,0-2 42-15,5 2-305 0,11-1 168 0,0-2 84 16,4 1-263-16</inkml:trace>
  <inkml:trace contextRef="#ctx0" brushRef="#br1" timeOffset="-110151.53">5904 10040 1358 0,'0'-8'0'0,"0"1"0"0,0-3 0 0,-2 1 0 0,-1 1 0 0,-2 0 0 0,-1 1 0 0,1 0 0 0,1 3 0 0,-1-1 0 0,2 2 121 0,-4 1-46 16,1 1 85-16,-3 1-59 0,1 0-30 0,-3 6 0 15,0 6 101-15,0 5-71 0,-2 4-29 0,2-1 158 16,0 5-94-16,1-1-47 0,3-2 10 0,-1 10 22 15,6-3-39-15,-4-1-1 0,6 0-39 0,0 1 132 16,0-8-56-16,0 10-43 0,6-7 56 0,6-1-45 16,0-2 0-16,2-5-44 0,2-1-49 0,1 1 20 15,3-4-1-15,1-3-125 0,-1-2 77 0,1-4 39 16,-2 2 10-16,1-4-316 16,-4-1 143-16,3 0 87 0,-4 0 8 0,0-1-181 15,-5-5 69-15,3-3 78 0,-3-3-13 0,-3 3-351 16,0-2 211-16,-1-3 105 0,0-1-445 0,-2-4 280 0</inkml:trace>
  <inkml:trace contextRef="#ctx0" brushRef="#br1" timeOffset="-109959.45">6044 10088 2286 0,'0'0'0'0,"0"0"0"0,0 0 0 0,0 0 0 0,0 0 0 0,0 0 0 0,0 0 0 0,0 0 0 0,10 0 0 0,5 0 0 0,0 0 137 0,2-2-52 15,1 1 211-15,-1-2-128 0,1 2-62 0,-2-1-33 16,0 1-140-16,1-2 49 16,-6 1 30-16,3 2-459 0,-3 0 244 0,-4 0 133 0,0 0 50 0,-3 0-679 15,-3 5 289-15,2 3 192 0,-3 2 45 16</inkml:trace>
  <inkml:trace contextRef="#ctx0" brushRef="#br1" timeOffset="-109775.3">6096 10235 2110 0,'-5'5'0'0,"-2"3"0"0,1-2 0 0,2-3 0 0,3 1 0 0,-1-4 0 0,2 2 0 0,0 0 0 0,0 0 0 0,2-1 0 0,9 1 152 0,1-2 248 16,2 3-180-16,0-3-78 0,2 0-56 0,0 0-35 16,-4 0-9-16,4 0-1 0,-2 0 1 0,2 0-339 15,-4 1 164-15,-1-1 87 0,1 1 44 0,-3-1-621 16,3 0 321-16,-1 0 75 0,2 0-233 0,-1 0 209 0</inkml:trace>
  <inkml:trace contextRef="#ctx0" brushRef="#br1" timeOffset="-109327.61">6533 9878 1716 0,'-4'0'0'0,"2"0"0"0,0 0 0 0,1 0 0 0,1 0 0 0,0 0 0 0,0 0 0 0,0 0 0 0,5 0 0 0,8 0 0 0,4 0 234 0,4 0-96 16,3 0-49-16,-3 0 10 0,9 2 46 0,-4-2-52 0,3 2-26 15,-2-2 0-15,0 0-11 0,-3 0-6 16,6 0-9-16,-4 0-43 0,-6 0-1 15,4 0 44-15,-3 0-133 0,-3 0 76 0,-1 0 24 0,-4 0-1 16,-1 0-100-16,-3 0 31 0,0 0 42 0,-5 0-12 16,-1-2-300-16,-2 0 131 0,-1 0 90 15,0 0 4-15,0 1-257 0,-1-1 151 16,-9 2 92-16,-4-3-367 0</inkml:trace>
  <inkml:trace contextRef="#ctx0" brushRef="#br1" timeOffset="-108892.99">6586 9931 1991 0,'-8'0'0'0,"-2"0"0"0,1 0 0 0,0 0 0 0,1 0 0 0,4 0 0 0,2 0 0 0,-3 0 0 16,5 0 0-16,0 3 0 0,0 5 220 0,0 1-90 0,0 1 122 0,2 3-106 0,3 2-43 0,2 2-36 15,2 3 87-15,-2 5-56 0,0-1-29 0,-1 1 14 16,2 4-11-16,-4 0-31 0,-1 1-1 0,-1 0-24 15,1 0 25-15,-1-4 9 0,-2 5-9 0,0-6 0 16,0 1 0-16,0-4-1 0,-2 0-28 0,-5-3 39 16,2-2-11-16,0-2 1 0,-1-3 9 0,-2 0-49 15,2-5-1-15,-1 1 0 16,-1-2 0-16,-1-3 0 0,1-2 0 0,-1-1 0 16,-1 0 0-16,-1 0 0 0,1 0 0 0,-2-6 0 15,-1-6 0-15,-1 3 0 0,3-2 0 0,0-2 0 16,-4 2 0-16,5 1 0 0,-3 3-113 0,3-1 53 15,-2 2 8-15,2 4 79 0,-1 1-43 0,2-2-23 16,-1 3 18-16,2 0 103 0,-2 3-50 0,3 6 1 16,-3 3-47-16,4 1 42 0,-1 1 0 0,1 1-7 15,2 0-20-15,1 3-21 0,1-1-2 0,-2-1 50 16,3 0-212-16,-2-2 85 16,1 2 47-16,0-7-273 0,1 2 151 0,1-2 49 15,-2-1 42-15,2-2-291 0,0-3 167 0,0 0 73 16,0-3 52-16,0 0-383 0,2 0 212 0,8-3 106 15,6-12-126-15,-1 1 106 0</inkml:trace>
  <inkml:trace contextRef="#ctx0" brushRef="#br1" timeOffset="-108674.4">6634 10189 2474 0,'2'0'0'0,"1"0"0"0,-2 0 0 0,1 0 0 16,-2-1 0-16,2-1 0 0,3 2 0 0,0 0 0 0,2 0 0 0,2 0 0 0,2 0 211 0,0 2-86 0,3 4-32 16,-3 1 50-16,0 2-52 0,1-1-25 0,-3 2-54 0,0-3 0 15,0 2 39-15,-4 1-250 0,0-3 120 16,-1 0 60-16,-1 0 29 0,-1 1-448 16,0-2 244-16,2-2 20 0,-3 0 89 0,0-2-567 15,2-2 307-15,0 0 151 0</inkml:trace>
  <inkml:trace contextRef="#ctx0" brushRef="#br1" timeOffset="-108279.75">6957 10032 1962 0,'0'-4'0'0,"0"2"0"0,0-1 0 0,0 1 0 0,0 0 0 0,0 0 0 0,0 0 0 0,0 0 0 0,0 2 0 16,0 0 0-16,0 0 136 0,0 0-48 0,0 0 119 0,0 0-82 0,0 0-43 0,-3 6 101 15,-1 3-75-15,-2 3-35 0,1-1 1 0,-3 4 70 16,1 4-52 0,-2-1-16-16,-2 5 10 0,-1-1-46 0,1 1 1 0,-1 0-1 15,0 5 43-15,-1-6 10 0,1 8-52 0,1-4-1 16,-1 3-32-16,1-2 32 0,1 0 1 0,3-3-13 16,-2 7-28-16,1-6 0 0,0 2 0 0,3 0 0 15,-2 0 0-15,0 2 0 0,-2-1 0 16,1 0 0-16,2 0 0 0,-2 1 0 15,1-2 0-15,-1-4 0 0,1 2 0 0,2-3 0 0,-4-3-29 0,3-2 5 16,1 0-1-16,1-6-5 0,-2 2-2 16,3-4 27-16,1 1 6 0,-2-4-88 15,3 0 40-15,-2-1-15 0,1-1-57 0,0 0 45 16,1-3 28-16,-2-1-13 0,3 2-31 0,-1-2 25 16,1 0 0-16,0 0 10 0,0 0-186 0,0 0 100 15,0 0 40-15,0 0-349 0,0 0 205 16,0 0 101-16,0 0 52 0,1-2-519 0</inkml:trace>
  <inkml:trace contextRef="#ctx0" brushRef="#br1" timeOffset="-108085.58">7102 10689 3737 0,'-10'-2'0'0,"7"1"0"0,3 1 0 0,-4-3 0 0,-1 1 0 0,3 1 0 0,1-1 0 0,1 0 0 0,-3 2 0 0,3-2 0 0,0 2 147 0,0 0-100 15,0-1-618-15,0 1 278 0,0 0 165 0,0 0 83 16</inkml:trace>
  <inkml:trace contextRef="#ctx0" brushRef="#br1" timeOffset="-104886.08">15021 12361 1877 0,'-4'0'0'0,"3"-2"0"0,-4 0 0 0,3-4 0 0,2-2 0 0,0 1 0 0,0-2 0 0,0-1 0 0,2-1 0 0,3-1 0 0,4 0 142 0,2-5-52 0,0-1 67 16,4 4-60-16,2-3-18 0,3-2-11 0,-4 6 119 16,7-4-74-16,-3 3-37 0,1 0 77 0,-3 4-47 15,5-1-38-15,-4 4-1 0,1 0-13 0,-3 1-15 16,0 4 10-16,0 0-10 0,-2 2 41 15,0 0 1-15,-1 0-42 0,0 7 0 0,-1 1 65 0,2 1-37 16,2 1-7-16,-2-5-60 16,3 3 0-16,-2-1 0 0,3-1 0 0,-1 0 0 15,3-2 0-15,-1-1 0 0,-2-1 0 0,1-2 0 16,-3 0 0-16,2 0 0 0,-2 0 0 0,-1 0 0 16,0 0 0-16,-3-2 0 0,-1-4 0 0,-2 1 0 15,-1-1 0-15,-2 0-252 0,-3 1 57 0,-1 1 83 16,0-2-469-16,-2 3 276 0,0-1 133 0,0 0 66 15,-7 2-571-15,-4 1 318 0</inkml:trace>
  <inkml:trace contextRef="#ctx0" brushRef="#br1" timeOffset="-104675.46">15274 12135 2705 0,'-9'1'0'0,"1"6"0"0,3-2 0 0,-1 1 0 0,1 1 0 0,1 1 0 0,2 3 0 0,0 2 0 0,2 5 0 0,0 4 0 0,0 2 306 0,0 3-133 0,0 1 103 16,2 8-124-16,0 1-56 0,0 7-29 0,1-6 44 16,-1 4-66-16,0-8-45 0,0 5 0 15,0-3-28-15,0-3-44 0,-1-2 56 0,1-3 27 16,2-8-446-16,-1 0 233 0,-2-9 119 0,1 0-654 16,0-5 323-16,2-5 187 0,1-1-152 0,1-6 174 0,5-16 84 15</inkml:trace>
  <inkml:trace contextRef="#ctx0" brushRef="#br1" timeOffset="-104468.46">15428 12224 2690 0,'2'-10'0'0,"2"7"0"0,-2 1 0 0,-2 0 0 0,0 2 0 0,0 0 0 0,0 9 0 0,0 4 0 0,0 5 0 0,0 6 0 0,0-1 207 0,0 6-74 0,0 3 395 0,1 4-244 15,1 0-195-15,0 1-89 0,0 0 0 0,1 1 0 16,-1 0 0-1,1-3 0-15,-1-1 0 0,0 2 0 0,0-4 0 0,-1-6 0 0,1 4 0 16,-2-7 0-16,0-2-391 0,0-6 51 16,0-5 169-16,0-2-57 0,0-2-360 0,2-5 275 15,0-1 137-15,3 0-433 0</inkml:trace>
  <inkml:trace contextRef="#ctx0" brushRef="#br1" timeOffset="-104251.88">15754 12444 3069 0,'0'-5'0'0,"0"4"0"0,0 1 0 0,0 0 0 0,0 0 0 0,0 0 0 0,0 0 0 0,0 0 0 0,0 0 0 0,0 0 0 16,0 0 378-16,3 1-170 0,1 3-75 0,1 4-162 0,1-2 34 15,-2 1 0-15,1-2 34 0,0 3-491 0,-4-2 254 16,1 0 114-16,0-3 61 0,0 1-290 0,0-2 175 15,-2 0 88-15,0-2-753 16,0 0 387-16,0 0 189 0</inkml:trace>
  <inkml:trace contextRef="#ctx0" brushRef="#br1" timeOffset="-103910.25">16114 12080 2833 0,'-2'0'0'0,"2"0"0"15,-2 0 0-15,2 0 0 0,0 0 0 0,0 0 0 0,0 0 0 0,7 0 0 0,11 0 0 0,-2 0 0 0,10 0 92 0,1 0 446 0,3 0-240 0,2 0-134 0,2 0-158 16,-3 3-6-16,5-1 0 0,-1 0 0 0,-2-2 0 16,-1 2 0-16,-2-2 0 0,-1 0 0 15,-4 0 0-15,-2 0 0 0,-2 0 0 0,-5 0-229 16,-4 0-79-16,-3 0 162 0,-3 0-8 0,-5 0-263 16,1 0 180-16,-2 0 103 0,-2 0-382 0,-10 0 239 15,-6 0 118-15,0 0 61 0,-6-2-374 16,-6-6 221-16</inkml:trace>
  <inkml:trace contextRef="#ctx0" brushRef="#br1" timeOffset="-103591.14">16285 12044 1956 0,'-28'5'0'0,"1"3"0"0,4 0 0 0,2 2 0 0,0 2 0 0,2-1 0 0,4 2 0 0,1 2 0 0,7 2 0 0,0 5 0 0,5 4 150 0,2 3-56 0,0 3 406 0,0 9-231 16,0-6-105-16,2 15-68 0,3-1 277 0,2-3-167 15,-1 5-83-15,-1-4-123 0,-2-6 0 0,1 8 0 16,-2-13 0-16,-1 1 0 0,-1-4 0 0,0-6 0 15,0-3 0-15,0-4 0 0,-1-10 0 0,-3 0 0 16,-1-4 0-16,-4-6 0 0,0 0 0 0,0 0 0 16,-3-13 0-16,1-5 0 15,-1-4-68-15,0 2-153 0,-1-9 83 0,1 4 56 16,3 7-9-16,-2 0 26 0,1 1-2 0,3 7 17 16,-1-2 197-16,3 7-93 0,-2-1-47 0,2 5 1 15,1 1 293-15,-1 0-141 0,1 1-83 0,-1 14-49 16,-1 3-28-16,0 4 0 15,1-3 0-15,-1 3 0 0,1 7 0 0,1-9 0 0,0 2-188 0,3-1 81 16,-1-2 54-16,2-5 4 16,0-2-627-16,0-1 319 0,2-6 159 0,8-4 79 15,3-1-548-15,3-1 303 0</inkml:trace>
  <inkml:trace contextRef="#ctx0" brushRef="#br1" timeOffset="-103418.68">16218 12471 3100 0,'5'-7'0'0,"0"2"0"0,1 0 0 0,-1 2 0 0,2 2 0 0,-2 1 0 0,3 0 0 0,1 0 0 0,3 10 0 0,-3 1 0 0,2 5 270 15,0-2-115-15,0 1-58 0,-2 2-19 0,3-2-238 0,-3 1 100 16,1-3 50-16,0-5 24 0,-3 0-619 0,0-1 331 16,0-4 150-16,3-3 81 0,-2 0-774 0,-1 0 335 15,0-12 221-15,0-4-193 0</inkml:trace>
  <inkml:trace contextRef="#ctx0" brushRef="#br1" timeOffset="-103233.04">16491 12373 1748 0,'6'-22'0'0,"0"3"0"0,-3 6 0 0,3 0 0 0,-2 1 0 0,-3 8 0 0,1 1 0 16,0 2 0-16,-2-1 0 0,0 2 0 0,0 7 259 0,0 10-109 0,0 7 482 0,-4 3-297 16,-5 7-138-16,-2 5-84 0,-2 2 384 0,0 2-497 0,-1 3 0 0,1-3 0 15,3-4 0-15,-8 8 0 0,5-4 0 0,-2-4 0 16,2 3 0-16,0-4 0 0,0-4 0 0,-1 1 0 15,5-3-143-15,2-7 39 0,1-4-697 0,3-3 326 16,3-7 210-16,0-1 109 0,0-6-500 0,0-2 308 16,1-2 155-16</inkml:trace>
  <inkml:trace contextRef="#ctx0" brushRef="#br1" timeOffset="-102763.27">16073 11909 2124 0,'-14'-11'0'0,"3"7"0"0,-2 3 0 0,-2-1 0 0,2 2 0 0,-1 0 0 0,-4 13 0 0,1 8 0 0,0 7 0 0,2 6 0 0,-1 11 137 0,0 3-50 16,1 4 244-16,4 4-147 0,0 2-73 0,3 0-27 15,0 14 110-15,4-9-78 0,4 3-39 0,0-4-24 16,0-9-16-16,2 5 10 0,8-4-10 0,5-3-289 16,2-2 145-16,3-4 72 0,3-3-199 0,-4-3 144 15,8 3 38-15,-4-7 41 0,-2-8-659 16,2 1 316-16,-1-8 158 0,-1-5 71 0,0-6-325 15,2-7 206-15,0-2 104 0</inkml:trace>
  <inkml:trace contextRef="#ctx0" brushRef="#br1" timeOffset="-102363.34">16595 12038 2308 0,'0'-13'0'0,"0"3"0"0,0 3 0 0,0-2 0 0,0 3 0 15,0 0 0-15,0 2 0 0,2 0 0 0,-1 1 0 0,5 1 0 0,3 2 264 0,5 0-117 0,0 2 207 0,4 11-157 0,-2 3-79 0,3 5-39 0,0 6 248 16,1 3-190-16,0 7-137 0,-1 1 0 0,-7 5 0 0,1 2 0 16,-3 3 0-16,-4 8 0 15,-3 5 0-15,-3 1 0 0,0 0 0 0,0-1 0 16,-5-9 0-16,-7 6 0 0,-1-2 0 0,-1-3 0 16,-4-1 0-16,-1-5 0 0,1-8 0 0,-5 1 0 15,2-9 0-15,-2-4 0 0,-2-3 0 16,0-6-86-16,2-5-83 0,-5-4 34 0,5-3-192 15,3-6 143-15,-1 0 72 0,3 0-478 0,1-9 266 0,4-12 147 16,3-1-445-16,6-2 292 16,3-7 146-16</inkml:trace>
  <inkml:trace contextRef="#ctx0" brushRef="#br1" timeOffset="-101649.22">16570 11604 1638 0,'0'-5'0'0,"0"2"0"0,0 0 0 0,0 1 0 0,0-2 0 0,0 2 0 16,0 0 0-16,0 1 0 0,0-2 0 0,2 2 0 0,5-3 111 0,2-1-36 0,0 4 10 0,2-3 129 0,0 2-87 15,0 1-45-15,0 1 1 0,3 0 99 0,-5 0-62 16,5 0-45-16,-3 6 0 0,-2 3 16 0,-2 0-26 16,1 4 0-16,-2 0 11 0,-3 5-9 0,1-4-29 15,-2 3 1-15,0 2-5 16,-2 1 4-16,0 1 11 0,0 0-70 0,-6 0 29 0,-1-3 1 0,-2 1 30 15,-3-2-151-15,3-1 82 16,-3-4 7-16,1-1 26 0,-2-2-99 0,1-2 53 16,2-4 10-16,0 1 116 0,-1-2-48 0,1-2 1 15,3 2-53-15,-1-2 160 0,2 0-68 0,3 0-33 16,1 0 325-16,0 0-330 0,2 0-37 0,0 0 0 16,0 0 0-16,0 0 0 0,2 0 0 0,7 0 0 15,5 1 0-15,0 2 0 0,6-2 0 0,-1 1 0 16,4 2 0-16,-2-3 0 15,6 3 0-15,-4 1 0 0,0-2 0 0,-2 1 0 0,6 1 0 16,-3 1 0-16,-4-2 0 0,1 0 0 16,0-1 0-16,-3 1 0 0,0-1 0 0,-4 2 0 15,0-3 0-15,-4-2 0 0,1 0 0 0,-2 0 0 16,-2 0 0-16,-2 0 0 0,-1 0 0 0,0 0 0 16,-3 0 0-16,2-2 0 0,-1 0 0 0,-2-1 0 15,0 2 0-15,0 1 0 0,0-2 0 0,0-1 0 16,0 3 0-16,0 0 0 0,0 0-458 0</inkml:trace>
  <inkml:trace contextRef="#ctx0" brushRef="#br1" timeOffset="-98471.1">19464 12122 3110 0,'-2'-2'0'0,"2"2"0"0,0 0 0 0,0 0 0 0,6 0 0 0,7 0 0 0,4 0 0 0,4 0 0 0,2 0 0 0,4 0 0 0,3 2 159 0,2 2-48 0,3 2 42 0,-2-3-57 16,1 1-27-16,0 0-183 0,-2-3 77 0,-6 3 50 16,8-2-544-16,-6 1 286 0,-6 0 143 0,-1 1 72 0,-2 3-888 15</inkml:trace>
  <inkml:trace contextRef="#ctx0" brushRef="#br1" timeOffset="-98314.68">19646 12585 3479 0,'-26'26'0'0,"3"-2"0"0,1-4 0 0,9-6 0 0,4-1 0 0,3-4 0 0,6-3 0 0,0-1 0 0,6-1 0 0,15-2 0 0,2-2 163 0,7 0 60 15,2 0-157-15,2 0-66 0,2 0 0 0,2-2-120 16,-3 0-43-16,1 0 101 0,1 1-813 0,0 1 453 16,-2 0 231-16</inkml:trace>
  <inkml:trace contextRef="#ctx0" brushRef="#br1" timeOffset="-98024.23">20503 11978 3931 0,'-19'-4'0'0,"6"4"0"0,-1 0 0 0,0 0 0 0,-3 11 0 0,2 3 0 0,1 8 0 0,2 1 0 0,1 6 0 0,-1 13 0 0,6-1 0 0,5 5 0 16,1 4 0-16,0 4 0 0,3-1 0 0,10 2 0 15,4-3 0-15,2-2 0 0,1-1 0 0,1-3 0 0,2-3 0 16,-1-4 0-16,1-3 0 0,-4-8 0 0,4 2 0 16,-3-6 0-16,-3-6 0 0,-1-4 0 0,2-4-751 15,-2-6 253-15,0-4 235 0,-2 0-476 0,2-3 349 16,-3-12 176-16,0-7 87 15</inkml:trace>
  <inkml:trace contextRef="#ctx0" brushRef="#br1" timeOffset="-97704.4">20788 12293 3233 0,'0'-13'0'0,"0"5"0"0,0-5 0 0,0-2 0 0,0-2 0 0,4 1 0 0,3-4 0 0,5 0 0 0,1-1 0 0,4 3 0 0,1-3 246 16,2 2-103-16,-1 4-42 0,4-3 19 0,0 3-40 16,-4 6-72-16,3 0-8 0,-3 6 0 0,2 1 0 15,-3 2 0-15,0 0 0 0,3 13 0 0,-3 2 0 16,1 3 0-16,-3 0 0 0,7 4 0 0,0-1 0 16,-1-3 0-16,3 0 0 0,1-3 0 0,0-3 0 15,3-1 0-15,-3-1 0 0,2-2 0 0,-1-4 0 16,-2-1 0-16,-4-1 0 15,4 1 0-15,-2-3 0 0,-5 0 0 0,1 0 0 16,-1 0 0-16,-2-5 0 0,-4 0 0 0,0-1 0 16,-4 2 0-16,-3-1 0 0,-1 0-137 0,-2 2-86 15,-2-3-581-15,0 3 382 0,-6-1 192 0,-8 0 95 16,-4 1-306-16</inkml:trace>
  <inkml:trace contextRef="#ctx0" brushRef="#br1" timeOffset="-97499.85">21012 12201 3559 0,'-10'1'0'0,"3"6"0"0,2-4 0 0,0 3 0 0,5 0 0 0,0 3 0 0,0 4 0 0,0 2 0 0,2 8 0 0,3 1 0 0,0 3 227 0,2 4-83 0,-3 1-143 0,0 4-1 16,-1-1 0-16,-1 1 0 0,1 2 0 0,-3-4 0 15,0 0 0-15,0-3 0 0,0-1 0 16,0-8 0-16,0-1 0 0,2-7 0 0,-2-1 0 15,1-5-128-15,1-5-928 0,0-3 486 16,0 0 256-16,3-6 140 0</inkml:trace>
  <inkml:trace contextRef="#ctx0" brushRef="#br1" timeOffset="-97292.58">21162 12239 3931 0,'0'-2'0'0,"2"0"0"0,-2 2 0 0,0 0 0 0,0 7 0 0,2 10 0 0,-2 6 0 0,1 3 0 0,1 6 0 0,3 1 0 0,-2 11 0 16,3-8 0-16,-1 9 0 0,1-3 0 0,-3-7 0 16,6 10 0-16,-4-10 0 0,2 1 0 0,-1-5 0 15,-1 0 0-15,2-5 0 0,-4-5 0 0,1-3 0 16,-2-6 0-16,2-3 0 0,-3-3 0 0,-1-3 0 16,0-3-839-16,0 0 383 0,0 0 199 0,0-1-117 15,0-11 167-15,0-5 85 0</inkml:trace>
  <inkml:trace contextRef="#ctx0" brushRef="#br1" timeOffset="-97031.15">21454 12520 3823 0,'0'0'0'0,"0"0"0"0,0 0 0 0,0 0 0 0,0 0 0 0,0 0 0 0,1 0 0 0,7 0 0 0,4 0 0 0,4 0 0 0,7 0 108 15,-1 0-108-15,4 0 0 0,2 0 0 0,-1 0 0 16,6 2 0-16,-2-2 0 0,0 3 0 0,-2 0 0 16,-1-2 0-16,-5 2 0 0,0 0 0 0,-3-1 0 15,-3 0 0-15,-6-1 0 0,-2-1 0 0,-2 3 0 16,-2-3 0-16,-3 0 0 0,-1 0 0 0,-1 0 0 16,0 0 0-16,0 0 0 0,0 0 0 0,0 0 0 15,0-3 0-15,0 2 0 0,0-1 0 0,-1 0 0 16,1 0-837-16</inkml:trace>
  <inkml:trace contextRef="#ctx0" brushRef="#br1" timeOffset="-96374.52">22441 12450 1771 0,'-10'-7'0'0,"1"-2"0"0,-2-2 0 0,0-4 0 0,1-2 0 0,5-6 0 0,5 3 0 0,0-11 0 0,0 4 0 0,11-4 0 0,8-1 184 0,6-2-72 0,-4 6 224 0,11-4-153 16,-5 10-72-16,3 0-36 15,-2 2 234-15,2 8-135 0,-5 4-57 0,-1 2-44 16,0 4 147-16,-1 2-91 0,3 6-44 0,-5 11-33 16,-1 2-52-16,1 3 0 0,0 2 0 0,-1 0 0 15,3 0 0-15,0-4 0 0,5 3 0 0,-1-4 0 16,3-3 0-16,0 0 0 16,0-3 0-16,0-3 0 0,2-1 0 0,-4-6 0 0,-1-3 0 15,0 0 0-15,-1 0 0 0,-5-2 0 16,-1-2 0-16,-2-6-235 0,-3 2 24 0,-2-2-154 15,-8 4 163-15,3-1 81 0,-7 0 32 0,-1-1-536 16,0 1 293-16,-5-1 146 0</inkml:trace>
  <inkml:trace contextRef="#ctx0" brushRef="#br1" timeOffset="-96163.65">22840 12233 3145 0,'-14'9'0'0,"3"1"0"0,4-1 0 0,-1 2 0 0,2 3 0 0,3 3 0 0,-1 7 0 0,2 0 0 0,0 4 0 0,2 2 0 0,-2 4 210 16,2 2-91-16,0-3 115 0,0 3-98 15,-1 0-49-15,1-2-87 0,0-1 0 0,0 0 0 0,0-5 0 16,0 0-197-16,0-7 32 0,0 0 103 0,0-5 60 16,0-5-648-16,0-2 231 0,1 0 206 0,1-7-542 15,2-2 357-15,3 0 170 16,0-12 99-16</inkml:trace>
  <inkml:trace contextRef="#ctx0" brushRef="#br1" timeOffset="-95965.86">22897 12415 2820 0,'0'-15'0'0,"0"6"0"0,0 3 0 0,0 0 0 0,0 3 0 0,0 0 0 0,3 3 0 0,1 5 0 15,3 13 0-15,-2 3 0 0,1 12 129 0,-1-1-44 0,2 4 536 0,0 1-345 0,-3 1-276 0,3 1 0 0,-2-2 0 0,2-4 0 16,-2 1 0-16,1-4 0 15,-3-2 0-15,1-5 0 0,-2 1 0 0,0-3-77 16,-2-4-181-16,0-1 149 0,0-7-313 0,0-3 100 16,0 0 152-16,0-3 8 0,0-3-437 0,0 0 280 15,0-1 140-15,0-13 60 0</inkml:trace>
  <inkml:trace contextRef="#ctx0" brushRef="#br1" timeOffset="-95746.79">23313 12362 3707 0,'2'-3'0'0,"-1"1"0"0,1 0 0 0,-2 2 0 0,0 0 0 0,2 0 0 0,3 0 0 0,4 10 0 0,0 4 0 0,4 1 0 0,2 5 214 0,0-2-204 0,4 3-10 16,0-1 0-16,-1-1 0 0,3-1 0 0,-3 1 0 15,0-4 0-15,1 1 0 16,-1-1 0-16,-3-5 0 0,-2 2 0 0,-4-4 0 15,1-1-344-15,-2-1-51 0,-3-3 84 0,-1 2 140 16,-2-5-328-16,-1 0 230 0,4 0 104 0</inkml:trace>
  <inkml:trace contextRef="#ctx0" brushRef="#br1" timeOffset="-95403.78">23741 12242 3006 0,'2'-5'0'0,"0"1"0"0,-1 3 0 0,1-2 0 0,-2 1 0 0,0 1 0 0,0-1 0 0,0 2 0 0,0 0 0 16,0 0 0-16,0 0 531 0,0 0-251 0,0 8-166 0,0 4-114 0,0 5 0 15,0 6 0-15,-5 3 0 0,-6 6 0 0,-5 8 0 16,2-1 0-16,-3 6 0 0,-1 1 0 0,-2 6 0 0,-1-2 0 16,0 5 0-16,3-2 0 0,-3 3 0 0,3-2 0 15,1 3 0-15,4-1 0 16,-3-1 0-16,5-1 0 0,1-2 0 0,1-1 0 15,4-10 0-15,-4 8 0 0,2-7 0 0,0-12 0 16,1 3 0-16,-1-3 0 0,0-7 0 0,-1-1 0 16,0-1 0-16,3-7 0 0,-1 0 0 0,1-5 0 15,-1-1 0-15,2-1 0 0,0-5 0 0,1 2 0 16,-1-2 0-16,2-2 0 0,0 2 0 0,1-2 0 16,-1 0 0-16,0 0 0 0,2-2 0 15,0-10-261-15,0-6-23 0,0-7 122 16,4-4-778-16,6-13 451 0,3-6 224 0</inkml:trace>
  <inkml:trace contextRef="#ctx0" brushRef="#br1" timeOffset="-95163.13">23876 12179 3900 0,'15'-25'0'0,"4"10"0"0,3 5 0 0,3 1 0 0,-2 3 0 0,0 3 0 0,2 3 0 0,2 3 0 0,-1 15 0 0,0 6 0 0,1 13 31 0,-5 5-31 16,-1 7 0-16,0 10 0 0,-10 0 0 0,-1-4 0 0,1 4 0 0,-8 0 0 16,-1-1 0-16,-2-1 0 0,-2-5 0 0,-13-1 0 15,-4-5 0-15,-2 2 0 0,-3-7 0 16,-1-4 0-16,5-6 0 0,-4-1 0 0,-3-5 0 16,3-4 0-16,0-2 0 0,-1-6 0 15,6-3 0-15,-1-3 0 0,8-3-360 0,2-2-226 16,8-2 275-16</inkml:trace>
  <inkml:trace contextRef="#ctx0" brushRef="#br1" timeOffset="-94414.86">25234 12515 1387 0,'-8'-11'0'0,"1"1"0"0,4-2 0 0,-3-3 0 0,0-1 0 0,0-1 0 0,1 0 0 0,-1-2 0 0,1 0 0 0,1 2 0 0,-2 3 127 15,-1-2-50-15,-1 3 100 0,1 2-70 0,-1 3-35 16,-1-1 0-16,0 4 52 0,-5 3-48 0,1 0 0 15,-2 2 176-15,-4 8-107 0,-2 10-54 16,-1 10-27-16,-2 8 202 0,3 6-115 0,0 3-57 16,5 1-28-16,0 3 171 0,9-10-90 0,1 4-60 15,6-2-51-15,0-6-36 0,0-5 0 0,11-5 0 16,3-4 0-16,2-1 0 0,2-7 0 0,2-4 0 16,1-6 0-16,2-3 0 0,-1 0 0 15,1-4 0-15,1-16 0 0,-3-6 0 16,-3-4 0-16,1-6 0 0,-3-7 0 0,2-2 0 15,-5-2 0-15,0-3 0 0,2-13 0 0,-3 11-5 16,0-17-109-16,0 1 45 0,1 2 13 0,-2-4 1 16,3 5-64-16,-5 7 33 0,2-4 23 0,-1 9-72 15,-7 13 48-15,1 7 25 0,-2 9 1 0,0 8 197 16,-2 3-82-16,0 6-45 0,0 5 456 16,0 2-239-16,0 0-204 0,-4 21-22 0,-1 9 0 0,-2 7 0 15,2 7 0-15,-1 4 0 16,3 5 0-16,-1 3 0 0,2 2 0 0,0 1 0 15,2 8 0-15,0-7 0 0,0 2 0 0,2-7 0 16,5 3 0-16,2-2 0 0,3-7 0 0,1-4 0 16,1-9 0-16,-2 0 0 0,4-7 0 0,-3-8 0 15,-1-2 0-15,2-6 0 0,-1-3 0 0,-3-5 0 16,1-1 0-16,-5-4 0 0,2 0 0 0,1 0 0 16,-4-4 0-16,1-11-517 0,-1-6 124 0,1-4 178 15,0-2-614-15,3-14 396 0</inkml:trace>
  <inkml:trace contextRef="#ctx0" brushRef="#br1" timeOffset="-94249.64">25621 12262 2890 0,'2'-5'0'16,"0"0"0"-16,0 2 0 0,-1 1 0 0,1 1 0 0,0 1 0 0,3 0 0 0,4 0 0 0,2 6 0 0,2 3 0 0,0 4 671 0,2 0-316 0,0 4-340 0,2 4-15 15,0 0 0-15,-4 1 0 0,2 1 0 16,-2 0 0-16,-1-3 0 0,0-1 0 0,0-1 0 15,-1-2-302-15,-2-5-53 0,0-2 197 0,2-6 106 0,-2-1-963 16,4-2 489-16</inkml:trace>
  <inkml:trace contextRef="#ctx0" brushRef="#br1" timeOffset="-93907.7">26098 11994 2402 0,'8'-12'0'0,"-4"4"0"0,1 2 0 0,-2 2 0 0,1 1 0 0,-3 1 0 0,2 0 0 0,-3 2 0 0,0 0 0 0,0 0 0 0,0 11 89 0,0 10 430 0,-9 5-241 16,-6 6-112-16,-4 10-68 0,-4 2 281 0,1 7-379 15,-9 9 0-15,4 4 0 0,-3 7 0 0,-5 14 0 16,4-2 0-16,-3 2 0 0,-2-2 0 0,-1 0 0 16,7-9 0-16,-2 2 0 15,2-3 0-15,7-4 0 0,9-17 0 0,-4 1 0 16,9-13 0-16,0 3 0 0,1-10 0 0,2-3 0 15,1-9 0-15,0-1 0 0,3-2 0 0,-2-8 0 16,0 0 0-16,2-1 0 0,-2-3 0 0,2-2 0 16,0-3 0-16,-1 2 0 0,3-3 0 0,-2 2 0 15,0-2 0-15,2 0 0 0,-2 0 0 0,0 0 0 16,2 0 0-16,-1 0 0 0,-3 0 0 0,2 1 0 16,-3-1 0-16,2 2 0 15,-1-2 0-15,1 0 0 0,-3 0 0 0,2 0 0 16,2 0-1070-16,-3 2 432 0</inkml:trace>
  <inkml:trace contextRef="#ctx0" brushRef="#br1" timeOffset="-91144.78">7695 13714 2459 0,'-8'-6'0'0,"3"1"0"0,1 0 0 0,4-1 0 0,0-1 0 0,0-5 0 0,10 1 0 0,10 0 0 0,2 1 0 0,8-1 0 0,0 3 125 0,0 4-43 0,1-1 0 0,0 4-86 16,-7 1 53-16,1 0-10 0,-3 3 0 15,-3 10-120-15,-5 2 60 16,-2 2 40-16,-5 8-10 0,-5-2-80 0,-2 4 56 0,0 0 1 0,-7 0 46 16,-5-6-21-16,-2 6 6 0,0-11-38 15,-1 1 212-15,-2-1-91 0,2-6-41 0,3 2 93 16,1-5-66-16,3 1-15 0,2-2 0 0,1-2 69 15,5 2-51-15,0 1-15 16,0 2-69-16,5 2 0 0,10 2 34 0,4 3 0 16,4-2-34-16,-5 2 9 0,11 2 25 0,-5 2-23 0,-2-1-16 15,0 4 0-15,-3 0 0 16,-6 0 0-16,1 5 0 0,-9 0 0 0,-3-1 0 0,-2 4 0 0,0-3 0 16,-13-2 0-16,-9-1 0 0,-4-3 0 15,-3 1 0-15,-5-6 0 0,-7-2 0 16,8-5 0-16,-15-4 0 0,5-2 0 0,1-4 0 15,7 0 0-15,0 0 0 0</inkml:trace>
  <inkml:trace contextRef="#ctx0" brushRef="#br1" timeOffset="-91077.6">7602 14400 391 0,'-25'-24'1480'0,"6"-4"-740"0,4-2-370 0,8-2-185 16,6-2-810-16,1 0 293 0,7-4 147 0,14 3 72 0,11-2-631 0</inkml:trace>
  <inkml:trace contextRef="#ctx0" brushRef="#br1" timeOffset="-90812.06">8231 13696 2748 0,'5'5'0'0,"0"7"0"0,-4-3 0 0,-1 1 0 0,0 3 0 0,0-2 0 0,2-2 0 0,4 0 0 0,3 3 0 0,3-3 0 0,0-1 103 15,3-1 147-15,1-1-96 16,3-4-63-16,-1-1-18 0,1-1-34 0,-1 0 0 0,0-1 10 16,-2-10-118-16,-2-5 54 0,-5-1 27 15,-2 1-62-15,-3-3 44 0,-3-2 10 0,-1 3 35 16,-7-5 69-16,-5 4-34 0,-8 1 0 0,0 0-93 15,0 5 220-15,-7 0-169 0,1 8-32 0,-1 3 0 16,0 2 0-16,-2 0 0 0,3 9 0 16,1 6 0-16,4 2 0 0,7 0 0 0,0 2 0 0,7 2 0 15,5-3 0-15,2 0 0 0,2 4-256 16,12-5-115-16,7-2 144 0,2-1 106 0,4-1-760 16,3-1 426-16</inkml:trace>
  <inkml:trace contextRef="#ctx0" brushRef="#br1" timeOffset="-90361.69">9284 13743 2269 0,'0'-8'0'0,"-2"1"0"0,2 1 0 0,-2 4 0 0,1-2 0 0,1 2 0 0,0 2 0 0,0 6 0 0,1 15 0 0,6 6 0 0,2 3 285 16,0 17-127-16</inkml:trace>
  <inkml:trace contextRef="#ctx0" brushRef="#br1" timeOffset="-90180.63">9352 14496 3931 0,'0'7'0'0,"0"-3"0"16,0-4 0-16,0 0 0 0,7-13 0 0,1-17 0 0,6-9 0 0,2-7 0 0,6-14 0 0,-3 0 0 0,4-4 0 0,0 1 0 0,-1 2 0 0,-5 11 0 0,2 1 0 0,-6 10 0 16,-1 1 0-16,0 4 0 0,-6 7 0 0,-1 7 0 15,2 1 0-15,-2 8 0 0,2 1 0 0,-3 5-433 16,3 1 12-16,3 4 180 16,1 0 106-16,2 4-681 0,1 13 389 0,-2 4 193 15</inkml:trace>
  <inkml:trace contextRef="#ctx0" brushRef="#br1" timeOffset="-89980.05">9779 14143 2909 0,'0'5'0'0,"0"9"0"0,0-5 0 0,0-1 0 0,0-1 0 0,0 2 0 0,2 0 0 0,7 1 0 0,2 2 0 0,5-1 0 0,0 0 201 0,1 2-81 0,-1 1 145 16,4-2-113-16,-3 3-56 0,-3 1-274 0,2-1 104 15,-3-3 56-15,0 2 30 0,-3-3-627 0,-1 0 328 16,-2-3 174-16,0-3 71 0,3-1-771 0,-2-2 387 16,1-2 193-16,1 0-110 0</inkml:trace>
  <inkml:trace contextRef="#ctx0" brushRef="#br1" timeOffset="-89758.85">10135 14026 2903 0,'-3'-4'0'0,"-1"1"0"0,-1 0 0 0,1 2 0 0,-3 1 0 0,4 0 0 0,-1 1 0 0,2 13 0 0,-1 7 0 0,-1 4 0 0,-1 12 114 0,-2 6 442 0,-2 8-259 0,2 5-236 0,-4 12-61 15,-1-1 0-15,-1 5 0 16,0 3 0-16,-2 1 0 0,0 5 0 0,0 3 0 16,1-6 0-16,2-5 0 0,2-5 0 0,2-18 0 15,5-3 0-15,1-3 0 16,0-8 0-16,2-10 0 0,0-5-414 0,0-11-70 0,0-2 189 0,0-5 133 15,0-3-646-15,0-1 385 0</inkml:trace>
  <inkml:trace contextRef="#ctx0" brushRef="#br1" timeOffset="-89324.85">9257 13735 1857 0,'-7'-6'0'0,"4"3"0"0,-1-3 0 0,0 0 0 0,3 0 0 0,-1 3 0 0,2 1 0 0,-2 0 0 0,2 1 0 16,0 1 0-16,0 0 237 0,0 7-98 0,0 14 240 0,2 7-173 0,3 10-84 16,3 2 297-16,2 8-189 0,-1 3-95 0,2 2-38 15,1 12 13-15,-3-8-110 0,0-3 0 0,1 2 0 16,-1 1 0-16,-4-14 0 0,4 9 0 0,-2-14 0 15,-2-1 0-15,0-5 0 0,-2-8 0 0,-2-1 0 16,1-4 0-16,-2-9 0 0,0-1-290 0,0-6 30 16,0 1 126-16,0-4-10 0,0 0-279 0,0 0 191 15,0-4 96-15,0-8 48 16,0 0-252-16,2-3 139 0,7 0 86 0</inkml:trace>
  <inkml:trace contextRef="#ctx0" brushRef="#br1" timeOffset="-89056.13">10670 14006 3931 0,'-11'-2'0'0,"8"2"0"0,3 0 0 0,0 0 0 0,0 0 0 0,0 0 0 0,1 0 0 0,15 0 0 0,4 0 0 0,3 0 0 16,5 0 0-16,4 0 0 0,2 0 0 0,-1 0 0 0,-1 0 0 16,2 0 0-16,-2 0 0 0,-4 0 0 0,0 0 0 15,-5 0 0-15,-3 0 0 0,1 2 0 0,-5-2-246 16,-4 3-203-16,-2 2 84 16,0 0 177-16,-7 2-823 0</inkml:trace>
  <inkml:trace contextRef="#ctx0" brushRef="#br1" timeOffset="-88869.6">10792 14304 3931 0,'-20'8'0'0,"1"3"0"0,3-1 0 0,-2-3 0 0,11 1 0 0,0-3 0 0,5 3 0 0,2-1 0 0,2 2 0 0,14 3 0 16,9-3 0-16,5 1 0 0,4-3 0 0,3-1 0 0,0 2 0 15,2-3 0-15,-2 1 0 0,-1-3 0 0,-3 1 0 16,-1-4 0-16,-4 1 0 0,-3-1 0 0,-4 0 0 15,-3 0 0-15,-4 0 0 0,-5 0-679 0,-2 0 117 16,-3 0 261-16,-2 0 130 0</inkml:trace>
  <inkml:trace contextRef="#ctx0" brushRef="#br1" timeOffset="-87213.44">12121 14040 2208 0,'2'-11'0'0,"0"-3"0"0,0-1 0 0,-1-2 0 0,3-3 0 0,-2-2 0 0,0 0 0 0,-1-4 0 0,1 1 0 0,0 0 0 0,-2 0 54 0,0-2-14 0,0 5 10 0,0-4-53 15,0 1 42-15,-2-1 1 16,-3 0 0-16,-2 0 33 0,-2 4 9 0,0-1-42 0,-2 4 128 0,-2 2-64 16,0-1-32-16,-4 7 0 15,0 4 7-15,-2 3-11 0,1 3-28 0,-3 1 0 16,-4 0 122-16,2 14-61 0,2 4-21 0,0 4 33 16,-2 2-37-16,3 5 0 0,2 0-59 0,4 4-17 15,2 0 0-15,5 3 0 0,3 5 0 0,4 1 0 16,0 1 0-16,0 1 0 0,2 4 0 0,7 4 0 15,5 12 0-15,-3-2 0 0,0 4 0 0,0 6 0 16,-3-11 0-16,3 19 0 0,-5-11 0 0,0-4 0 16,-3-1 0-16,-1 0 0 0,-2-7 0 15,0 3 0-15,0-6 0 0,0-2 0 16,-7-5 0-16,-3-9 0 0,-3-1 0 0,-3-7 0 16,0-4 0-16,-3-2 0 0,-1-8 0 0,-3-2 0 15,2-5 0-15,-5-2 0 0,6-5 0 0,-7-2 0 16,6 0 0-16,1 0 0 0,-1-7 0 0,6-6 0 15,0-2 0-15,6-4 0 0,3 0 0 0,2 0 0 16,4-1-461-16,0-5 120 0,8 3 150 0,9-1 76 16,5-1-578-16,5 1 326 0,3 1 154 0,5-3 91 15,1 3-222-15,-1-1 152 0</inkml:trace>
  <inkml:trace contextRef="#ctx0" brushRef="#br1" timeOffset="-86902.6">12134 14613 2624 0,'2'0'0'0,"-1"0"0"0,-1 8 0 0,0 5 0 0,0 1 0 0,0 7 0 0,-3 4 0 0,3 0 0 0,0 4 0 0,0 0 0 0,3 2 123 0,8 0 299 15,5 0-191-15,1-4-96 0,3-3-47 16,3 0 51-16,-2-9-40 0,6 0-29 0,0-8-70 16,-6-3 0-16,2-4 0 0,-2 0 0 0,-1-4 0 15,1-15 0-15,-9 1 0 0,0-6 0 0,-5 0 0 16,-3-2 0-16,-2 3 0 0,-2-6 0 0,0 3 0 15,-4-2 0-15,-8 2 0 0,0 2 0 0,-1 7 0 16,-3 1 0-16,0 3 0 0,-1 2 0 0,0 5 0 16,-2 2 0-16,2 2 0 0,0 2 0 15,2 0 0-15,0 8 0 0,2 4 0 16,4 2 0-16,-1 0 0 0,3 1 0 0,1 1 0 16,4-2 0-16,2-3 0 0,0-1-652 0,0 0 269 15,0-3 176-15,0-3-463 0,4-4 315 0,6 0 157 16,1 0 80-16,-1-13-176 0,4-10 132 0</inkml:trace>
  <inkml:trace contextRef="#ctx0" brushRef="#br1" timeOffset="-86703.41">12647 13319 3637 0,'0'-3'0'0,"0"1"0"0,0 2 0 0,0 0 0 0,0 12 0 0,0 3 0 0,0 2 0 0,0 7 0 0,0 3 0 0,2 3 0 0,-2 3 294 0,0 3-294 0,0 7 0 0,0-2 0 16,0-3 0-16,0 9 0 15,0-6 0-15,0-6 0 0,0 7 0 0,0-3 0 16,0 2-922-16,-2 3 449 0</inkml:trace>
  <inkml:trace contextRef="#ctx0" brushRef="#br1" timeOffset="-85853.64">13389 13915 1782 0,'-6'-10'0'0,"2"3"0"0,0-1 0 0,2 0 0 0,-1 1 0 0,-1 1 0 0,0 2 0 0,1 0 0 0,-6 4 0 0,0 0 0 0,-3 8 93 0,-6 13-27 0,-5 10 217 0,0 9-121 15,-2 3-52-15,-5 16-39 16,4-4 311-16,1 6-171 0,3-3-86 0,5-8 189 16,0 7-127-16,4-3-79 0,6-1-71 0,3-7-37 15,4-7 0-15,0 0 0 0,2-3 0 0,12-4 0 16,4-2 0-16,3-6 0 0,4-3 0 0,3-2 0 15,2-5 0-15,0-2 0 0,1-3-409 0,-3-4 123 16,-2-3 76-16,-5-2-626 0,1 0 389 16,-3 0 208-16,-2 0 99 0,-7 0-472 0</inkml:trace>
  <inkml:trace contextRef="#ctx0" brushRef="#br1" timeOffset="-85543.82">13415 14505 2197 0,'0'-15'0'0,"-4"2"0"0,-4-2 0 0,3-4 0 0,-1-5 0 0,5-2 0 0,1-1 0 0,0-3 0 0,3-1 0 0,12 2 0 0,2-3 135 16,4 2-47-16,1 2 123 0,1 2-85 0,0 5-43 16,-5 4 70-16,5 2-61 0,-4 5-26 0,1 5-1 15,-1 3 111-15,0 0-69 0,-3 2-23 0,4 0-10 16,1 13 39-16,-1 1-37 0,2 3 1 0,3-1-69 15,1 4-8-15,2-5 0 0,2 3 0 0,2-3 0 16,2-2 0-16,2-2 0 0,-2-3 0 0,-1 3 0 16,-1-2 0-16,-2-4 0 15,-1-2 0-15,-7 1 0 0,0 0 0 0,-1-2 0 16,-4-2 0-16,-2 0 0 0,-4 0-73 0,-1 0-620 16,-5 0 317-16,-1 0 173 0,-2 0 81 0,-2 0-536 15,0 0 308-15,0 0 146 0</inkml:trace>
  <inkml:trace contextRef="#ctx0" brushRef="#br1" timeOffset="-85354.23">13811 14132 2704 0,'-15'5'0'0,"2"5"0"0,2 1 0 0,0 0 0 0,3 2 0 0,4 3 0 0,2 5 0 0,2 4 0 0,0 4 0 0,0-2 0 0,0 4 305 16,5 1-133-16,0 1 53 0,4 2-92 0,-2-2-47 0,1 0 10 15,0 2-437-15,-1-2 191 0,-1-3 94 0,-1 1 49 16,0-9-641-16,0 0 354 0,-1-5 129 0,1-4 96 16,-1-4-443-16,1-4 236 0</inkml:trace>
  <inkml:trace contextRef="#ctx0" brushRef="#br1" timeOffset="-85175.79">13929 14331 2748 0,'2'0'0'0,"2"0"0"0,0 0 0 0,0 2 0 0,0 9 0 0,1 6 0 0,-1 3 0 0,1 7 0 0,0 1 0 0,2 2 0 0,-3 4 332 0,1-1-146 0,-1 2-73 15,1-2 37-15,2 0-45 0,-2-2-38 0,0-2 1 16,3-3-461-16,-5-4 217 0,3 1 107 0,0-11-261 16,-2 1 180-16,1-3 95 0,1-2 47 0,1-6-836 15,0-2 366-15</inkml:trace>
  <inkml:trace contextRef="#ctx0" brushRef="#br1" timeOffset="-85008.55">14202 14476 2349 0,'5'0'0'0,"2"0"0"0,0 1 0 0,0 1 0 0,2 0 0 0,3-1 0 0,3 3 0 0,2-3 0 0,-1 0 0 0,5 5 0 0,0 0 245 15,1-1-93-15,3 1-179 0,-1 1 34 0,3-1-1 16,-3-3 34-16,2 2-233 0,-3-4 127 0,5-1 47 15,-3 0-636-15,-1 0 343 0,-6 0 171 0</inkml:trace>
  <inkml:trace contextRef="#ctx0" brushRef="#br1" timeOffset="-84716.04">14750 14297 2350 0,'-7'-2'0'0,"2"-2"0"0,0-3 0 0,1-2 0 0,4-3 0 0,0-3 0 0,9 0 0 0,5-4 0 0,9 0 0 0,2-2 0 0,2-1 268 16,5 2-104-16,8-5-67 16,-12 6 22-16,6 1-40 0,-2 2 1 0,-4 5-40 15,-3 4 164-15,-2 3-87 0,-2 2-38 0,-2 2 0 16,-2 0 133-16,0 7-169 0,-1 7-43 0,2 5 0 16,-2-1 0-16,3 1 0 0,1 0 0 0,0-2 0 15,6-2 0-15,0 0 0 0,3-6 0 0,1 0 0 16,0-3 0-16,0-2 0 0,0-2 0 0,-2-2 0 15,0 0 0-15,-2 0 0 16,-3 0 0-16,0-2 0 0,-2-2 0 0,-5-2-341 0,-5 4-112 16,-1 1 207-16,-5-1 102 0,-3-1-591 15,-2 2 338-15,0 1 183 0,-7-2-156 0</inkml:trace>
  <inkml:trace contextRef="#ctx0" brushRef="#br1" timeOffset="-84508.48">15212 14147 2352 0,'-5'-2'0'0,"1"0"0"0,1 0 0 0,0 2 0 0,1 0 0 0,2 0 0 0,0 10 0 0,0 7 0 0,0 6 0 0,2 7 0 0,4 10 652 0,-2 1-306 0,-2 1-153 16,1 0-77-16,-1-2 156 0,-2 7-272 0,0-4 0 16,0-8 0-16,0 2 0 0,0-4 0 0,0-6 0 15,0 1-75-15,0-6-26 0,0-2 71 0,0-11 35 16,0-2-714-16,0-2 258 0,0-5 223 15,0 0-572-15,0-14 380 0,4-11 190 0</inkml:trace>
  <inkml:trace contextRef="#ctx0" brushRef="#br1" timeOffset="-84334">15334 14290 3241 0,'6'-4'0'0,"-2"2"0"0,-1 0 0 0,1 2 0 0,0 0 0 16,-2 5 0-16,2 10 0 0,0 6 0 0,-1 4 0 0,1 3 0 0,-2 4 405 0,1 1-183 0,-1 5-159 15,0-1-63-15,3-1 0 0,-4 0 0 0,3-1 0 0,0-3 0 16,-1-7 0-16,1 2 0 0,0-7 0 0,-1-2 0 16,4-4 0-16,-6-3 0 0,3-2-758 15,0-2 247-15,1-3 249 0,-1-1-523 0,1-3 373 16,4 0 186-16</inkml:trace>
  <inkml:trace contextRef="#ctx0" brushRef="#br1" timeOffset="-84159">15652 14300 3247 0,'1'-5'0'0,"5"3"0"0,-2 0 0 0,0 1 0 0,2 1 0 0,1 0 0 0,2 0 0 0,1 8 0 0,3 6 0 0,-1 3 0 0,2 4 132 16,-5-1-36-16,5 4 233 0,-3 1-202 0,-2-1-127 16,1 1 0-16,-1-7-79 0,2 1-53 0,-1-2 81 15,1-2-756-15,-2-4 424 0,3-1 211 0,-1-5 106 16,-2-3-879-16</inkml:trace>
  <inkml:trace contextRef="#ctx0" brushRef="#br1" timeOffset="-83918.11">16032 14179 3364 0,'0'-10'-7'0,"0"4"2"0,0 5 0 16,0-1 1-16,-3 0 1 0,-4 2 2 0,-3 5 1 0,0 15 0 0,-2 8 0 0,-1 9 0 0,-3 6 425 0,0 8-258 0,-5 11-167 0,2 0 0 0,-3 2 0 15,-3 4 0-15,1 7 0 0,-1 2 0 0,-1 2 0 16,2-4 0-16,1-1 0 0,2-4 0 16,3-2 0-16,3-15 0 0,-2 8 0 15,2-8 0-15,2-8 0 0,3-8 0 0,1-5 0 16,2-7 0-16,-1-7 0 0,2-4 0 0,0-5-237 16,3-4 21-16,1-1-430 0,-2-4 293 0,3 0 162 15,1-14 76-15,0-13-537 0,0-9 306 0</inkml:trace>
  <inkml:trace contextRef="#ctx0" brushRef="#br1" timeOffset="-83699.76">16073 14259 3593 0,'16'-19'-13'0,"5"9"4"0,4 1 5 0,-1 1 1 15,5 2 0-15,2 3 1 0,7 3 1 0,-5 0 0 0,10 14-3 0,-6 8 1 0,-4 7 145 0,-4 6 97 0,-7 6-239 0,-9 0 0 0,-4 14 0 0,-7-2 0 16,-2 4 0-16,-16 5 0 0,-9-5 0 0,1-4 0 16,-7-1 0-16,3-1 0 0,-2-7 0 15,2-7 0-15,3-8 0 0,-5-3-105 16,5-7-379-16,-3-5 135 0,-1-2 160 0</inkml:trace>
  <inkml:trace contextRef="#ctx0" brushRef="#br1" timeOffset="-83043.77">17220 14507 1745 0,'-17'-2'0'0,"3"-2"0"0,4 0 0 0,-2 1 0 0,1-5 0 0,0-5 0 0,1 2 0 0,2-4 0 0,1-3 0 0,2-1 0 0,-1 0 216 0,0-4-88 0,0 3-44 0,1 1 29 16,-1 2-41-16,-1 3 0 0,-3 6-32 0,-1 4 122 15,-4 2-61-15,-3 2-21 0,-5 11-9 16,-2 17 22-16,1 6-27 0,0 7 1 0,3 4 150 16,2 4-79-16,6 0-53 0,4-2 173 0,4-1-135 15,5-10-123-15,0 2 0 0,0-4 0 0,9-6 0 16,6-5 0-16,4-5 0 0,2-9 0 0,2-4 0 15,3-5 0-15,3-6 0 0,4-23 0 0,-3-4 0 16,0-10 0-16,-1-5 0 0,-5-2 0 16,1-4 0-16,-1-8 0 0,-5 2-79 0,-2-3-63 15,-2-4 61-15,-5-4-150 0,2-3 100 16,-4 1 46-16,-1 2-1 0,-2 5-30 0,0 16 38 16,-3 13-10-16,-2 6 218 0,0 7-85 0,0 9-43 15,0 6 1-15,0 6 173 0,-2 3-118 0,-4 17-44 16,2 10 356-16,0 18-183 0,4 1-55 0,0 13-132 15,0-2 0-15,0 21 0 0,2-5 0 0,2 2 0 16,2 2 0-16,0-1 0 0,-1-10 0 0,2 12 0 16,2-15 0-1,3-10 0-15,-1 2 0 0,3-9 0 0,-3-12 0 0,2-4 0 16,-1-9 0-16,2-6 0 0,0-6 0 0,0-4 0 16,0-5-404-16,1 0-156 0,0-3 261 0,0-15 129 15,0-7-599-15,0-9 355 0</inkml:trace>
  <inkml:trace contextRef="#ctx0" brushRef="#br1" timeOffset="-82885.75">17689 14230 3435 0,'3'-1'0'0,"2"-1"0"0,-3 2 0 0,0 0 0 0,0 0 0 0,-1 3 0 0,5 10 0 0,3 1-1 0,3 2 1 0,2 6 0 0,0 1 193 0,2-1-25 0,2 3-65 15,-2 1-70-15,3-3-33 0,2-1-254 0,-1-1 86 16,3-2 104-16,-2-3 52 15,1-5-766-15,-3-1 419 0,2-3 194 0,-1-3-751 0</inkml:trace>
  <inkml:trace contextRef="#ctx0" brushRef="#br1" timeOffset="-82524.24">18269 13968 2954 0,'2'-11'-1'0,"4"4"1"0,-4 3 0 0,0 2 0 0,0-1 0 0,-2 3 0 0,0 0 0 16,0 14 0-16,0 8 0 0,-6 1 0 0,-2 6 116 0,-1 2-38 0,-2 10 533 0,-1-5-438 16,-2 13-173-16,-2-2 0 0,0 4 0 0,-1 1 0 15,-4 10 0-15,3-9 0 0,-7 14 0 0,0-4 0 16,2 2 0-16,0 4 0 0,-2 5 0 0,1 3 0 16,-3 0 0-16,1 1 0 0,0 2 0 0,0-4 0 15,1 3 0-15,1 1 0 0,1-4 0 0,3-2 0 16,1-9 0-16,6-11 0 0,-3 1 0 0,5-9 0 15,2-7 0-15,-1-3 0 0,3-1 0 0,2-9 0 16,-1-5 0-16,0-1 0 16,0-4 0-16,3-3 0 0,-1 0 0 0,0-4 0 15,-1 1 0-15,1 0 0 0,0-1 0 0,-2 0 0 16,1 2 0-16,1-1 0 0,-1-1 0 0,-1 4 0 16,-2-4 0-16,4-1 0 0,-3 1 0 0,1-1 0 15,3-1 0-15,-4-1-7 0,2 0-990 0,1-2 479 16,-1-1 239-16,-2-1 120 0</inkml:trace>
  <inkml:trace contextRef="#ctx0" brushRef="#br1" timeOffset="-81955.99">18713 14291 3203 0,'-3'-9'0'0,"3"7"0"0,0 2 0 0,0 0 0 0,0 0 0 0,5 0 0 16,10-2 0-16,4 2 0 0,4-2 0 0,4 1 0 0,3-1 210 0,0-1-76 0,2 3 131 16,-2 0-146-16,0 0-119 0,2 0-127 0,-2 0 19 0,0 0 84 15,-3 0 27-15,-1 6-809 0,-5 2 423 0,-1 1 212 16,-3 2-489-16</inkml:trace>
  <inkml:trace contextRef="#ctx0" brushRef="#br1" timeOffset="-81793.23">18835 14712 3422 0,'-13'0'0'0,"7"0"0"0,4 8 0 0,1-1 0 0,1-5 0 0,0 3 0 0,10 0 0 0,11 0 0 0,6-1 0 0,1-2 0 0,9-1 230 0,8-1-100 0,-1 3-149 16,-1-3 30-16,0 0-1 0,-5 0-812 0,3 0 415 15,-4 0 214-15,2 0 106 0</inkml:trace>
  <inkml:trace contextRef="#ctx0" brushRef="#br1" timeOffset="-79858.03">20020 14481 1657 0,'-4'-2'0'0,"-1"0"0"0,0 1 0 0,-2-2 0 0,2 0 0 0,-4-3 0 0,-1-1 0 0,2 1 0 0,1-2 0 0,0-1 0 0,1-2 98 15,3-2-19-15,1-1 142 0,2-1-91 16,0-1-45-16,0-1 0 0,0 0 64 0,5 0-45 0,2 0-37 16,3 0 71-16,-3 5-50 0,3-3 1 15,-5 6-39-15,1-1 34 16,-1 3 0-16,-1 4-44 0,-1-3 102 0,0 4-51 0,-1 0-15 0,0-1-10 15,2 1 60-15,-3 0-43 16,3-1 0-16,0 2-67 0,1-4-16 0,-1 2 0 16,2-1 0-16,0 1 0 0,-1-2 0 15,-1 2 0-15,1 0 0 0,2-1 0 0,-4 2 0 0,1 0 0 16,1-2 0-16,-1 2 0 0,1 1 0 0,-1-1 0 16,4-2 0-16,0 1 0 0,-1 2 0 0,0 0 0 15,0-2 0-15,2 2 0 0,-2-1 0 0,2 0 0 16,1 0 0-16,-3 2 0 0,4 0 0 0,1 0 0 15,1 0 0-15,-2 0 0 0,4 0 0 0,3 2 0 16,-2 2 0-16,3 1 0 0,1 3 0 16,3 1 0-16,-4-1 0 0,8 1 0 15,-9-1 0-15,3 1 0 0,-1 1 0 0,-1-2 0 16,0 4 0-16,-1-2 0 0,2-1 0 0,-4-2 0 16,1 2 0-16,1-4 0 0,-4 0 0 0,-1-1 0 15,1-2 0-15,-2-2 0 0,2 0 0 0,-1 0 0 16,-1 0 0-16,0-2 0 0,-3-2 0 15,5-5 0-15,-5 1 0 0,-1 4-151 0,0-1-215 16,-5 1 163-16,1 0-683 0,-2 3 428 16,0-2 209-16,0 3 105 0,-2 0-512 0</inkml:trace>
  <inkml:trace contextRef="#ctx0" brushRef="#br1" timeOffset="-79207.48">20213 14246 1174 0,'0'-2'0'0,"-2"-2"0"0,1 3 0 0,-3-1 0 0,2-2 0 0,0 1 0 0,2 2 0 0,-2 1 0 0,2 0 0 0,0 0 0 0,0 0 243 0,0 0-102 16,0 0-50-16,0 0 180 0,0 8-120 0,0 1-56 16,0 4-27-16,0 1 127 0,2 3-77 15,-2-2-29-15,2 5 241 0,-2 0-145 0,0 1-73 0,2-1-36 16,-2 5 172-16,0 1-109 0,0 1-49 0,0 1-1 16,0 2-63-16,0-1-26 0,0-3 0 15,0 5 0-15,-4-2 0 0,1-3 0 0,1-3 0 16,-2-1 0-16,2-5 0 0,2-3 0 0,-1-2 0 15,-1-3 0-15,2-3-34 0,0-4 25 16,0 0-407-16,0 0 204 0,0-2 61 0,0 0 64 16,0 0-355-16,0 0 201 0,0 0 90 0,0-9-344 15,0-4 227-15,3-3 115 0,5 0 56 0,-1-4-363 16,2-2 200-16</inkml:trace>
  <inkml:trace contextRef="#ctx0" brushRef="#br1" timeOffset="-78834.01">20407 14273 1789 0,'0'-4'-1'0,"0"3"1"0,0-2-1 0,0 1 1 0,0 0 0 0,0 0 0 0,0 2 0 0,0 0 0 0,0 0 0 0,0 0 0 0,0 0 77 0,0 0 90 0,0 0-54 0,0 0-42 15,0 0 99-15,0 0-66 0,0 0-31 0,0 0-1 16,0 0 56-16,0 0-49 0,0 0-1 0,0 0-38 15,0 0 161-15,0 0-81 16,0 0-31-16,0 6 104 0,0 5-77 0,0 3-38 16,0 4-1-16,0 7 21 0,2 1-98 15,0 4 0-15,0 4 0 0,0 0 0 0,-1 3 0 0,1 1 0 16,0 1 0-16,0-2 0 0,0 1 0 0,-2 0 0 16,2-4 0-16,-2-1 0 0,1-7 0 0,-1 1 0 15,0-5 0-15,0-1 0 16,0-6 0-16,0-6 0 0,0-1 0 0,0-1 0 15,0-7 0-15,0 0 0 0,0 0 0 0,0 0 0 16,0 0 0-16,0 0 0 0,0 0 0 0,0 0 0 16,0 0 0-16,0 0 0 0,0 0 0 0,0 0 0 15,0 0 0-15,0 0-64 0,2 0-41 0,2 0-1194 16</inkml:trace>
  <inkml:trace contextRef="#ctx0" brushRef="#br1" timeOffset="-76197.43">20951 14598 2157 0,'0'0'0'0,"0"0"0"0,0 0 0 0,0 0 0 0,0 0 0 0,0 0 0 0,2 0 0 0,5 0 0 0,0 6 0 0,0-2 0 0,2 1 127 16,3 0-45-16,-1 0 174 0,3 1-113 0,0-2-53 15,1 2 347-15,4-2-200 0,2-1-99 0,2-1-41 16,2 2 70-16,4-2-167 0,-3-1 0 0,2 3 0 16,2-2 0-16,0 0 0 15,-1 1 0-15,-1 1 0 0,0 0 0 0,-3 0 0 0,-5 0 0 16,3 0 0-16,-7-1 0 0,0 1 0 0,-7 0 0 15,1-1 0-15,-5-1 0 0,-1-2 0 16,-2 2 0-16,-1-2 0 0,-1 0 0 0,0 0 0 16,0 0 0-16,0 0 0 0,0 0 0 0,0 0 0 15,-1 0 0-15,-3 0 0 0,0 0 0 0,3 0-383 16,-1 0 160-16,0 0 92 0,2 0-556 0</inkml:trace>
  <inkml:trace contextRef="#ctx0" brushRef="#br1" timeOffset="-74348.04">22013 14548 2742 0,'-3'4'0'0,"-1"0"0"15,4 0 0-15,0 1 0 0,0 1 0 0,0 0 0 0,7-1 0 0,11 3 0 0,7-3 0 0,5 1 0 0,6-3 432 0,6 1-201 0,-3 1-97 16,0-4 36-16,3 1-66 0,-1 0-33 0,-4-1-24 15,1 3-56-15,-3 0 7 0,0 0 1 0,-7 2 13 16,-6-3-368-16,-1 1 194 0,-2 0 95 0,-6 2 53 16,-4-2-712-16,-4 3 360 0,-3 2 69 0,-2 3-359 15,0 0 310-15</inkml:trace>
  <inkml:trace contextRef="#ctx0" brushRef="#br1" timeOffset="-74007.33">22182 14839 2244 0,'-27'0'0'0,"4"2"0"0,3 0 0 0,8 0 0 0,2-2 0 0,4 0 0 0,4 0 0 0,2 0 0 0,6 0 0 0,18 0 0 0,5 2 151 0,3-1-56 0,3 3 233 15,1 2-150-15,-1 2-69 0,2 2-22 0,-5 0-24 16,-2 1 0-16,-12 1-15 0,1 3-198 0,-8 0 94 16,-4 2 47-16,-5-1-107 0,-2 5 77 0,-9-2 48 0,-14 2-9 15,-4-2 10-15,-3 0-40 16,-5-3 0-16,1-1-19 0,-1-1 181 0,1-5-93 15,2 0-1-15,8-4 312 0,2 2-165 16,4-4-61-16,8-1-42 0,3-2-7 0,3 3-75 0,3-3 0 16,1 0 0-16,5 0 0 0,14 0 0 0,10 0 0 15,1 0 0-15,0 0 0 16,3 0 0-16,3 0 0 0,-1 0 0 0,2 1 0 0,-3 3 0 0,-2 1 0 16,-4 0 0-16,-3 3 0 15,-4-2 0-15,0 1-56 0,-4 2-109 0,-4-4 20 0,-2 3-469 16,-3-4 288-16,0 3 134 15,-5-4 82-15,-1 1-469 0,0-2 270 0,-2-2 136 16,0 0 67-16</inkml:trace>
  <inkml:trace contextRef="#ctx0" brushRef="#br1" timeOffset="-73820.83">22398 13900 2621 0,'0'-20'0'0,"0"15"0"0,0 3 0 0,0 2 0 0,0 0 0 0,0 5 0 0,5 12 0 0,2 3 0 0,-2 6 0 0,1 9 0 0,1 8 359 0,-4 4-160 16,4 3-80-16,-4 5-31 0,1 0-262 0,0-3 106 15,1-1 53-15,1-4-229 0,2-2 141 0,-3-9 80 16,1 1 26-16,1-1-682 0,0-6 252 0</inkml:trace>
  <inkml:trace contextRef="#ctx0" brushRef="#br1" timeOffset="-73555.11">22670 14432 2681 0,'4'-7'0'0,"3"-3"0"0,3-4 0 0,3-1 0 0,4-5 0 0,5-1 0 0,6 1 0 0,7-1 0 0,6-3 0 0,-2 3 0 16,5 5 154-16,-1 2-57 0,-10 4 200 0,7 4-119 15,-5 2-75-15,2 4 47 0,-7 0-56 0,-2 5-28 16,-3 11 1-16,-4 2-23 0,-1 9-44 0,-4-4 0 15,0 4 0-15,0-2 0 0,0-1 0 0,2-7 0 16,3 3 0-16,0-5 0 0,0-5 0 0,0-5 0 16,2-1 0-16,0-4 0 0,-3 0 0 0,-1 0 0 15,-1-2 0-15,-2-4 0 0,-3 0-466 0,-3 0 106 16,-3 0 166-16,-3-2 78 0,-3 1-471 0,-1-4 274 16,0-3 138-16,0 0 58 0,-11-3-488 0</inkml:trace>
  <inkml:trace contextRef="#ctx0" brushRef="#br1" timeOffset="-73376.66">23136 14270 2776 0,'-27'5'0'0,"7"0"0"0,1 2 0 16,3 1 0-16,2-1 0 0,7 3 0 0,0 3 0 0,5 4 0 0,2 2 0 0,0 6 0 0,0 4 298 0,5 3-129 0,3 3-66 0,-1 3 101 0,3 5-88 0,-5-9-39 15,3 6 1-15,-3-1-187 0,1-3 73 16,0-3 48-16,-1-1-564 0,-3-4 295 15,2-4 148-15,-2-6-648 0,0-1 385 0,-1-8 117 16,1-1 72-16,2-3-373 0</inkml:trace>
  <inkml:trace contextRef="#ctx0" brushRef="#br1" timeOffset="-73202.19">23203 14431 3026 0,'2'-12'0'0,"3"8"0"0,-3 3 0 0,-1-2 0 0,1 3 0 0,0 0 0 0,0 14 0 0,1 6 0 0,3 5 0 0,-1 6 0 0,2 9 348 0,-4 1-155 0,1-2-68 16,2 13-48-16,-3-7 85 0,3-3-162 16,-3-6 0-16,6 2 0 0,-2-4-53 0,0-5 4 0,-1-10-738 0,4 1 413 15,-3-5 206-15,2-6 104 0,1-4-817 0,1-1 427 16,1-4 207-16</inkml:trace>
  <inkml:trace contextRef="#ctx0" brushRef="#br1" timeOffset="-73037.64">23573 14434 3065 0,'3'-2'0'0,"-3"1"0"0,2 1 0 0,0 0 0 16,1 0 0-16,5 1 0 0,3 7 0 0,0 0 0 0,2 6 0 0,5 5 0 0,-2 0 178 0,1-1-69 0,0 3-135 0,2-2 32 0,-2-4 9 16,1 0 24-16,0-2-587 0,-3-1 293 0,5-4 147 15,-3 0-678-15,-2-3 403 16,0-2 196-16</inkml:trace>
  <inkml:trace contextRef="#ctx0" brushRef="#br1" timeOffset="-72818.54">24010 14269 2554 0,'0'-17'0'0,"0"5"0"15,0 5 0-15,-2 1 0 0,-3 5 0 0,-2 1 0 0,0 0 0 0,-2 18 0 0,-3 16 0 0,-2 11 0 0,-4 15 724 0,2 5-343 0,-3 7-162 16,-1 5-166-16,0 15-53 0,1-4 0 0,1 3 0 15,-1-1 0-15,1-8 0 0,-2 16 0 0,3-13 0 16,1-10 0-16,-2 6 0 0,4-6 0 0,4-16 0 16,-1 2 0-16,2-10 0 0,2-12 0 15,0-5 0-15,3-13-467 0,1-9 190 0,1-2-559 0,2-8 399 16,0-2 199-16,0-18 100 16,0-23-447-16</inkml:trace>
  <inkml:trace contextRef="#ctx0" brushRef="#br1" timeOffset="-72525">24070 14148 2550 0,'15'-30'0'0,"4"7"0"0,-1 1 0 0,1 7 0 0,2-2 0 0,-3 12 0 0,5 3 0 0,-2 2 0 0,-1 0 0 0,3 9 0 0,-3 6 216 0,-3 4-89 0,-3 5-44 15,-7 3 0-15,-3 1-126 0,-4 4 37 0,0 1-1 0,-9-2 45 16,-7-1-49-16,-2-7 24 15,-1-5 10-15,-2-2 192 0,1-5-89 0,-1-4-43 16,2-5-1-16,4-2 124 0,3 0-74 0,3 0-111 16,2 0-21-16,3 0 0 0,2-2 0 0,2 0 0 15,2-3 0-15,13 0 0 0,8 4 0 0,1-1 0 16,3 0 0-16,1 2 0 0,2 0 0 0,0 0 0 16,0 0 0-16,-1 0 0 0,0 0 0 0,-1 0-369 15,-5 0 31-15,1 0 157 0,-1 4-567 16,-3 2 354-16,-1-3 179 0,2 1 88 15</inkml:trace>
  <inkml:trace contextRef="#ctx0" brushRef="#br1" timeOffset="-72303.33">24748 13926 3302 0,'-6'-16'0'0,"2"4"0"0,0 9 0 0,2-1 0 0,-1 3 0 0,1 1 0 0,2 12 0 0,0 16 0 0,-2 16 0 0,0 11 0 0,-1 8 233 0,-3 10-97 0,4 5 124 15,-2 4-260-15,0 3 0 0,2-1 0 0,2-1 0 16,-1 1 0-16,1-1 0 0,0-1 0 0,0-4 0 16,0-7 0-16,0-15 0 0,1 2 0 0,3-9 0 15,2-13 0-15,2-5-316 0,-3-10-46 0,2-4 78 16,1-6 122-16,0-9-506 0,5-2 305 0,-2-1 167 16,2-20 79-16,2-8-179 0,1-8 129 0</inkml:trace>
  <inkml:trace contextRef="#ctx0" brushRef="#br1" timeOffset="-72048.81">24932 14826 2700 0,'3'-11'0'0,"0"7"0"0,0 3 0 0,-3 1 0 0,0 0 0 0,0 10 0 0,0 11 0 0,0 4 0 0,0-3 0 0,0 10 0 0,0 0 184 0,2 0-72 0,7-1-38 16,4-3 357-16,2-8-186 0,5 4-109 0,4-9-123 16,-1-5-1-16,4-6 12 0,-2-4-24 15,-2 0-181-15,3-8 78 0,-6-7 71 16,-4 0-125-16,-4-4 97 0,-2-2 49 0,-6-1 6 15,-2-5-15-15,-2 1-63 0,-2 0 39 0,-10 0-85 16,-4 1 351-16,-3 1-147 0,-4 3-46 0,1 5 415 16,-4 1-389-16,-1 5-55 0,1 4 0 0,3 5 0 15,3-2 0-15,1 3 0 0,7 0 0 0,1 0 0 16,4 0 0-16,3 8 0 0,4-2-353 0,0 4-66 16,0-4 212-16,2 0 49 0,7-1-396 0,2-5 249 15</inkml:trace>
  <inkml:trace contextRef="#ctx0" brushRef="#br1" timeOffset="-71877.16">25216 13613 3324 0,'-2'-18'0'0,"0"10"0"0,2 4 0 0,-2 3 0 0,2 1 0 15,0 0 0-15,0 14 0 0,0 15 0 0,0 10 0 0,-2 5 0 0,-2 7 222 0,0 6-83 0,4 2-56 0,0-1-303 0,0 0 128 0,0 2 65 16,0 0 41-16</inkml:trace>
  <inkml:trace contextRef="#ctx0" brushRef="#br1" timeOffset="-71278.99">25858 14145 2094 0,'-23'-4'0'0,"2"4"0"0,7 0 0 0,0 0 0 15,5 4 0-15,5-1 0 0,1 0 0 0,3-1 0 0,0 5 0 0,8-4 0 0,17-1 301 0,5-2-132 0,10 0-65 0,2 0 59 0,6-3-54 16,0-6-40-16,-1-1 0 0,1-1-90 0,-5 1 30 16,-9 3-1-16,5 0-343 0,-8 4 182 15,-6 1 94-15,-4 2 49 0,-3 0-721 16,-9 12 360-16,-4 5 94 0</inkml:trace>
  <inkml:trace contextRef="#ctx0" brushRef="#br1" timeOffset="-71114.54">25929 14558 2447 0,'-15'0'0'0,"6"10"0"0,1 3 0 0,6-4 0 0,1-4 0 0,1-2 0 0,0 6 0 0,3-2 0 0,12-2 0 0,8 3 0 0,5-2 580 0,7 0-272 15,1-1-135-15,4-1-161 0,4 2 1 0,-9-2 34 16,13-1-10-16,-3 1-697 0,1 0 348 0,0 1 175 16</inkml:trace>
  <inkml:trace contextRef="#ctx0" brushRef="#br1" timeOffset="-70333.75">26917 14353 2191 0,'-9'0'0'0,"5"0"0"0,2 0 0 0,0 0 0 0,2 0 0 0,0 0 0 0,0 0 0 0,9 2 0 0,16 2 0 0,5-2 0 0,13-2 300 0,1 0-132 15,8 0-65-15,4 0-33 0,2 0 290 0,-3 0-153 16,1 0-89-16,-3 0 55 0,-2 0-67 0,-4 0-35 15,0 0-7-15,-8 0-200 0,2 0 78 0,-3 2 48 16,-4 0 23-16,-2-1-396 0,-4-1 210 0,-6 0 114 16,-1 0-284-16,-5 0 95 0,-6 2 117 0,0-2-29 15,-5 0-407-15,-3 4 255 0,-2 0 142 0</inkml:trace>
  <inkml:trace contextRef="#ctx0" brushRef="#br1" timeOffset="-69928.76">27149 14598 2504 0,'-12'-6'0'0,"6"4"0"0,6 0 0 0,-2 2 0 0,2 0 0 0,0-2 0 0,13-2 0 0,9-1 0 0,8 1 0 0,5 2 0 0,-2 0 218 0,3 2-91 0,-1 0-35 0,-6 0 17 16,1 8-35-16,-6 5-1 0,-3 1-73 0,-6 0-62 15,-1 5 58-15,-5 2 17 0,-7 5-149 0,-2-2 87 16,0 2 42-16,-11 0 1 0,-7 0-57 0,-2-1 39 16,-2-2 1-16,-1-2-22 0,-2-5 1 0,1-1 6 15,2-7-21-15,-8 2 146 0,5-5-50 0,0-3-25 16,4 0 256-16,-3-2-122 0,4 0-45 0,3 0-44 16,1 0 379-16,8-2-299 15,-2 0-137-15,6 0 0 0,0-1 0 0,3 0 0 16,1 2 0-16,0-2 0 0,1 2 0 0,20-1 0 15,6-1 0-15,4 2 0 0,11-1 0 0,-2 0 0 16,6 2 0-16,1 0 0 0,-5 0 0 0,12 0 0 16,-7 0 0-16,-2 5 0 0,-4 1 0 0,-7 1 0 15,2-2 0-15,-6 1 0 0,-6-1 0 0,-1-1 0 16,-4-1-6-16,-1 2-104 0,-7-3 15 16,3 0-597-16,-5-2 328 0,-1 0 163 15,-3 0 82-15</inkml:trace>
  <inkml:trace contextRef="#ctx0" brushRef="#br1" timeOffset="-69588.34">27096 13753 2707 0,'-12'-12'0'0,"7"10"0"16,5 0 0-16,-1 0 0 0,1 2 0 0,0-2 0 0,3 1 0 0,17-3 0 0,6-1 1 0,8 2-1 0,13-3 87 0,-3 5-25 0,7-1 239 0,-1-1-131 15,1 2-67-15,-1 1-23 0,-2 0-15 0,-1 0 0 16,-11 0-28-16,1 0-240 0,-2 0 120 0,-10 6 69 15,-2-3 21-15,-6 3-472 0,-4-2 239 0,-3 2 129 16,-4-3-17-16,-5 3-316 0,-1-2 201 0,0-1 96 16,-3 2-307-16,-8 0 201 0,-3-4 101 0</inkml:trace>
  <inkml:trace contextRef="#ctx0" brushRef="#br1" timeOffset="-69395.47">27340 13679 2252 0,'-11'0'0'0,"3"4"0"0,-1 1 0 0,3 1 0 0,-2 1 0 0,2 5 0 0,1 1 0 15,0 4 0-15,5 2 0 0,0 7 0 0,0-5 159 0,0 9-65 0,0 0-28 16,0-3 127-16,0 6-77 0,3-3-38 0,-1 0 8 0,0 0-169 0,-2-1 61 16,0 0 30-16,0-3-347 15,0-3 189-15,0-2 103 0,0-3 38 0,0-3-561 16,0-6 280-16,0-1 58 0,0-4-244 0,2-4 209 15</inkml:trace>
  <inkml:trace contextRef="#ctx0" brushRef="#br1" timeOffset="-69186.44">27524 13729 2514 0,'2'-7'0'0,"-1"5"0"0,1 0 0 0,-2 2 0 0,0 0 0 0,0 0 0 0,0 5 0 0,0 11 0 0,0 3 0 0,-2 7 0 0,-1 4 110 0,1 4 319 0,0 8-195 0,1-2-98 16,-2-4 18-16,3 13-62 0,0-6-27 0,0-1 0 16,0 1-228-16,0-7 101 0,0 3 60 0,0-2 15 15,0-2-162-15,-2-6 94 0,2-4 46 0,-5-3-515 16,5-2 273-16,-2-6 37 16,2-3 99-16,0 1-561 0,0-4 319 0</inkml:trace>
  <inkml:trace contextRef="#ctx0" brushRef="#br1" timeOffset="-68721.81">28245 14913 3706 0,'-7'-12'0'0,"7"11"0"0,0-2 0 0,-3 3 0 0,3 0 0 0,-2-1 0 0,1-1 0 0,-1-1 0 0,0 2 0 0,2-1 0 0,0 0-399 0,-1 2 218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2-01T13:11:07.3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2-01T13:11:23.966"/>
    </inkml:context>
  </inkml:definitions>
  <inkml:trace contextRef="#ctx0" brushRef="#br0">5574 14816 0,'0'0'0,"0"0"16,0 0-1,0 0-15,0 0 16,0 0 0,0 0-16</inkml:trace>
  <inkml:trace contextRef="#ctx0" brushRef="#br1" timeOffset="13889.16">13656 13866 0,'0'0'15,"0"0"-15</inkml:trace>
  <inkml:trace contextRef="#ctx1" brushRef="#br1">2200 7970 1433 0,'0'0'0'0,"0"0"0"0,0 0 0 0,0 0 0 0,0 0 0 0,0-2 0 0,0-2 0 0,0-2 0 0,5 1 0 0,0-1 0 0,0 1 84 0,2-1-5 0,-1 1 9 0,0-1-49 15,1 2 1-15,0 0 33 0,-3 2-34 0,2 1 0 0,-2-1 11 16,2-1 14-16,-3 2 1 0,1-1-25 16,1 2 50-16,0 0-25 0,-2-2 10 0,1 2 64 15,2 0-49-15,-1-2-26 0,3 1 1 0,-1-1 72 16,1-1-39-16,1 2-9 0,3-2-50 0,-1-3 27 15,-1 4 0-15,2-2-26 0,-1 1 9 0,3 0 37 16,-2 0-47-16,2 1 1 16,0-2 32-16,-1 0-32 0,-1 2 9 0,4-1-9 0,-2 1-22 0,2-2 22 15,1 0-1-15,-1 0 10 16,3 1 1-16,1-1-11 0,0 0-14 0,0 2-25 16,2 0 0-16,1 0 0 0,0 1 0 0,-1-2 0 15,3 2 0-15,0 1 0 0,0 0 0 0,-3 0 0 16,1 0 0-16,5-1 0 0,-1 1 0 0,1-3 0 15,0 3 0-15,1-2 0 0,-6 0 0 0,9 0 0 16,-2 0 0-16,0 1 0 0,0-3 0 0,-2 2 0 16,2 0 0-16,2 1 0 0,-2-2 0 15,1 1 0-15,1-1 0 0,1 1 0 0,-1 0 0 0,3 0 0 16,-2 1 0-16,2-2 0 16,-2 0 0-16,4 1 0 0,0 1 0 0,-2-2 0 15,3 1 0-15,-3 1 0 0,3-2 0 0,-3 1 0 16,4 0 0-16,-1 0 0 0,-2-1 0 0,0 1 0 15,2-1 0-15,-1 0 0 0,-1 0 0 0,0 1 0 16,1-2 0-16,-2 0 0 0,1 2 0 0,0 1 0 16,0-3 0-16,0 2 0 0,-3 0 0 0,3 0 0 15,0-1 0-15,-3 1 0 16,4-2 0-16,0 0 0 0,-1 2 0 0,-1-2 0 16,1 3 0-16,-2-2 0 0,1 1 0 0,1 1 0 15,1 1 0-15,-2 0 0 0,0 0 0 0,0 0 0 16,2-2 0-16,-4 2 0 0,1 0 0 0,0 0 0 15,1 0 0-15,-3-2 0 0,3 0 0 0,-2 0 0 16,-1 2 0-16,3 0 0 0,-5 0 0 16,2-2 0-16,1 2 0 0,0 0 0 0,1 0 0 0,0 0 0 15,0 0 0-15,2 0 0 0,-3 0 0 16,3 0 0-16,-1 0 0 0,-2-1 0 16,0-2 0-16,1 2 0 0,0-3 0 0,0 2 0 15,-1-1 0-15,-2 1 0 0,3-1 0 0,-4-2 0 16,2 1 0-16,1 0 0 0,2 3 0 0,-3-3 0 15,1 2 0-15,-1 0 0 0,-2-2 0 0,1 2 0 16,-2 1 0-16,-1-2 0 0,0 1 0 0,-3 2 0 16,5-1 0-16,-4 1 0 0,3-2 0 0,-4 2 0 15,3 0 0-15,-1-2 0 16,5 2 0-16,-6-1 0 0,4 1 0 0,-2 0 0 16,1 0 0-16,-4 0 0 0,4 0 0 0,-5 0 0 15,1 0 0-15,-3 0 0 0,1 0 0 0,-1 0 0 16,-1 0 0-16,3 0 0 0,-7 0 0 0,4 0 0 15,-1 0 0-15,-3 0 0 0,3 0 0 0,-1-3 0 16,-5 3 0-16,1 0 0 0,-2-2 0 0,-2 2 0 16,1 0 0-16,-3 0 0 15,0 0 0-15,-1 0 0 0,-2 0 0 0,1 0 0 16,-5 0 0-16,4 0 0 0,-4 0 0 0,1 0 0 16,-1 0 0-16,0 0 0 0,1 0 0 0,-3 0 0 15,0 0 0-15,0 0 0 0,0 2 0 0,0 1 0 16,-3-2 0-16,-2 1 0 0,-3 1 0 0,1-3-537 15,1 0 82-15,-2 0 212 0,3 0 103 0</inkml:trace>
  <inkml:trace contextRef="#ctx1" brushRef="#br1" timeOffset="234.27">6901 7306 3590 0,'0'8'0'0,"4"6"0"0,3-6 0 0,1 2 0 0,6 0 0 0,2 1 0 0,6 1 0 16,5 0 0-16,1 4 0 0,2-3 0 0,3 2 200 0,1 0-82 0,6 3-95 0,-8-3-23 0,0 3 0 16,-2-2 0-16,-2 1 0 0,-2-2 0 15,-5 4 0-15,-6-4 0 0,-1 0 0 16,-8 2 0-16,-4 1 0 0,-2 3 0 0,-11 4 0 16,-13 0 0-16,-14 9 0 0,-13-1 0 0,-5 0 0 15,-5 3 0-15,-8-2 0 0,-7 1 0 0,-18 6 0 16,4-5 0-16,-1 4-300 0,-4 1-78 0</inkml:trace>
  <inkml:trace contextRef="#ctx1" brushRef="#br1" timeOffset="1267.3">4292 5538 1792 0,'-2'-4'0'0,"1"2"0"0,-1 1 0 0,-1-2 0 0,1 2 0 0,-1 1 0 0,1 0 0 0,0 0 0 0,1 0 0 0,1 0 0 0,0 0 75 0,0 5 137 16,0 5-86-16,0 1-45 0,0 1 1 0,1 0 109 15,1 3-81-15,0 0-36 0,3 4 0 0,-5 0 157 16,3 2-96-16,-1-1-40 0,-1 7 161 0,1-1-108 16,0 1-56-16,-1 3-27 15,-1 0 27-15,3 3-92 0,-3 3 0 0,0 1 0 16,0 6 0-16,2-3 0 0,-2-3 0 0,0 8 0 16,2-3 0-16,-2 1 0 0,2-2 0 0,-2 3 0 15,1-5 0-15,1 8 0 0,0-4 0 0,1 0 0 16,-1 2 0-16,-1-3 0 0,1-3 0 0,0 8 0 15,-1-6 0-15,1 1 0 0,0-3 0 0,-1-5 0 16,2 4 0-16,-1 5 0 0,0-4 0 0,1 1 0 16,-1 0 0-16,-2 1 0 0,0-5 0 0,0 8 0 15,2-2 0-15,-2-1 0 16,3 0 0-16,-3 0 0 0,1-4 0 0,-1 8 0 16,2-2 0-16,0-8 0 0,0 10 0 0,-1-5 0 15,1-5 0-15,0 9 0 0,0-3 0 0,-1 0 0 16,-1 2 0-16,3 0 0 0,-1-6 0 0,-2 1 0 15,3 2 0-15,-1-2 0 0,-2-1 0 0,2 1 0 16,1-1 0-16,-3 5 0 0,1-3 0 16,-1-5 0-16,2 11 0 0,0-4 0 15,-2-4 0-15,2 7 0 0,-1-5 0 0,-1-1 0 16,2 1 0-16,0 10 0 0,-2-4 0 0,0 2 0 16,0-2 0-16,0 3 0 0,0-2 0 0,0 2 0 15,0-13 0-15,0 6 0 0,0 8 0 0,0-8 0 16,0-7 0-16,0 1 0 0,-2 3 0 0,2 3 0 15,-2 0 0-15,1-11 0 0,-1 5 0 0,0-2 0 16,0-1 0-16,1 4 0 0,-2 0 0 0,1-2 0 16,2-1 0-16,-2 5 0 0,-1 0 0 0,-2 5 0 15,2-2 0-15,-1 1 0 16,1-1 0-16,1-8 0 0,-1 2 0 0,0 3 0 16,1-3 0-16,2-1 0 0,0-2 0 0,0-6 0 15,0 10 0-15,0-6 0 0,0-1 0 0,0-6 0 16,0-2 0-16,0-3 0 0,0-1 0 0,0-2 0 15,0-1 0-15,0-7-681 0,0-1 307 0,0-4 160 16,0-2 94-16,0 0-679 0,-9-8 382 0</inkml:trace>
  <inkml:trace contextRef="#ctx1" brushRef="#br1" timeOffset="1769.1">4240 5620 2294 0,'0'0'0'0,"0"0"0"0,-2-3 0 0,2 1 0 0,-1 2 0 0,-2 0 0 0,1 0 0 0,0 0 0 0,-2 0 0 0,2 0 0 16,-7 8 157-16,-1 4-50 0,-3 9-40 0,-2 4 52 0,-5 3-40 16,2 4-1-16,-4 5 6 0,2-4-37 15,-3 6-9-15,8-10-1 0,-4 4-62 0,6-3 31 0,-4-6 0 16,6-4 41-16,-1-1-233 0,4-1 113 15,1-7 54-15,2-2-462 0,2-3 210 0,1-3 85 0,2-3-377 16,0 0 263-16,0 0 131 0,2-11 66 0</inkml:trace>
  <inkml:trace contextRef="#ctx1" brushRef="#br1" timeOffset="1938.77">4199 5594 2909 0,'3'-2'0'0,"3"2"0"0,-1 0 0 0,6 0 0 0,-3 0 0 0,7 2 0 0,2 6 0 0,3-1 0 0,5 5 0 0,1 1 0 0,1 3 235 0,-2 2 422 0,4 0-527 16,-1 3-130-16,-2 2 0 15,3-3 0-15,-1 4 0 0,0-1 0 0,0 1-131 16,-1-1-238-16,-1-2 199 0,-2 2 103 0,3-1-504 16</inkml:trace>
  <inkml:trace contextRef="#ctx1" brushRef="#br1" timeOffset="3603.09">3874 8143 1907 0,'0'0'0'0,"0"0"0"0,-2 2 0 0,0 12 0 0,0-5 0 0,1-2 0 0,-4-7 0 0,2 9 0 0,-2 8 0 0,5 3 0 0,-3 1 198 0,1 1-69 0,0 6-49 0,2-2 250 16,0 2-144-16,0-8-73 0,0 3-36 0,0 1 187 16,7-9-116-16,7-1-55 0,2-5 0 0,2-3-26 0,4-6-1 15,0 0-15-15,7 0-80 0,-2-10 35 16,-2-9 0-16,-3-5 35 0,3-10-71 0,-7 6 45 0,-1-5-10 15,-4 0 35-15,-6 1-126 0,-6 0 63 16,-1 4-5-16,0 3-19 0,-10-1 25 16,-10 4-1-16,-4 3 25 0,-3 4 168 0,-2 5-84 15,-4 5-40-15,-2 3-46 0,2 2 0 0,-2 0 0 16,5 10 0-16,-2 2 0 0,11 3 0 0,0 3 0 16,3-1 0-16,11 1 0 0,2 0 0 0,5 0 0 15,1-1 0-15,19 1-106 0,10-3-291 0,11-2 195 16,6-6-966-16</inkml:trace>
  <inkml:trace contextRef="#ctx1" brushRef="#br1" timeOffset="4112.84">7722 7461 2781 0,'-17'-13'0'0,"8"11"0"0,5-2 0 0,2-6 0 0,2 2 0 0,0-2 0 0,11 0 0 0,8 3 0 0,5 0 0 15,6 1 0-15,7 4 303 0,-2 0-124 0,2 2-74 0,1 2 10 0,-5 13-39 0,-4 4 1 16,-2 5-39-16,-7 3-35 0,-4 5-9 0,-4 1 44 16,-10 11 0-16,-2-3 70 0,0 4-36 0,-12 0-68 15,-8 2-4-15,-4-2 0 0,-3-2 0 0,-5-3 0 16,-3-5 0-16,3-5 0 0,-9 0 0 0,4-5 0 16,7-10 0-16,0-2 0 0,12-5 0 0,3-7 0 15,4-1 0-15,5 0-68 0,6-15-985 16,11-13 507-16,18-4 245 0,11-11 136 0,2-4-691 15</inkml:trace>
  <inkml:trace contextRef="#ctx1" brushRef="#br1" timeOffset="4285.6">8366 7298 3931 0,'-8'0'0'0,"-12"13"0"0,-1 4 0 0,-3 0 0 0,-4 5 0 0,-2 6 0 0,6 1 0 0,-8 8 0 0,6 3 0 0,4 0 0 16,5 5 0-16,8-1 0 0,9-6 0 0,0 7 0 15,14-5 0-15,11-5 0 0,7-3 0 0,10-3 0 16,5-4 0-16,11 0 0 0,0-9-158 16,2-2 26-16,-7-3 85 0,5-4 42 0,-1 0-1236 0,-5-1 606 15</inkml:trace>
  <inkml:trace contextRef="#ctx1" brushRef="#br1" timeOffset="4784.14">4743 4635 2670 0,'-7'-16'0'0,"3"13"0"0,4 1 0 0,0 2 0 0,0 0 0 0,0 0 0 0,4 0 0 0,7 5 0 0,7 5 0 0,1 5 0 0,4 2 77 0,1 2 411 0,3 3-225 0,1 1-103 16,-4 2-65-16,1 0 83 0,0 0-178 0,-5 0 0 15,-2-1-53-15,-1-3-37 16,-2 6 58-16,-2-6-580 0,-5 0 325 0,1 2 163 16,-4-3 62-16,3 1-789 0,-5-2 411 0,-1-3 202 15</inkml:trace>
  <inkml:trace contextRef="#ctx1" brushRef="#br1" timeOffset="4964.82">5306 4556 3726 0,'0'-8'0'0,"0"5"0"0,0 1 0 0,0 2 0 16,0 0 0-16,-4 7 0 0,-8 14 0 0,-6 13 0 0,-4 5 0 0,-11 19 0 0,-9 15 149 0,1-5-93 0,-15 28-56 0,1-4 0 0,-8 23 0 0,-2-3 0 16,7-5 0-16,-14 32 0 0,7-9 0 0,5 6 0 15,2 4 0-15,1 2-1085 0</inkml:trace>
  <inkml:trace contextRef="#ctx1" brushRef="#br1" timeOffset="17374.12">2388 7935 626 0,'0'0'0'0,"0"0"0"0,0 0 0 0,-5 0 0 0,4 0 0 0,-1 0 0 16,2 0 0-16,-2 0 0 0,0 0 0 0,2 0 0 0,0 0 44 0,-1 1 0 0,1-1-27 0,-2 2-9 0,2-2 31 15,-2 0-15-15,1 0 13 0,-1 0 0 16,2 2 48-16,-3-2-47 0,1 0 0 0,2 2 0 0,-2-1 1 0,-1-1 23 16,0 3-13-16,1-3-37 15,1 1 27-15,-1-1 1 0,0 3-15 16,1-2 16-16,-1-1 9 0,2 0-9 0,-2 0-1 0,2 2-37 15,-2-2 0-15,2 0 29 0,0 0-33 16,-1 0 31-16,-1 0 3 0,-1 0-8 0,3 0 6 16,-2 0-38-16,2 0 6 0,-3-2 23 15,3 1-47-15,-2-2 46 0,0-1 2 0,-1 3-39 0,3-5 41 16,-1 2-10-16,-1 1 5 0,0-1-36 16,2 0 32-16,-1 0-6 0,-1-1 9 0,0 1-3 0,2-2-2 15,0 3-3-15,0-3-28 16,-2-1 29-16,2 3 3 0,0-2-44 0,0-1 40 15,0 1-1-15,0 0 0 0,0 1-1 0,0-1 42 16,0 2-41-16,0-2 0 0,0 3-2 0,0-3 13 16,-1 0-13-16,1 4 5 0,0-5 25 0,-2 3-27 0,2-1 2 15,0 0-2-15,0-3-9 0,0 2 13 0,0-1 3 16,0 1-4-16,0-2-36 0,0 1 34 0,0-1 0 16,0 2-35-16,0-3 31 15,0 2 2-15,0-2-21 0,0 1 19 0,0-2-4 16,0 1 5-16,0 1-28 0,0 1 25 0,0 0-5 15,0-1 4-15,2 1 0 0,-2 1 1 0,1-2-3 16,1 2 1-16,0 0-12 0,0-2 11 0,-1 2-8 16,1-1 8-16,0 1 0 0,-1 1 0 0,2-1-12 15,-1 0 11-15,0 2 1 0,1-1-2 0,-3 1 0 16,2 0 0-16,1-1 0 0,0 0 1 16,1-2 1-16,-2-1-2 0,1 1 0 0,0 0 0 15,5 0-5-15,-6-3 6 0,3 2-12 16,-2 1 11-16,1 2-1 0,-1-3 1 0,1 2-7 15,-3 1 6-15,4-1 0 0,0 0-1 0,-3 1 1 16,1-1-1-16,0 0 1 0,1 0-2 0,-1 1 6 16,1-1-6-16,-1 1 2 0,3-3 12 0,-2 3-12 15,2-3 0-15,-1-1 0 0,1 1 1 0,-1-2-1 16,2 3 2-16,0-1-22 0,-2 0 20 0,1-2 1 16,-1 3-1-16,2-1-27 15,-1 2 26-15,-1-1 0 0,-2 2-2 0,4-3-7 16,-5 1 6-16,5 1 1 0,-3 0-4 0,1-2-4 15,0 2 5-15,0-1 0 0,-1 0 4 0,3-1-3 16,-3 3-1-16,1-3 13 0,2-1-11 0,-1 1-1 16,1 1 2-16,-2 1 13 0,0-1-13 0,2-1 0 15,-2 2 1-15,0 1 5 0,1-1-4 0,-1 0-2 16,-1 1 3-16,1 0 9 0,0-1-9 0,0 1-2 16,-1-2 8-16,3 2-7 0,-2-3 1 0,-1 1 2 15,2-1-2-15,-1 1 0 16,2-3 1-16,1 2-1 0,-3-1 0 0,0 0 0 15,2 2 0-15,1-1 0 0,-3 0 0 0,2 1 0 16,-2-1 0-16,0 1 0 0,3 1 0 0,-1 1 0 16,-2-1 0-16,0 0 0 0,0 1 0 0,5 0-7 15,-5-1 7-15,0 1 0 0,0-1-1 0,2 2 2 16,1-3-2-16,-3 4 1 0,1-2-1 0,3-1-11 16,-1-1 11-16,-1 3 0 15,1-2 0-15,1 0-4 0,0 0 3 0,-2 1-11 16,2-1 11-16,2 1 0 0,-4-2 0 0,3 2-7 15,-2 2 5-15,2-2 0 0,0-2 1 0,-1 4 13 16,0-2-13-16,3-2 0 0,-2 2-2 16,0 1 22-16,2-2-19 0,-4-1 1 0,5 1 11 0,-3 0-12 15,-1 2 2-15,4-2 29 0,-1 1-28 0,-2 0 2 16,3 0-2-16,-3 0 12 0,0 2-9 0,3-3 0 16,-2 2-1-16,3 0 7 0,-4-1-6 0,5 2 1 15,-3-2-1-15,1 0 28 16,2 1-27-16,0-2 0 0,0 0 31 0,0 3-29 15,0-2 2-15,0-1 8 0,2 0-9 0,-2 1 1 16,0-1-1-16,0 0 26 0,0 1-22 0,0 1 1 16,3-2-2-16,-4 3-17 15,-1-1 17-15,2-2 1 0,1 2 2 0,-2 0 0 0,2 1-3 0,-4-1-1 16,4-1 1-16,-2 1-14 0,1-1 15 16,-3 2-9-16,3-1 4 0,0 0 0 15,-2 3-1-15,0-3-14 0,1 2 17 0,-1-2-4 16,2 2 1-16,-2 0-3 0,2-1 4 0,-3 1-2 15,5 0 3-15,-5-2 1 0,4 3-3 0,-4-2-1 16,3 0-19-16,-2 0 20 0,3 0 2 0,-4 1-1 16,3 0-1-16,-3 0 0 0,2 1 1 0,0-1 7 15,-2 2-6-15,3-2-2 0,-3 2 0 16,2 0 27-16,0 0-26 0,-4 0 0 0,1-1 1 0,3 1 4 16,-1 0-5-16,-1 0 2 15,-2 0-37-15,0-3 35 0,0 3 2 0,-2 0-51 16,2 0 47-16,-3-2 0 0,1 2-1 0,-1 0-28 15,1 0 27-15,-1 0-6 0,1 0 6 0,-1 0-21 16,1 0 17-16,2 0-5 0,-3 0 4 0,3 0 8 16,-1-2-9-16,0 2-1 0,3-1 17 0,-1-1-15 15,1-1 0-15,-3 2 5 0,5 0-5 0,-3-2 1 16,1 1-1-16,-1 0 5 0,0 0-2 16,3 1-2-16,-4-2 1 0,0 2 26 15,3-1-25-15,-3 0 1 0,-2 0 0 0,2 2 15 16,2 0-14-16,-4-2 0 0,4 2 50 0,-2 0-46 15,-1-2 1-15,2 2 14 0,1-1-13 0,-1-1-1 16,2 0 3-16,-4 0 10 0,6 1-11 0,-3-2 0 16,-2 2 3-16,4-1-10 0,-3-1 8 0,1 2 2 15,1-1 1-15,-3 0-10 0,1 0 6 0,-2 0 0 16,2 2-6-16,-1 0 8 0,2 0-4 0,-4 0-18 16,4 0 18-16,-1 0 1 0,1 0-1 15,-2 0-23-15,2 0 22 0,-1-2 0 16,3 0 0-16,-4 1-17 0,0-1 15 0,1 2 2 15,-2-2-5-15,1 2-33 0,0 0 31 0,-2 0 2 16,0 0-33-16,1 0 31 0,1 0-4 0,-3 0 3 16,4 0-6-16,-5 0 5 0,3 0-3 0,4 0 18 15,-5 0-17-15,1 0 1 0,4 0 0 0,-3 0 18 16,1 0-16-16,1 0-2 0,2 0 3 16,-1 0 0-16,-1 0 1 0,1 0-1 15,-1 0-3-15,-2 0 4 0,0 0 1 0,0 0-14 16,0 0 13-16,-2 0 0 0,2 4 0 0,-3-3-5 15,5 3 4-15,-5-2 1 0,4 2-3 0,-3-2 16 16,1 2-14-16,2-2 0 0,-1 2 0 0,-3-3 14 16,8 3-13-16,-7-2 0 0,1 1 6 0,5 1-6 15,-3 0 2-15,-1 0-22 0,1-1 21 0,-1 4-1 16,0-5 2-16,2 4-15 0,-2 1 13 0,0-2-1 16,1 0-1-16,-2 0 4 0,2 1-4 15,-1 0 1-15,-1-2-4 0,1 1 31 16,0-1 0-16,1 2-27 0,-2-2 21 0,1-1-17 15,1 1-2-15,-2-2 24 0,4 1-20 0,-5 0-1 16,1 0 6-16,4 1-33 0,-5-2 28 0,1 2-1 16,-1 0 3-16,2 0-40 0,-3-1 38 0,0 1-5 15,1 2 3-15,-3-2-25 0,3 1 20 16,-3-2 2-16,2 3-4 0,1 0 2 0,-2-3 1 0,0 3-6 31,1-2 15-31,-1 2-10 0,2-2 1 16,-1-1 6-16,0 1-6 0,-1-1 1 0,2 2 0 0,-1-2-5 0,0 1 5 0,0 2 0 15,0-3 0-15,-1 2 17 0,-1 0-17 0,2-2 1 16,1 4 0-16,-2-1 3 0,0-2-3 16,2 2 1-16,-3-2 34 0,0 1-32 0,3 1-1 0,-3-2 13 15,3 1-12-15,-2-1 2 0,1 3-1 0,2-5 3 16,-5 4-1-16,2 0 0 16,1-2-1-16,-1 1-3 0,1 2 3 0,-3-2 1 15,2 2 0-15,-1-1-27 0,2 1 25 0,-2 1-2 16,0-1-11-16,0 1 10 0,-2-1 2 0,2 1 1 15,1 1-2-15,-2-1-3 0,2 0 3 0,0-2 7 16,0 4-7-16,0-3-2 0,0 2 1 0,2-2 2 16,-3 0-2-16,2 3 2 15,0-3-8-15,-2 0 7 0,3 3 0 0,-3-1 3 16,0-1-4-16,-1 1 2 0,2 1 28 16,0-1-29-16,-1 0 0 0,-1 1 22 0,1 1-22 15,-1-3 3-15,1 2-2 0,1 0 1 0,-3-1-1 16,2 1 2-16,-1 1-1 0,1-3-11 0,1 3 12 0,-2-1 0 15,2 1 0-15,-1-2 0 16,-1-1-30-16,1 1 30 0,0 0-1 0,-2 1-3 0,3 1-13 16,-2-3 11-16,-1 2 2 0,1-3-8 15,2-1 3-15,-2 2 3 0,-1 1-11 0,3 0 11 0,-2-2-2 16,1 1 2-16,0-1-10 16,-1 0 10-16,2 1-1 0,-2-1-6 0,2 3 6 15,-1-2 0-15,-3-1 0 0,3 1-1 0,-3-1-10 0,2 1 9 16,-2-3-2-16,3 5-4 0,-4-5 4 15,3 2 1-15,-2-1 1 0,1 2 0 0,-3-2 50 16,2-1-49-16,1 2 1 0,-2 0 0 0,3-2 0 16,-2 1 0-16,-1 1 31 0,1-1-27 0,0 1 2 0,0-2-6 15,0 1 7-15,0 1-22 16,0-2 20-16,3 2 2 0,-4-2-1 16,0 3-1-16,2-1-30 0,-2-1 29 0,1 0-2 0,0 0-10 15,0-1 7-15,-1 2 2 0,-1-2-4 16,2 0 38-16,0 3-35 0,0-3 0 0,-2 1-1 0,4 0 36 15,-4 0-32 1,2-1 11-16,0 1-10 0,1-3-1 0,-2 3 4 0,0 0-3 16,2-2-3-16,-2 1 4 0,1 0 4 0,-2 0-28 0,2 0 26 15,0 0-1-15,-2 1 0 0,1-2 1 16,1 0-33-16,-2-1 31 0,2 1-46 16,-2 0 1-16,2-2 37 0,2 0 3 0,-4 0-4 0,0-1-71 15,0-1 32-15,2 3-57 0,-2-3 40 16,0 0 1-16,0 0 33 0,0 0-184 15,3 0 87-15,-1 0 44 0,-2-4 9 0,0-2 0 0</inkml:trace>
  <inkml:trace contextRef="#ctx1" brushRef="#br1" timeOffset="31905.08">2181 7801 1820 0,'0'0'0'0,"0"0"0"0,0 0 0 16,0 0 0-16,0 0 0 0,0 0 0 0,0 0 0 0,0 0 0 0,0 0 0 0,0 0 0 0,0 0 119 0,2 0 83 0,3 6-80 0,2 3-41 0,1 0 119 15,-3 2-69-15,0 5-50 0,2-1-1 0,-5 2 90 16,1 0-64-16,-1-3-33 15,-1 0 11-15,1-3 26 0,0-1-35 0,0-3 0 16,-2-2-34-16,0-3 42 0,2 0-32 0,-2-2-10 16,0 0 0-16,0 0 25 0,0 0-25 0,2-9-3 15,0-8-38-15,-1-2 0 0,-1 2 0 0,2-1 0 16,-2 4 0-16,0 3 0 0,0 4 0 0,2-1 0 16,-2 6 0-16,0 0 0 0,0 0 0 0,0 2 0 15,3 0 0-15,-1 0 0 0,-2 4 0 0,5 4 0 16,-2 3 0-16,1-3 0 15,2 3 0-15,-1 0 0 0,0-2 0 0,-1 3-14 16,1-5-199-16,0 4 100 0,-1-1 31 0,1 1-657 16,-1 0 349-16,1 2 175 0,0 3 87 0</inkml:trace>
  <inkml:trace contextRef="#ctx1" brushRef="#br1" timeOffset="34907.78">13426 1620 1391 0,'0'-7'0'0,"-2"1"0"0,2-1 0 0,-2-1 0 0,1 3 0 0,1-2 0 0,-2-2 0 0,0 2 0 0,0 2 0 0,0-1 0 0,0 0 105 0,-2 3-31 16,2-2 11-16,0 4 84 0,-1-2-63 0,-1 2-32 16,-1 1 46-16,-3 0-39 0,-4 17 11 0,2 8-16 15,-6 6 0-15,1 6-32 0,4 2-1 0,-2 2 89 16,6-6-33-16,1 4-11 0,1-4-45 0,4-4-29 16,1 0 29-16,0-5 0 0,0-3 11 15,8-1-119-15,1-3 53 0,4 0 28 16,0-4-93-16,0-2 50 0,3-1 42 0,-4-1-320 15,4-4 157-15,-1 1 49 0,2-3 48 0,-3 0-303 16,2-5 148-16,0 0 75 0,2 0 44 0,-2 0-270 16,1 0 157-16,3-7 79 0,-6-4 28 0</inkml:trace>
  <inkml:trace contextRef="#ctx1" brushRef="#br1" timeOffset="35366.01">13761 1799 1462 0,'0'-7'-2'0,"0"4"1"0,0-4 1 0,0-2 0 0,0-1 0 0,0-2 0 0,0-1 0 0,0 1 0 0,0-2 0 0,0 2 0 0,0-3 104 0,-2 1-9 0,0-1-52 0,-2 3-1 16,0-2-5-16,-2 3 6 0,1 1 11 0,-2 3-11 15,-3 1 28-15,0 0-28 16,-2 5 0-16,-2 1 58 0,-1 0-18 0,-4 9-11 15,3 8-29-15,-2 3 79 0,4 3-39 0,0 2-1 16,5-1-28-16,0 6 95 0,5-4-54 0,4 0 1 16,0-5-17-16,0 0 0 0,4-3-26 0,7 0-83 15,2-5 37-15,4-2-1 0,0-4 37 0,0-1-41 16,2-4-10-16,-1-2 51 0,-1 0 0 0,0 0-158 16,-2-3 75-16,0-8 19 0,-1-1-14 0,-5-4-93 15,2 0 68-15,-3-2 6 16,-3-2-32-16,-1-1 22 0,0 3 15 0,-3-1 41 15,-1 2-12-15,0 2-7 0,0 5 6 0,0 1 42 16,0 4 6-16,0 1-47 0,-1 3 8 0,-3 1 232 16,0 0-111-16,1 0-44 0,-1 12-13 0,2 1 22 15,2 4-13-15,0 1 0 0,0 0-18 0,0 0-7 16,0-1 16-16,2 2-224 0,5-2 99 0,-1 1 49 16,1-3 20-16,1 0-388 0,0 0 181 0,-5-3 100 15,3-1 18-15,-3-2-189 0,3 1 115 16,-2-2 51-16,0-1 42 0,0-3-359 15,1-2 195-15,2-2 98 0</inkml:trace>
  <inkml:trace contextRef="#ctx1" brushRef="#br1" timeOffset="35799.65">13984 1534 2571 0,'-6'0'0'0,"-3"-1"0"0,3 1 0 0,4 0 0 0,0 0 0 0,2 0 0 0,0 0 0 0,0 0 0 0,2 0 0 0,12 5 0 0,2 4 267 16,5 1-112-16,2 2-57 0,-1-1-28 0,2-1-55 16,-1 0 37-16,4 0-10 0,-3 0 0 0,0-2-58 15,-5-2 29-15,2 1 0 0,-5 1-79 0,0-2 49 16,-7-1 29-16,0-1-75 0,-2 2 49 0,-6-5 26 16,1 4-38-16,-2 0 110 0,0 2-35 0,-3 1 0 15,-11 2-73-15,1-1 316 0,-4 3-119 16,-4 3-59-16,1 1-80 0,1-1-34 15,2-2 0-15,0 0 0 0,1 0 0 0,0 0 0 16,3-1 0-16,0-1-438 0,7-4 189 0,-1 1 116 16,1-3 76-16,5 1-599 0,1-2 307 0,0 0 153 15,0-3 78-15,0 1-403 0,1-2 229 0,12 0 131 16</inkml:trace>
  <inkml:trace contextRef="#ctx1" brushRef="#br1" timeOffset="36148.55">14512 1644 1978 0,'1'-3'0'0,"-1"2"0"0,0-2 0 0,0 3 0 0,-1 0 0 16,-9 0 0-16,0 3 0 0,-1 6 0 0,2 2 0 0,2 5 0 0,-3 0 279 0,5 4-107 0,-1 1-71 15,4-1-30-15,2 2 45 0,0-5-37 0,0 5 0 16,6-5-91-16,6-4 21 0,0 1 1 0,1-5-19 15,1-3 0-15,-3-3 61 0,4-1-10 0,-4-2-87 16,2 0 44-16,-1 0-1 0,-3-5 44 0,0-8-27 16,1-1 11-16,-5-2-40 0,1-4 32 0,-1-1 28 15,-3 1-28-15,0-3 0 0,-2 3 4 0,0 0 1 16,0-1-3-16,-2 3 32 0,-7 3-30 0,0 3 20 16,-3 2-17-16,-1 2 92 0,0 5-44 0,-2 1 7 15,2 2-48-15,0 0-22 16,0 0 24-16,1 2 1 0,3 5 0 0,2 2-242 15,1 2 115-15,4 1-483 0,1 1 272 0,1 1 142 16,0 1 71-16,1-3-574 0,9 2 310 0,4-2 147 16,2 1 87-16</inkml:trace>
  <inkml:trace contextRef="#ctx1" brushRef="#br1" timeOffset="36327.9">14791 1786 2136 0,'2'3'0'0,"0"6"0"0,0-6 0 0,-2 3 0 0,0-1 0 0,0 0 0 0,-6 3 0 0,1 2 0 16,-2-1 0-16,1 2 0 0,-2 2 266 0,-1 1-102 0,1-1-52 0,1 2-35 0,-1-2-1 0,2-1-395 15,1 2 180-15,1-3 101 0,1-1 34 0,-1 0-517 16,2-5 281-16,0-1 141 0,2-4-11 0,0 0-252 16,0 0 102-16,2-13 110 0</inkml:trace>
  <inkml:trace contextRef="#ctx1" brushRef="#br1" timeOffset="36685.11">14929 1374 2358 0,'9'-12'0'0,"-4"7"0"0,6 1 0 16,-4 3 0-16,0 1 0 0,0 0 0 0,2 1 0 0,-2 13 0 0,-2 0 0 0,3 4 0 0,-5 5 243 0,1 4-105 0,-2 4-49 0,-2 1 102 15,0 1-75-15,0 2-38 0,-6-2 12 0,-1 0-151 16,0 2 51-16,-1-6 0 0,0-1 52 0,3-4-106 15,-1-5 64-15,3-8 15 0,-1 1-151 0,2-4 88 16,0-4 46-16,2-3-58 0,-1-1 10 0,-2 0-14 16,3-1 28-16,0-8 173 0,0-3-80 0,3 0-30 15,2 2-8-15,4 0 110 0,0 0-60 0,5 3-28 16,0 2 7-16,2 1 27 0,0 2 8 0,2 2 0 16,-2 0 4-16,0 0-1 0,-2 3-44 0,-2 10-41 15,-1-1 51-15,-4 3-10 0,0 2-8 16,-4 2-34-16,-1 0 0 0,-2 0 0 15,0-3 0-15,-4 4 0 0,-7-5 0 0,0-3 0 16,-1 1 0-16,-1-3 0 16,-1-4-54-16,-2-2-153 0,1-3 108 0,2-1 38 0,0 0 31 0,3 0-524 15,1-4 245-15,3-11 140 0,5-5 63 0,1-7-506 16,0-4 285-16,7-11 143 0</inkml:trace>
  <inkml:trace contextRef="#ctx1" brushRef="#br1" timeOffset="36916.36">15161 1547 2290 0,'10'0'0'0,"3"0"0"0,-2 0 0 0,1 0 0 0,1 2 0 0,2 2 0 0,0 0 0 0,4 2 0 0,1 0 0 0,4-1 0 0,-1 1 333 0,-2-1-146 15,1 2-62-15,1-1-48 0,-4 0-12 0,-1 0-24 16,0 1 0-16,-6-2-51 0,-2 3 35 16,-1-3-9-16,-3 4 25 0,-4-1-56 15,-2 2 28-15,0 4 11 0,-6-2 17 0,-6 1 93 16,-4 2-47-16,0-1 0 0,-5 2 4 0,3 0-39 15,-5 0-11-15,2 1-216 0,2-2 104 0,2-2 56 16,0 1 25-16,4-3-251 0,1 0 129 0,5-6 59 16,1 4 37-16,3-6-710 0,3 1 343 0,0-2 158 15,2-2 95-15,9 0-458 0</inkml:trace>
  <inkml:trace contextRef="#ctx1" brushRef="#br1" timeOffset="37208.15">15540 1703 2500 0,'3'-2'-1'0,"1"2"1"0,-2 0 0 0,-1 0 0 0,1 0 0 0,0 2 0 0,0 7 0 0,0 3 0 0,0 1 0 0,-1 2 0 0,3 0 166 0,2 0-63 0,2 1 27 15,1-2-49-15,3-3-1 0,0 1-39 0,3-3-42 16,0-4 0-16,5 1 52 0,-4-3-10 0,1-3-132 16,-2 0 67-16,0 0 32 0,-2-3-100 0,-2-6 77 15,-3-2 21-15,-2-2-38 16,-1-2 1-16,-3-3-1 0,-2 2-16 0,0-4 151 15,0 2-56-15,-5 1 1 0,-4 0-44 0,-3 1 49 16,-1 4-13-16,-3 1 2 0,0 4 4 0,-1 3 100 16,0 2-41-16,0-1-36 0,2 3 4 0,4 0-23 15,0 0-9-15,0 0-234 0,2 6 113 0,6 2 57 16,-1-3 22-16,2 3-604 0,2 0 283 0,0-1 153 16,0 1 43-16,9-4-270 0,9-4 178 15,2 0 78-15</inkml:trace>
  <inkml:trace contextRef="#ctx1" brushRef="#br1" timeOffset="37383.67">16020 1353 2984 0,'13'-5'0'0,"7"5"0"0,-4 0 0 0,-1 0 0 16,0 4 0-16,0 6 0 0,-2 6 0 0,2 7 0 0,-1 4 0 0,-5 3 0 0,0 6 238 0,-4 5 471 0,-3 5-709 0,-2-1 0 15,0-1 0-15,-5 7 0 0,-6-3 0 0,-3-1 0 16,-2-3 0-16,-5 2 0 0,-1-1 0 0,-1-2 0 15,-3 2 0-15,-3 1-248 0,-1-4 64 0,2 2 113 16,3-13-1121-16</inkml:trace>
  <inkml:trace contextRef="#ctx1" brushRef="#br1" timeOffset="37525.05">16427 2220 2654 0,'2'-3'0'0,"4"2"0"0,-4 1 0 0,-2 0 0 0,0 0 0 0,-5-2 0 0,-5 2 0 0,-3 0 0 0,-3 0 0 0,4 0 0 0,-2 0-459 0</inkml:trace>
  <inkml:trace contextRef="#ctx1" brushRef="#br1" timeOffset="69472.19">4872 7527 1181 0,'0'0'0'0,"0"0"0"0,0 0 0 0,-2 0 0 0,2 0 0 0,0 0 0 0,0 0 0 0,0 0 0 0,0 0 0 0,0 0 0 0,0 0 41 0,0 0 111 16,0 0-46-16,0 0-38 0,0 0 1 0,0 0 192 16,0 0-109-16,0 5-57 0,0 3-16 0,0 1 199 15,0 3-119-15,0 1-59 0,-3 2-30 0,3-2 0 16,0 2 105-16,0 1-72 0,0 0-1 15,0-1-30-15,0 2-1 0,0-2-31 16,0 2 38-16,0-2-10 0,0 0-28 0,3 0-49 16,-3-2 0-16,0 0 49 0,0-5-89 15,0 1 39-15,0 0 0 0,2-3 51 0,-2-2-436 0,0 0 409 16,0-4 19-16,0 1-34 0,0-1-144 0,0 0 57 16,0 0 43-16,0 0-6 0,0 0-2 0,2-6-433 15,4-9 223-15,2 3 112 0,-1-5-493 16,5 0 302-16,-5-2 141 0</inkml:trace>
  <inkml:trace contextRef="#ctx1" brushRef="#br1" timeOffset="69673.55">5045 7538 2915 0,'2'-2'0'0,"1"0"0"0,-2 0 0 0,1 1 0 0,-2 1 0 0,0 0 0 0,0 0 0 0,0 0 0 0,2 0 0 0,-1 5 0 0,1 2 109 0,2 1 375 0,-1 3-222 0,0-1-101 16,2 4-161-16,-3-2 0 0,-1 1 0 15,1 3 0-15,0-2 0 0,-1 3 0 0,-1 0 0 0,0 0 0 16,0 0 0-16,0 0 0 0,0 0-327 16,0-6 66-16,0 3 138 15,0-5-1384-15,0 0 1393 0,2-2 36 0,0 1 1 0,1-5 26 16,3 1 11-16</inkml:trace>
  <inkml:trace contextRef="#ctx1" brushRef="#br1" timeOffset="70447.16">6346 8086 2082 0,'0'0'0'0,"0"0"0"0,0 0 0 15,0 0 0-15,0 0 0 0,0 0 0 0,0 0 0 0,0-4 0 0,0-3 0 0,1 2 0 0,1-7 355 0,-2 5-148 0,0-6-89 0,0-1 110 16,0 3-95-16,0-4-46 0,0 0-1 0,0 0 32 0,-6 0-44 0,2 0 0 16,-5 1-35-16,1-2 53 15,-1 0-27-15,-2 0 10 0,0 1-36 0,-1 4 20 16,-3 0-59-16,0 1 0 0,3 6 0 0,-6 3 0 16,3 1 0-16,-2 0 0 0,-4 5 0 0,4 12 0 15,-5 6 0-15,1 1 0 0,4 4 0 0,-3 2 0 16,5 2 0-16,0 4 0 15,2-2 0-15,5 3 0 0,3-3 0 0,3-1 0 16,2-2 0-16,0-3 0 0,3-9 0 0,11 0 0 16,1-4 0-16,4-7 0 0,5-3 0 0,0-5 0 15,2 0 0-15,1-6 0 0,-1-13 0 0,-1-3 0 16,0-5 0-16,-6 0 0 0,2-4 0 0,-6 1 0 16,0 2 0-16,-7 6 0 0,1-1 0 0,-3 6 0 15,-2 8 0-15,-1-1 0 0,-2 5 0 0,-1 3 0 16,0 0 0-16,0 2 0 0,0 0 0 0,0 7 0 15,0 10 0-15,0 4 0 0,0 2 0 16,0 1 0-16,0 2 0 0,6-3 0 16,6 8 0-16,3-7 0 0,4-2 0 0,3-2 0 15,-2-3 0-15,10-2 0 0,-4-2 0 0,4-3 0 16,2-5 0-16,-2 1 0 0,2-3 0 0,-2 0-246 16,0-3-363-16,-2 0 284 0</inkml:trace>
  <inkml:trace contextRef="#ctx1" brushRef="#br1" timeOffset="70983.86">1417 8350 3320 0,'-10'0'0'0,"8"1"0"0,2 1 0 0,0-1 0 0,0-1 0 0,0 3 0 0,0 0 0 0,9 3 0 0,4-2 0 0,5 0 0 0,7-1 231 0,0 0 149 16,-1-2-380-16,7 1 0 0,-2-2 0 15,-6 0 0-15,12 0 0 0,-5 0 0 0,-2 0 0 16,0 0 0-16,-4 0 0 0,-2 0 0 0,-3 0 0 16,-1 0 0-16,-6 0 0 0,-1 0-753 0,0 0 292 0,-4 0 209 15,-2 0 88-15,0 0 63 0,-3 0-557 16,5 0 310-16,-3 2 155 0</inkml:trace>
  <inkml:trace contextRef="#ctx1" brushRef="#br1" timeOffset="71448.03">2285 8342 2611 0,'5'0'0'0,"-3"0"0"15,-1 0 0-15,-1 0 0 0,0-10 0 0,0-2 0 0,0-2 0 0,0-5 0 0,-3 3 0 0,1-5 0 0,-1 2 140 0,-2-2 60 0,0 1-81 0,0 1-40 0,-2 2 81 16,1-1-62-16,-3 4-20 0,-1 3-10 0,-1 1 35 16,-1 1-33-16,-3 3 0 0,0 5 65 15,-3-2-135-15,-1 3 0 0,-4 0 0 16,3 14 0-16,-2 3 0 0,-1 5 0 0,1 2 0 0,2 9 0 0,0 2 0 16,2 2 0-16,3-1 0 0,4-1 0 15,4 0 0-15,2-1 0 0,5 0 0 0,0-6 0 16,0 0 0-16,0-5 0 15,6-1 0-15,9-1 0 0,-3-6 0 0,3 0 0 16,0-6 0-16,5-1 0 0,-5-5 0 0,5-3 0 16,0 0 0-16,-2 0 0 0,4-9 0 15,-5-4 0-15,3-10 0 0,-4 1 0 16,-2-2 0-16,-1-1 0 0,-5 7 0 0,2-4 0 0,-6 6 0 0,1 4 0 16,-2 3 0-16,-1 3 0 0,0 2 0 0,-2 3 0 0,0 1 0 15,0 0 0-15,0 0 0 0,0 11 0 16,0 4 0-16,0 6 0 0,0 2 0 15,0 0 0-15,0 0 0 0,2 2 0 0,7-7 0 16,1 3 0-16,3 0 0 0,1-6 0 16,4 0 0-16,0-2 0 0,2-3 0 0,0-1 0 15,0-4 0-15,3-3 0 0,-1 0 0 16,2-2 0-16,-1 0 0 0,0 0 0 0,5-2-494 0,0-2-146 0,-1-3 302 16</inkml:trace>
  <inkml:trace contextRef="#ctx1" brushRef="#br1" timeOffset="71564.1">2838 8554 3931 0,'0'3'0'0,"0"2"0"0,0-4 0 0,0-1 0 0,0 0 0 0,-3 0 0 0,1 0 0 0,0 0 0 0,2 0 0 0,0 0 0 0,2 0-749 16,10-1 309-16,9-5 234 0</inkml:trace>
  <inkml:trace contextRef="#ctx1" brushRef="#br1" timeOffset="72320.32">10613 5181 2940 0,'-2'-2'0'0,"-1"0"0"0,1 0 0 0,1 1 0 0,1 1 0 0,0 0 0 0,0 0 0 0,0 0 0 0,0 11 0 0,1 3 0 0,8 2 272 0,-2 4-122 16,2 7-56-16,-2 2 216 0,2 2-145 0,-4 4-165 16,0 5 0-16,-3 9 0 0,0-2 0 0,-2 3 0 15,0 4 0-15,0-2 0 0,0-1 0 0,-5 4 0 16,-1-3 0-16,3-6 0 0,-1-2 0 15,2-9 0-15,-1 1 0 0,3-4 0 0,0-8 0 16,0-1 0-16,0-5 0 0,0-6 0 16,0-3 0-16,0-3 0 0,0-4 0 0,0 0 0 15,0-2-327-15,0 0 5 0,3 0 132 0,1-11-173 16,1-6 162-16,4-6 81 0,5 1 41 0,-1-5-640 16,4-4 331-16</inkml:trace>
  <inkml:trace contextRef="#ctx1" brushRef="#br1" timeOffset="72600.11">10994 5326 3746 0,'2'-4'0'0,"-1"0"0"0,1 2 0 0,-2 1 0 0,0 1 0 0,0 0 0 0,0 1 0 0,0 9 0 0,4 1 0 0,6 0 0 0,-1-2 167 0,6 1-149 15,0 0-18-15,3-5 0 16,1-1 0-16,2-3 0 0,-1-1 0 0,1 0 0 0,-1-1 0 15,-4-11 0-15,1-1 0 0,-4-1 0 16,-6-4 0-16,0 1 0 0,-5-3 0 0,-2 1 0 16,0 1 0-16,-9-2 0 0,-3 6 0 0,-9-2 0 0,1 6 0 15,-5 4 0-15,2 2 0 0,-7 3 0 16,4 1 0-16,6 0 0 0,0 0 0 16,4 5 0-16,6-2 0 0,3 4 0 0,3-1 0 0,4 6-84 15,0-3-369-15,11 2 200 0,10 1 108 0,7-1-960 16,4 0 533-16</inkml:trace>
  <inkml:trace contextRef="#ctx1" brushRef="#br1" timeOffset="73071.66">11748 5177 3276 0,'-18'0'0'0,"3"0"0"0,4 2 0 0,0 4 0 0,3-2 0 0,6 2 0 0,2-1 0 0,0 5 0 0,10-3 0 0,13-1 0 0,9-3 142 0,10 1 353 0,3-4-477 0,2 0-18 16,0 0 0-16,2 0 0 0,-6 0 0 0,10 0 0 16,-16-2 0-16,0 0 0 0,-2 1 0 0,-13 1 0 15,1 0-75-15,-4 0-51 0,-10 0 83 0,0 0-790 16,-3 0 401-16,-5 1 183 0,-1 7 95 0,-1 1-497 16,-14-2 306-16</inkml:trace>
  <inkml:trace contextRef="#ctx1" brushRef="#br1" timeOffset="73255.73">11911 5252 3086 0,'-16'4'0'0,"5"4"0"0,4-2 0 0,-3-1 0 0,6 2 0 0,2 3 0 0,2 1 0 0,0 2 0 0,0 5 0 0,4 4 0 0,1-1 590 0,4 6-335 16,-6 1-255-16,1 7 0 0,-2-2 0 0,0 5 0 15,-2 1 0-15,0 7 0 0,0-4 0 0,0-2 0 16,0 3 0-16,-2-2-551 0,-2-4 239 0,1-4 171 15,-1-8 90-15,0-4-866 16,4-8 440-16,0-4 219 0</inkml:trace>
  <inkml:trace contextRef="#ctx1" brushRef="#br1" timeOffset="73507.39">12040 5322 3253 0,'0'-11'0'0,"2"5"0"0,-2 3 0 0,0-1 0 0,0 2 0 0,0 2 0 0,2 0 0 0,-1 4 0 0,3 12 0 0,2 7 0 0,-2 3 629 0,3 12-580 0,-3 3-49 16,2 6 0-16,-3 5 0 15,1 5 0-15,-2 1 0 0,-1 14 0 0,4-3 0 0,-3 2 0 0,0 2 0 16,-2 1 0-16,0-8 0 16,0 11 0-16,0-21 0 0,0 5 0 0,2-11 0 0,-1-4 0 0,1-8 0 15,0-4 0-15,0-8 0 0,0-6-29 0,-2-5-464 16,1-8 226-16,-1-4 106 15,0-3-361-15,0 0 242 0,0-17 118 0,-7-7-370 16,0-13 247-16,-1-8 114 0</inkml:trace>
  <inkml:trace contextRef="#ctx1" brushRef="#br1" timeOffset="73683.64">11905 5609 2580 0,'-10'-12'0'0,"3"4"0"0,1 0 0 0,3 2 0 0,-1-1 0 0,4 1 0 0,0 1 0 0,0-2 0 0,0 0 0 0,7 4 0 0,4-3 303 0,3 3-46 0,-3 0-115 0,3 2-51 16,0 1-26-16,2 0-472 0,-2 0 223 15,1 0 120-15,-3 0 47 0,-1 9-693 0,-4 1 375 0,-1 3 186 16,-4-1-602-16,0-2 347 0</inkml:trace>
  <inkml:trace contextRef="#ctx1" brushRef="#br1" timeOffset="73813">11982 5639 2322 0,'-9'2'0'0,"-2"0"0"0,4 0 0 0,0-2 0 0,3 0 0 0,1 0 0 0,1 0 0 0,0 0 0 0,2 0 0 0,0 0 0 0,0 0 211 0,5 0-86 0,5 2-34 15,0 1-10-15,1-3-162 0,1 6 59 0,0 3-568 16,-1-1 314-16,-4 5 166 0,1 1 70 16,-4 2-755-16</inkml:trace>
  <inkml:trace contextRef="#ctx1" brushRef="#br1" timeOffset="74266.42">11829 6039 2589 0,'-24'20'0'0,"2"-2"0"0,1-1 0 0,5-4 0 0,2-2 0 0,7-1 0 0,1-4 0 0,3-2 0 0,3-1 0 0,0-3 0 0,5 0 309 16,10 0-126-16,4-2-77 0,3-7-115 16,0-6 1-16,5 0-479 0,-1-6 262 15,1-2 142-15,-1 1 56 0,0-3-565 0,-2 0 309 0,-1-6 154 16,3-2-26-16,-6 5 69 0,1-5-262 15,-1 5 155-15,-4 0 78 0,1 3 158 16,-2 2-41-16,-3 6-9 0,0-3 182 0,4 2-106 16,-1 3-54-16,2-2 512 0,1 1-283 0,-1 3-151 15,10 0 22-15,-5 4-62 0,2 1 532 0,1 6-273 16,1 0-137-16,-6 2 141 0,7 0-143 0,-6 2-68 16,-2 12 47-16,-3 0-57 0,-2 5-28 0,-5 2-82 15,-3 2 21-15,-5 2 1 0,-1 0 31 0,0-1 0 16,-7 0 1-16,-4-6-80 0,-4-1 35 0,-3-2-1 0,0-4-170 15,-3-3 107 1,1-5 19-16,-1-1-153 0,0-2 75 0,1 0-52 16,1-11 155-16,2-4-2 0,6 0-34 15,0-2 24-15,3 2-5 0,4 4 338 0,2-1-160 0,2 5-80 0,0 0 283 16,0 2-170-16,7 2-56 0,7 3-90 16,7 0-22-16,-1 3 0 0,5 12 0 15,1 1 0-15,1 7 0 0,5 4 0 0,-2 4 0 0,0-3 0 16,-4-2 0-16,6 6 0 0,0-6 0 0,0-1 0 15,3-1 0-15,1-5 0 0,-6-1-911 16,5-4 211-16,1-1-273 0</inkml:trace>
  <inkml:trace contextRef="#ctx1" brushRef="#br1" timeOffset="74717.83">13347 5311 2973 0,'-24'0'0'0,"3"0"0"0,4 0 0 0,6 0 0 0,4 0 0 0,5 1 0 16,0-1 0-16,2 0 0 0,0 0 0 0,15 0 0 0,9 0 126 0,4-1 365 0,6-10-215 0,2 2-211 0,-1-3-65 0,1 0 0 15,0 3 0-15,-4 1 0 0,-8 7 0 16,0-1 0-16,-3 2 0 0,-6 0 0 0,-1 0-85 0,-7 11-180 16,-3 4 162-16,-3 3-799 0,-1 0 370 0,0-1 250 15,-9 2 102-15,-4-3-508 0</inkml:trace>
  <inkml:trace contextRef="#ctx1" brushRef="#br1" timeOffset="75008.45">13293 5377 2678 0,'-14'3'0'0,"3"3"0"0,4 0 0 0,-1-1 0 0,2 7 0 0,5 1 0 15,1 3 0-15,0 7 0 0,0 4 0 0,1 3 0 0,7 2 284 0,0 12-122 0,-1-3 76 0,1 3-99 0,-3-5-40 0,0 13 24 16,0-5-42-16,-3-3 1 0,-2 0-43 0,0-1-33 15,0-10-6-15,-8 1 0 16,-1-2 0-16,1-11 0 0,-1 1 0 0,1-7 0 16,1-4 0-16,1-5 0 0,3 0 0 0,1-4 0 15,0-2 0-15,2 0 0 0,0 0 0 0,0 0 0 16,0 0 0-16,7 0 0 0,8 0 0 0,4 0 0 16,2-2 0-16,1 2 0 0,1-2 0 0,1 0 0 15,4 0 0-15,-7 2 0 0,5-2 0 16,-2 0 0-16,-1 0 0 0,2 1-380 0,-5-1-129 15,5-2 224-15,-3 0 127 0,-1-1-358 16,3-5 238-16,-1-3 119 0</inkml:trace>
  <inkml:trace contextRef="#ctx1" brushRef="#br1" timeOffset="75265.61">13642 5693 3125 0,'-9'-8'0'0,"3"0"0"0,2 1 0 0,4-3 0 0,0-1 0 0,8 0 0 0,12-3 0 0,7 5 0 0,1 1 0 0,4 3 0 0,0 3 532 0,1 2-258 16,1 0-274-16,-2 4 0 0,-2 9 0 0,-7 2 0 16,2 5 0-16,-7 1 0 0,-6 4 0 0,-5-1 0 15,-5 4 0-15,-2 0 0 0,0 1 0 0,-17 0 0 16,-4 0 0-16,-3-1 0 0,-6-3 0 0,-2-5 0 16,-2-1 0-16,0-6 0 0,1-2 0 0,-1-6 0 15,2-2 0-15,6-3 0 0,-6 0 0 16,5-3 0-16,8-5-121 0,5-5-56 0,2-4 44 15,6 0-283-15,6-6 193 0,2 0 92 16,14 1 47-16,6-3-665 0,12-1 356 0</inkml:trace>
  <inkml:trace contextRef="#ctx1" brushRef="#br1" timeOffset="75447.89">14080 5511 3931 0,'7'-6'0'15,"1"5"0"-15,-4 0 0 0,-4-2 0 0,0 3 0 0,-4 0 0 0,-6 0 0 0,-3 10 0 0,2 3 0 0,-1 4 0 0,0 3 0 0,2 4 0 0,4-1 0 16,3 4 0-16,3-1 0 0,0-1 0 0,1 5 0 16,15-4 0-16,2-1 0 0,5-2 0 0,2-1 0 15,1-6 0-15,0 1 0 0,0-4 0 0,0-2 0 16,-1-1 0-16,-4-4-881 0,1-2 274 0,1 0 289 16,-2-4 140-16</inkml:trace>
  <inkml:trace contextRef="#ctx1" brushRef="#br1" timeOffset="75624.38">14450 5770 3703 0,'-8'-3'0'0,"5"2"0"0,-1-2 0 0,2 3 0 0,0 0 0 0,1 0 0 0,1 4 0 0,0 5 0 0,0 7 0 0,0-1 0 0,3 4 135 0,1 1-42 0,-2 2-93 0,-1 5 0 16,-1-2 0-16,0-5 0 0,0 3 0 0,-7-2 0 15,-3-3 0-15,-1 1 0 0,2-2 0 0,-3-5-152 16,1 0-180-16,4-6 184 15,-1-1 104-15,-1-3-968 0,3-2 487 0</inkml:trace>
  <inkml:trace contextRef="#ctx1" brushRef="#br1" timeOffset="75850.42">14639 5585 3931 0,'17'0'0'0,"4"0"0"0,-1 0 0 0,-2 0 0 0,-2 0 0 0,3 1 0 0,0 5 0 0,1 4 0 0,1 3 0 0,0-2 0 0,1 8 0 0,-3 1 0 0,-2 0 0 16,0 0 0-16,-6-2 0 0,-1 4 0 0,-4 0 0 16,-5 4 0-16,-1-1 0 0,0 1 0 0,-11-5 0 15,-8 3 0-15,-2-3 0 0,0-4 0 0,-6-2 0 16,1-4 0-16,1-4-97 0,0-2-64 0,5-5-4 16,-1 0 66-16,8-2-352 0,4-8 207 0,3-9 93 15,6-5 62-15,0-2-562 0,9-5 307 0,10-5 153 16</inkml:trace>
  <inkml:trace contextRef="#ctx1" brushRef="#br1" timeOffset="76038.36">15037 5463 3732 0,'6'-6'0'0,"0"4"0"0,-4 0 0 0,-2 2 0 0,0 0 0 0,-2 0 0 0,-10 6 0 0,-2 8 0 0,-2 2 0 0,2 5 0 0,0 3 199 0,1 2-199 0,6-1 0 15,-1 5 0-15,6-2 0 0,2 0 0 16,0 1 0-16,2-3 0 0,11-4 0 15,4 4 0-15,4-4 0 0,-2-4 0 0,3-1 0 16,2-2 0-16,-3-6 0 0,4-1 0 0,-3-4 0 16,-1-3-279-16,2-1-239 0,-5 0 240 0,3 0-741 15,-2-5 495-15</inkml:trace>
  <inkml:trace contextRef="#ctx1" brushRef="#br1" timeOffset="76209.39">15263 5621 3471 0,'-10'0'0'0,"1"3"0"0,4-1 0 0,-1 0 0 0,5 0 0 0,1-2 0 0,0 0 0 0,1 0 0 0,19 0 0 0,7 0 0 0,1 0 104 0,6 0-32 0,1 0 212 15,5 0-284-15,5-2 0 0,-13 0 0 16,3 0 0-16,-1 1-76 0,-7-1-712 16,5 1 408-16,-12-2 209 0,1 1 104 0,-8 1-805 0,-4-2 399 0,0-1 222 15</inkml:trace>
  <inkml:trace contextRef="#ctx1" brushRef="#br1" timeOffset="76376.3">15545 5302 3302 0,'-14'-2'0'0,"3"2"0"0,0 0 0 0,1 0 0 0,1 9 0 0,6 6 0 0,1 4 0 0,2 5 0 0,0 4 0 0,0 4 0 0,0 4 629 0,0 6-629 0,0-4 0 0,0 10 0 15,0-7 0-15,0 4 0 0,0 0 0 0,0 0 0 16,0-3-75-16,0 6-40 15,0-10 77-15,0 7-1024 0,2-14 497 0,5-2 288 16</inkml:trace>
  <inkml:trace contextRef="#ctx1" brushRef="#br1" timeOffset="76844.31">16064 5811 2769 0,'1'-22'-2'0,"-1"-1"1"0,0-7 0 0,0-1 1 16,0 1 0-16,0 0 0 0,-3-1 0 0,-2-2 0 0,0 2 0 0,-1 4 0 0,1 7 226 0,-4-1-95 0,-1 6-46 0,-1 5-15 0,-3 5 94 15,-2 2-63-15,-5 3-32 0,1 12 41 0,-1 9-37 16,1 5 10-16,4 4-29 0,1 2-54 0,5 3 0 16,3 1 0-16,5 0 0 0,2 0 0 15,0-2 0-15,2-5 0 0,7 2 0 0,2-7 0 16,-1-3 0-16,5-5 0 0,-1 0 0 15,2-7 0-15,-1-4 0 0,0-5 0 0,2 0 0 16,0-1 0-16,0-17 0 0,-1-4 0 0,0-6 0 16,-2-4 0-16,0-4 0 0,1-9 0 0,0 0-91 15,-2-5 12-15,4-14-49 0,0 0 45 16,2-7-9-16,1-17 55 0,1 6-160 0,-6 16 80 0,-2 12 39 16,-7 9 103-16,-3 10-41 15,-1 1 10-15,-2 9 218 0,0 11-124 0,0 2-63 0,-5 7-31 0,-6 5 586 16,-5 0-580-16,2 12 0 0,0 12 0 0,3 3 0 15,-2 12 0-15,5 0 0 16,-1 13 0-16,3 3 0 0,1 8 0 0,3-2 0 16,2-2 0-16,0-4 0 0,0 2 0 0,0 0 0 15,0-2 0-15,0-4 0 0,2-3 0 0,0-7 0 16,3 11 0-16,1-15 0 0,-3-1 0 0,6-6 0 16,-4-10 0-16,2-4 0 0,4-5-21 0,1-5-1066 15,3-6 525-15,2 0 262 0</inkml:trace>
  <inkml:trace contextRef="#ctx1" brushRef="#br1" timeOffset="77065.48">16331 5575 3931 0,'0'-20'0'0,"0"5"0"0,0 2 0 0,0-1 0 0,2 5 0 0,0 0 0 0,0 3 0 0,3 1 0 0,4 0 0 0,3 5 0 0,4 0 0 16,2 0 0-16,3 12 0 0,-2 2 0 0,1 6 0 15,-1 4 0-15,-4 1 0 0,-1 3 0 0,-5 2 0 16,-6 0 0-16,-1 1 0 0,-2 2 0 15,-3 1 0-15,-17 3 0 0,-1-11 0 0,-4 3 0 16,-3-3 0-16,-2-6 0 0,-2-5 0 0,0-3 0 16,5-6 0-16,-5-3 0 0,12-3 0 0,-2 0 0 15,6 0 0-15,3-9-165 0,8-6-56 0,5-3 97 16,0-6 43-16,9 3-741 0,12 0 392 0,7-8 197 16</inkml:trace>
  <inkml:trace contextRef="#ctx1" brushRef="#br1" timeOffset="77258.7">16579 5543 3775 0,'10'-9'0'0,"1"2"0"0,-5 0 0 0,-4 0 0 0,-2 2 0 0,0 1 0 0,-2 3 0 0,-13-2 0 0,3 3 0 0,-2 0 0 0,-2 3 156 0,4 7-156 0,1 5 0 0,1 5 0 16,2 3 0-16,6 3 0 0,2 0 0 16,0 1 0-16,2 4 0 0,7-3 0 0,7 1 0 0,0-4 0 15,2 0 0-15,1-2 0 0,-1-7 0 0,5 1 0 16,-5-6 0-16,3-3 0 15,2-3 0-15,-2-5-148 0,1 0-82 0,2 0-874 16,-1-7 534-16,2-10 266 0</inkml:trace>
  <inkml:trace contextRef="#ctx1" brushRef="#br1" timeOffset="77649.84">16887 5223 3287 0,'-11'-16'0'0,"6"8"0"0,1 1 0 0,3 0 0 0,-1 1 0 0,2 2 0 0,0 3 0 0,0-2 0 0,9 2 0 0,5 1 0 0,6 0 168 0,4 0 161 0,1 0-182 0,0 5-147 16,5 1 0-16,0-1 0 0,-2 1 0 0,0 1 0 15,1-2 0-15,-8-2 0 0,0 1 0 0,-1 0 0 16,-3 1 0-16,-6-4 0 0,-2 1 0 0,-1 0 0 16,-4-1 0-16,-1 1 0 0,-1-2 0 0,-2 0 0 15,0 0 0-15,0 0 0 16,0 0 0-16,0 2 0 0,0 0 0 0,0 1 0 15,0 3 0-15,0 3 0 0,0 3 0 0,0 3 0 16,0 4 0-16,0 7 0 0,0 4 0 0,0 4 0 16,0 7 0-16,0 0 0 0,0 1 0 0,0 1 0 15,0 1 0-15,0-9 0 0,0 4 0 0,6-3 0 16,-1 0 0-16,1-5 0 0,0-2 0 0,-2-6 0 16,-1-2 0-16,-1-3 0 0,0-9 0 0,0 1 0 15,-2-5 0-15,0-1 0 0,0-4 0 0,-13 0 0 16,-4 0 0-16,-6 0 0 15,-1 0 0-15,-6 0 0 0,-6 0 0 0,-9 0 0 16,-2 0 0-16,-13 2 0 16,-2 3 0-16,5 5-214 0</inkml:trace>
  <inkml:trace contextRef="#ctx1" brushRef="#br1" timeOffset="78267.42">18299 5482 1585 0,'2'-9'-3'0,"0"1"1"0,0-2-1 0,3-3 0 0,-4 0 1 0,3-2 0 0,0-2 1 0,-3 0 0 0,1-2 0 0,0 1 1 0,0-3 265 16,-2 2-114-16,0-2-56 0,0 1 68 0,0-1-63 15,-9 1-21-15,-3 3 197 0,-4-2-118 0,-5 5-60 16,-6 5-30-16,-7 6 229 0,-5 3-120 0,-14 0-73 16,-7 16-33-16,0 11 191 0,-6 8-262 0,3 5 0 15,10-1 0-15,-11 12 0 0,27-9 0 0,1 2 0 16,13 0 0-16,11-1 0 0,10-4 0 0,2 8 0 16,14-3 0-16,16-4 0 0,16 5 0 0,4-7 0 15,1-8 0-15,22 4 0 0,-5-9 0 16,5-4 0-16,2-4 0 0,1-6 0 15,-14-2 0-15,14-1 0 0,-10-7 0 0,-13-1 0 16,3 0 0-16,-15 0 0 0,1 0-239 0,-8 0-711 16</inkml:trace>
  <inkml:trace contextRef="#ctx1" brushRef="#br1" timeOffset="79511.11">18923 5091 2998 0,'0'0'0'0,"0"0"0"0,0 0 0 0,8 0 0 0,7 0 0 0,6 0 0 0,5 0 0 0,4 2 0 0,6 0 0 0,-1 0 0 0,4-2 368 0,-3 0-164 0,2 2-71 15,-2-2-48-15,-1 0 1 0,-1 1-46 0,-4 2-311 16,-7-1 156-16,0 1 88 0,-5 0 29 0,-4 0-281 15,-5 3 160-15,-2-1 79 0,-3-1 41 0,-4 1-946 16,0 3 457-16,-4-2 224 0</inkml:trace>
  <inkml:trace contextRef="#ctx1" brushRef="#br1" timeOffset="79807.61">19057 5074 2790 0,'-23'10'0'0,"4"5"0"0,4 0 0 0,3 3 0 0,0 3 0 0,4 3 0 0,7 4 0 0,1 7 0 0,0 7 0 0,0-3 0 0,7 11 173 16,2 1-67-16,-1 0 255 0,-1 1-161 0,-1 0-80 16,-2 1-29-16,-1-4-1 0,-1-2-90 0,0-3 0 15,-2-10 0-15,0 0 0 0,0-7 0 16,0-3 0-16,-4-3 0 0,1-6 0 0,-1-6 0 0,0-3 0 16,1 0 0-16,-1-4 0 0,4-2 0 0,-2 0 0 15,2 0 0-15,0 0 0 16,0 0 0-16,0 0 0 0,0 0 0 0,2 0 0 15,9 0 0-15,6 0 0 0,3 1 0 0,5 0 0 16,-1-1 0-16,3 3 0 0,-2-1 0 0,0 0 0 16,-2-2 0-16,3 2 0 0,-3-1 0 0,-1 2-522 15,1-3 24-15,-2 2 229 0,-3-2 103 0,1 0-682 16,-2 0 404-16</inkml:trace>
  <inkml:trace contextRef="#ctx1" brushRef="#br1" timeOffset="79985.23">19347 5579 3591 0,'-12'-9'0'0,"6"5"0"0,4 3 0 0,1-4 0 16,1 2 0-16,0-1 0 0,9-1 0 0,7 0 0 0,5 0 0 0,7 1 0 0,1 1 268 0,-3 0-196 0,8 2-72 0,-2-1-89 0,0 2-30 0,-2 0 80 15,2 0 38-15,-1 0-734 16,3 0 383-16,0 3 195 0,0 1-434 0,-1 2 291 15</inkml:trace>
  <inkml:trace contextRef="#ctx1" brushRef="#br1" timeOffset="80425.03">20183 5542 2221 0,'2'-10'0'0,"-2"-1"0"0,0-6 0 0,0 1 0 0,0-4 0 0,0 1-2 0,0 1-2 0,0-3 1 0,0 4 0 0,-4-2 1 0,1 5 147 16,-5 1-54-16,1 2-25 0,-5 3 189 0,1 2-108 0,-4 5-44 16,-2 1 104-16,-5 0-84 0,-1 15-43 0,-1 5 243 15,1 4-139-15,1 5-184 0,-3 6 0 16,5 3 0-16,3 1 0 0,6-5 0 0,2 11 0 0,4-10 0 16,5 5 0-16,0-5 0 0,0 0 0 0,6-4 0 15,7-3 0-15,-2-6 0 16,6-2 0-16,0-5 0 0,2-4 0 0,0-5 0 15,1-6 0-15,-1 0 0 0,6-1 0 0,-7-17 0 16,1-3 0-16,0-5 0 0,-2-2 0 0,-3-2 0 16,-2-2-96-16,-1-2 1 0,1 0-7 0,-5 4 33 15,1 3-1-15,-7 4 278 0,3 4-118 0,-2 2-65 16,-2 7-32-16,0 2 123 0,0 1-116 0,0 5 0 16,0 1 0-16,-2 1 0 0,-3 1 0 0,3 15 0 15,-2 0 0-15,2 7 0 16,2 2 0-16,0-1 0 0,0 4 0 0,0-1 0 15,0-4 0-15,0 7 0 0,0-5 0 0,2-3 0 16,0 1 0-16,0-2 0 0,-2 1 0 0,0-3 0 16,0 0 0-16,0-1-88 0,0-6-329 0,0 2 189 15,0-4 84-15,0 0-732 0,0-2 418 0,3-8 210 16</inkml:trace>
  <inkml:trace contextRef="#ctx1" brushRef="#br1" timeOffset="80583.69">20537 5797 3115 0,'5'0'0'0,"-1"0"0"0,-2 0 0 0,0 0 0 0,-2 2 0 0,0 8 0 0,0 1 0 0,-8 0 0 16,-3 4 0-16,-2 2 0 0,-2 2 124 0,0-1-43 0,4 0-82 0,-3-2 0 0,5 0 39 16,0 0 10-16,3-3-555 15,3-3 273-15,-2 0 135 0,5-4-789 0</inkml:trace>
  <inkml:trace contextRef="#ctx1" brushRef="#br1" timeOffset="81033.38">20969 5730 1990 0,'16'-23'0'0,"-2"2"0"0,-1-5 0 0,-2 0 0 0,2-4 0 0,0 0 0 0,-1-2 0 0,-3-2 0 0,0-1 0 0,-1-1 0 0,-4 2 105 0,-2 2-33 0,-2 4 146 0,0 9-89 15,-14 0-37-15,-2 6-9 0,-9 6 181 0,0 4-113 16,-1 3-57-16,0 0 213 0,-2 16-139 0,-2 4-65 16,4 5-33-16,3 3 15 0,2 4-85 0,5 0 0 15,5 1 0-15,2 2 0 0,8-2 0 0,1-1 0 16,0 0 0-16,1-8 0 0,11 4 0 0,-3-9 0 16,6 0 0-16,2-4 0 0,2-5 0 15,0-5 0-15,2-5 0 0,0 0 0 16,-3 0 0-16,5-13 0 0,-7-4-171 0,-2 0 15 15,0-6 63-15,-2-1 39 0,-1 2 16 0,-4 2 0 16,2-4 42-16,-6 2-11 0,1 4-31 0,-2 2 267 16,-2 5-134-16,0 2-65 0,0 3-34 0,0 1 245 15,0 2-241-15,-6 3 0 0,-2 0 0 0,2 12 0 16,3 4 0-16,1 6 0 0,2 4 0 0,0-1 0 16,0 3 0-16,0-1 0 0,4 1 0 15,6-3 0-15,2 3 0 0,-1-5 0 16,5-3 0-16,-3-4 0 0,2-1 0 0,0-4 0 15,0-4-265-15,0-2 72 0,-2-5 77 0,0 0-453 16,0 0 266-16,1 0 123 0,-3-8 76 0,2-7-478 16,-2-6 272-16,3 0 136 0,-5-9-346 15</inkml:trace>
  <inkml:trace contextRef="#ctx1" brushRef="#br1" timeOffset="81511.42">21393 5029 2115 0,'0'-7'0'0,"0"3"0"0,0 3 0 0,0-2 0 0,0 2 0 0,0-2 0 0,2 2 0 0,7-4 0 0,4 4 0 0,3 0 0 0,-2-2 92 0,5 3 174 0,2 0-115 0,3 0-47 15,2 0-37-15,1 0 3 16,-1 0 0-16,1 0-32 0,-3 0-20 0,6 0-9 0,-6 0 29 0,-3 0-20 16,0 0 20-16,-3 0 0 15,-2 0 9-15,-4-1 22 0,0-2-31 0,-4 3 0 16,-3-2 0-16,-1 2 98 0,-2 0-39 0,-1-1-34 15,-1 1-1-15,0 0 114 0,0 0-141 0,0 0-35 16,0 0 0-16,0 0 0 0,0 0 0 0,0 0 0 16,0 0 0-16,0 0 0 0,0 0 0 0,2 1 0 15,0 9 0-15,1 1 0 0,-1 4 0 0,-1 2 0 16,1 4 0-16,0 5 0 0,0 2 0 0,0 4 0 16,-2 4 0-16,0 7 0 15,0-5 0-15,0 13 0 0,0-5 0 0,0 1 0 16,2 0 0-16,-1 0 0 0,1-6 0 0,2 1 0 15,1-1 0-15,0-3 0 0,0-1 0 0,-1-5 0 16,0-4 0-16,1 2 0 0,-3-7 0 0,0-3 0 16,-1 1 0-16,1-5 0 0,-2-5 0 0,0-1 0 15,0-3 0-15,0 0 0 0,0-1 0 0,-7-1 0 16,-6-1 0-16,-2 0 0 0,-2-1 0 0,-7 3 0 16,-3 0 0-16,-3-2 0 0,-5 5 0 15,-9-2 0-15,3 2 0 0,-2 1 0 16,-1 0 0-16,9-1 0 0,7-4 0 0,-1 3 0 15,9-4 0-15,7-1-39 0,2 1-380 0,2-2 191 16,4 0 86-16,5-2-948 0</inkml:trace>
  <inkml:trace contextRef="#ctx1" brushRef="#br1" timeOffset="81700.62">22362 6096 3931 0,'0'0'0'0,"0"0"0"0,0 0 0 0,0 0 0 0,-2-4 0 0,1-2 0 0,-5 1 0 0,2-3 0 0,-1 1 0 0,2 0 0 0,0-2 0 0,-1 4 0 16,0 1-618-16,1 1 47 0</inkml:trace>
  <inkml:trace contextRef="#ctx1" brushRef="#br1" timeOffset="83654.47">4895 6522 1160 0,'0'-2'0'0,"0"2"0"0,-2-2 0 0,0 0 0 0,2 2 0 0,-1 0 0 0,-1 0 0 0,2-1 0 0,0 1 0 0,0 0 0 0,0 0 43 0,0 0 10 16,0 0-13-16,0 0 2 15,0 0 1-15,0 0 33 0,0 0-33 0,0 0 10 16,0 0 23-16,0 0-34 0,-2 0 1 0,2 0 0 16,-1 0 8-16,1 0 2 0,-2 0-10 0,2 1 0 0,0 5-1 15,-3 0-13-15,3 0 14 0,0 1 10 0,0-2-12 16,0 3 2-16,0-1-1 0,0-1-29 15,0 2 41-15,0 2-12 0,0-4-9 0,0 3 5 0,0 1 3 16,0 1-5-16,0-1 52 16,0 1-48-16,0 0 0 0,0 1 0 0,0-1 0 0,0-1-10 15,0 0 21-15,0 4-9 16,0-3-45-16,0 1-1 0,0 1 42 0,0-2-41 16,0 0 9-16,0 3 27 0,0-4-35 0,0 2 30 15,0-1 3-15,0 0-39 0,0 2 42 16,0 1-14-16,0 1 5 0,0-2-12 0,0 2 30 0,0 0-23 15,0 0 7-15,0 0-5 0,0 0 17 16,0 1-16-16,0 0 0 0,0-1 3 0,0 0 40 0,0 2-39 16,0-1-2-16,0 0-18 0,0-1 19 0,0-1 1 0,0 1-9 15,0 3 8-15,0-4 0 16,0 4-12-16,0-4 12 0,0 4-2 0,0-2 6 16,3 1-41-16,-3 0 33 0,0 0 1 15,2 1-3-15,-2-2 2 16,1 3-42-16,1-3 39 0,-2 1-42 0,2 1 0 0,-2-3 37 15,0 1 1-15,1-2 0 0,-1-2-35 0,2 3 27 0,-2 1 5 0,0-1-32 16,0 1 1-16,0 2 21 16,0-2 33-16,0 3-32 0,0 1 2 0,0-2 19 15,0 1-19-15,0-1 1 0,0-1 0 0,0 0-32 0,0-2 31 16,0-1 0-16,0-2-3 0,0-2-36 0,0 1-1 16,0-4 35-16,0 1 1 0,0-1-1 15,0-1-44-15,0 1 38 0,0-4 4 16,0-2-56-16,0 1 52 0,0-2-10 0,0 3-57 15,0-3 24-15,0 0 3 0,0 0 26 0,0 0-319 16,0 0 147-16,0 0 78 0,0-3-606 16,0-10 345-16,2-2 166 0,5-8-235 0</inkml:trace>
  <inkml:trace contextRef="#ctx1" brushRef="#br1" timeOffset="84589.85">5073 6647 642 0,'0'-3'0'0,"0"-3"0"0,0-1 0 0,0 1 0 0,0 1 0 0,0-1 0 0,0 1 0 0,2-1 0 0,-1 3 0 0,1-2 0 0,-2 3 77 0,0 0 10 0,0 1-46 0,0 1 0 16,0 0 108-16,0 0-53 0,0 0-27 0,0 0 44 15,0 0-41-15,0 0 1 0,0 0 22 16,0 0-26-16,0 5 0 0,0 0-17 0,0 2-10 0,0 0 40 16,0 0-1-16,0 1-38 0,0 1-1 0,0 0 72 15,0 1-42-15,0 1 62 16,0-1-47-16,0 1 1 0,0 0-36 0,0 0 17 16,0 1-27-16,0 1 0 0,0-2 29 0,0 1-29 0,0-1 11 0,0 4-11 15,0-3 0-15,0 0-38 0,0 1 0 16,2-1 38-16,-2-1 11 0,1-2-38 15,-1 5 0-15,2-4 27 0,-2 0-40 16,0 1-11-16,0-1 54 0,0 3 15 0,0-1-28 0,0-1-4 16,0 0 10-16,0 0-10 0,0-1 10 0,0 3-40 15,0-2 33-15,0-2 1 0,0 1-1 16,0 3 3-16,0-4-44 0,-2 2-8 16,2 1 46-16,-1-1-2 0,1-1-33 0,-2 3-3 15,2-2 39-15,-2-3-14 0,2 7 3 0,0-7-4 16,0 3 5-16,-1-2-21 0,1 0 22 0,0 0-9 0,0-2-30 15,0 4 32-15,0-4 1 0,0 2-31 16,-2-1 3-16,2 1 26 0,0-1 0 0,-3 1-1 16,3 0-37-16,-2 0 33 0,2 4 4 0,-3-5 49 15,2 4-52 1,-1-3-3-16,0 1 2 0,2-1 36 0,-2 0 3 0,2 2-35 16,0-1-6-16,0-1 9 0,0 1-2 0,0-1-27 15,0-2 6-15,0 3 23 0,0-1-39 16,0-1 1-16,0 1 35 0,0 2-1 0,0-3-21 15,0 2 19-15,2 1-5 0,0 2 2 0,0-2 24 0,-1 2-26 16,-1 0-2-16,3 1 2 0,-3-4 8 16,2 5-9-16,-2-7 2 0,0 4-12 0,0-2 14 0,0 2-1 15,3-1 3-15,-3 1-4 0,0-3-4 0,0 4 0 16,0-2 0-16,0 3 0 0,0-3 0 16,0 2 0-16,0-1 0 0,0 1 0 15,0-4 0-15,0 3 0 0,0-5 0 0,0 1 0 16,0-2 0-16,0-2 0 0,0 1 0 15,0-2 0-15,0-3 0 0,0 3 0 0,2-3-59 0,-2 0 24 0,0 0-11 16,0 0 62-16,0 0-30 0,0 0 4 16,0 0-12-16,0 0 72 0,0 0-30 15,0 0 0-15,0 0-30 0,0 0-32 0,0 0 2 16,0 0 31-16,0 0-116 0,0 0 58 0,0 0 31 16,0 0-600-16,0 0 297 0,0-3 138 15,1 1 85-15,1-6 36 0</inkml:trace>
  <inkml:trace contextRef="#ctx1" brushRef="#br1" timeOffset="86324.76">10735 7311 2738 0,'-30'-13'0'0,"5"0"0"0,4-7 0 0,10 4 0 0,1-3 0 0,8-5 0 0,2-3 0 0,2 1 0 0,17-2 0 0,8-4 0 0,-2 7 132 16,10-3-50-16,-1 8 120 0,3 1-80 0,-5 8-40 15,4 1 1-15,0 7-33 0,-2 3-7 0,-4 0 0 16,-2 13 0-16,-2 9-44 0,-5 4 0 0,-4 6 55 15,-4 8-115-15,-8 2 51 0,-3-1 1 0,-2 1-17 16,0-2 31-16,-9 9-17 0,-9-6 0 0,2-1 75 16,-5-5 0-16,-2-3-65 0,1-6 18 15,-4-2 163-15,-2-4-114 0,0-8-65 16,-4-3 0-16,3-3 0 0,7-4 0 0,-2-2 0 16,5-2 0-16,1 0 0 0,9 0 0 0,0 0 0 15,6 0 0-15,1-2 0 0,0 0 0 0,2 2 0 16,0-2 0-16,9 2 0 0,9-3 0 0,5 3 0 15,3 0 0-15,3 0 0 0,1 0 0 0,2 0 0 16,-2 0 0-16,0 0 0 0,0 0 0 0,-4 0 0 16,3 0 0-16,-6 3 0 0,0-1 0 0,2 0 0 15,-2 0 0-15,-2-2 0 16,0 0 0-16,0 0 0 0,-1 0-99 0,7-2-813 16,-4-10 435-16,-1-5 217 0,3-4 109 0</inkml:trace>
  <inkml:trace contextRef="#ctx1" brushRef="#br1" timeOffset="86608.83">11443 7009 2901 0,'-5'-5'0'0,"2"4"0"0,-1 1 0 0,-1 0 0 0,1 0 0 0,0 7 0 0,4 4 0 0,0 1 0 0,0 1 0 0,2 0 0 0,7 0 109 16,5-1-33-16,2-3 167 0,2-1-101 0,0-5-50 15,3-1 11-15,0-2-95 0,-1 0 0 0,-1-5 33 16,-3-10 1-16,0-1-47 0,-7-2 10 0,-2-3 37 15,-4 0 66-15,-1 1-92 0,-2-2-16 0,0 5 0 16,-14-2 0-16,2 3 0 0,-6 3 0 0,-2 4 0 16,-1 1 0-16,-2 5 0 15,1 1 0-15,0 2 0 0,1 0 0 0,3 0 0 0,4 5 0 0,5 0 0 16,-1 3 0-16,4 2 0 16,4 1 0-16,2 1-108 0,0-1-14 0,0 2-628 15,4-2 360-15,10 2 174 0,-1 1 87 0,4-1-249 16,5 0 168-16,-3-4 73 0,2 0 53 0</inkml:trace>
  <inkml:trace contextRef="#ctx1" brushRef="#br1" timeOffset="87245.4">12647 6659 2418 0,'-4'-2'0'0,"0"1"0"0,0-3 0 0,0 2 0 0,1-1 0 0,1 2 0 0,0 1 0 0,0 0 0 16,2 0 0-16,0 0 0 0,0 7 342 0,0 8-155 0,0 8-74 0,0 3-37 0,0 4 216 16,2 6-126-16,0 3-53 0,3 12-42 15,-1 0 82-15,0 13-153 0,-2-1 0 16,0 2 0-16,0-6 0 0,0 15 0 0,0-9 0 16,0-12 0-16,-1 5 0 0,1-5 0 0,0-7 0 15,3 4 0-15,-1-7 0 0,0-8 0 0,2-2 0 16,-2-5 0-16,-1-3 0 0,-1-5 0 0,0-7 0 15,0-1 0-15,0-7 0 0,0-3 0 0,-2 0 0 16,0-2 0-16,0 0 0 0,0 0 0 0,0 0 0 16,-2-4 0-16,-4-7 0 0,-1-3 0 15,-1-3 0-15,-3-7 0 0,0-1 0 16,-1-2 0-16,-1-4 0 0,-2-1 0 0,0 1 0 16,-4-2 0-16,-1 1 0 0,-3 4 0 0,-1 2 0 15,-3 5 0-15,1 5 0 0,-1 3 0 0,0 5 0 16,1 4 0-16,-6 4 0 0,2 0 0 0,0 4 0 15,3 13 0-15,-1 2 0 0,3 3 0 0,2 3 0 16,5 3 0-16,5-2 0 0,3 2 0 0,5 1 0 16,3-5 0-16,2 8 0 0,0-6 0 0,9 1 0 15,5-3 0-15,4-4 0 16,0-3 0-16,6 0 0 0,0-5 0 0,2-3 0 16,2-3 0-16,1-3 0 0,-5-3 0 0,10 0 0 15,-4 0 0-15,2-7 0 0,-2-6 0 0,0 0 0 16,0-1-676-16,0 2 165 0,0-4 235 0,1 3 118 15,0-2-683-15,-1 0 401 0</inkml:trace>
  <inkml:trace contextRef="#ctx1" brushRef="#br1" timeOffset="87645.34">13035 7035 3089 0,'-2'-8'0'0,"2"-1"0"0,-3 1 0 0,1 2 0 0,2 3 0 0,-2-1 0 0,2 2 0 0,0 2 0 0,0 0 0 0,7 0 0 0,2 8 139 0,3 7 221 15,1 7-160-15,-1 5-80 0,-1 5-97 0,0 5-23 16,-1 10 0-16,-3 3 0 0,0 0 0 0,-3 2 0 16,0-1 0-16,0 1 0 0,0 0 0 0,0-4 0 15,-1-3 0-15,4-7 0 0,-1-1 0 0,0-9 0 16,0-1 0-16,1-7 0 0,-1-7 0 0,-3-3 0 15,3-5 0-15,0-3 0 0,0-2 0 0,3-2 0 16,1-17 0-16,2-9 0 0,1-7 0 0,1-1 0 16,2-16 0-16,2-8 0 15,-2 4 0-15,3-5 0 0,-3 11 0 0,2-6 0 16,-1 4 0-16,0 3 0 0,-4 4 0 0,0 1 0 16,-2 11 0-16,1-4 0 0,-1 5 0 0,-2 2 0 15,-1 8 0-15,1-1 0 0,-2 6 0 0,-1 4 0 16,2 0 0-16,-2 3 0 0,1 3 0 0,-2 4 0 15,4 0-271-15,0 1 73 0,-2 2 84 0,2 0-646 16,1 5 361-16,-1 5 179 0,-2 5 90 0,2 2-614 16</inkml:trace>
  <inkml:trace contextRef="#ctx1" brushRef="#br1" timeOffset="87992.34">13610 7377 3596 0,'-3'3'0'0,"-1"-1"0"0,0-2 0 0,0 0 0 0,4 0 0 0,0 0 0 0,0-2-1 0,1-3-3 0,10-2 1 0,-1 3 0 0,4-3 258 0,-3 4-164 0,-2 1-91 0,3 1 0 16,-1-1 0-16,0 2 0 0,-1 0 0 0,-3 2 0 15,1 6 0-15,-1 4 0 0,-1 1 0 0,2 2 0 16,-1 2 0-16,-2 2 0 0,1 2 0 0,0-1 0 15,0 0 0-15,-3 4 0 0,-1-3 0 0,0 2 0 16,-2 2 0-16,0 1 0 16,0-3 0-16,-9 3 0 0,-5-2 0 0,0 1 0 15,-6-5 0-15,0 1 0 0,-1-6 0 0,-5 2 0 16,3-5 0-16,-2-3 0 0,6-6 0 0,-4 1 0 16,2-4 0-16,4 0 0 0,2 0 0 0,6-7 0 15,5-7 0-15,4-2-248 0,0-3-161 0,7-4 190 16,9 1-636-16,4-1 408 0,5 1 204 0,-1-1-212 15,4-1 198-15</inkml:trace>
  <inkml:trace contextRef="#ctx1" brushRef="#br1" timeOffset="88217.17">13888 7395 1945 0,'11'-16'0'0,"3"1"-1"15,-7-3 1-15,-1 1 0 0,-5 2 0 0,1 0 0 0,-2 2 0 0,0 1 0 0,0 1 0 0,0 1 0 0,-3 2 644 0,-3 4-303 0,-1 1-151 0,-3 0-66 0,1 3 445 16,-2 0-450-16,-3 16-119 0,3 4 0 0,-2 7 0 15,1 3 0-15,5 3 0 0,0 3 0 0,3 2 0 16,1-2 0-16,3 1 0 0,0-4 0 0,3 0 0 16,5-1 0-16,2-5 0 15,4 2 0-15,-1-5 0 0,0-3 0 0,6 0 0 16,-2-6 0-16,1-4 0 0,2-2 0 0,2-3 0 16,-2-4 0-16,7-2 0 0,-3 0-784 0,1-2 314 15,3-6 215-15,-6 0-629 0,10-7 426 0</inkml:trace>
  <inkml:trace contextRef="#ctx1" brushRef="#br1" timeOffset="88412.29">14545 7125 3629 0,'-9'-14'0'0,"7"13"0"0,0-1 0 0,1 0 0 0,1 2 0 0,0-2 0 0,0 2 0 0,0 0 0 0,3-2 0 0,12 2 0 0,2 0 296 15,8 0-290-15,-5 0-6 0,10 0 0 0,-4 0 0 16,3 0 0-16,-3 0 0 0,0 2 0 0,-5 2 0 0,1-1 0 16,-1 3-205-16,-3-2 48 0,-4 2 98 0,-1 1 48 15,-5 0-1109-15</inkml:trace>
  <inkml:trace contextRef="#ctx1" brushRef="#br1" timeOffset="88580.74">14600 7450 3931 0,'-15'0'0'0,"11"4"0"0,4 1 0 0,0-1 0 0,0 0 0 0,6 0 0 0,12 0 0 0,7-1 0 0,11-3 0 0,-3 0 0 0,16 0 0 0,0 0 0 16,0 0 0-16,-2 0 0 0,0-2 0 0,-8-2 0 16,10-1 0-16,-6 3 0 0,-6 0-217 0,-2-2-304 15</inkml:trace>
  <inkml:trace contextRef="#ctx1" brushRef="#br1" timeOffset="91481.81">4978 6633 1071 0,'2'-12'0'0,"3"5"0"0,-5 0 0 0,2 0 0 0,-2 0 0 0,0 2 0 0,0 2 0 0,0 0 0 15,0-1 0-15,0 3 0 0,0-1 76 0,0 2 129 0,0 0-72 16,0 0-50-16,0 0 70 0,0 0-56 0,0 0-27 0,0 0 35 16,0 10-21-16,0 5-10 0,0 3-32 15,-2 0 0-15,-5 9 43 0,1-1-43 0,-3 2 11 0,-1 4-11 16,-3 1-24-16,3 0 24 0,-6 1 0 0,4 0 37 16,-5-1-37-16,2 0 0 0,1-5 52 15,5-8-1-15,-1-1-51 0,4-10 9 16,3 1-9-16,1-7 0 0,1 1-341 0,1-4 306 15,0 0 33-15,0 0 6 0,5-13-430 0,9-9 378 0,5-2 25 0,-2-3-13 16,3 0 8-16,-6 7-134 16,7-6 59-16,-4 3 0 0,-4 4 0 0,0 2-55 15,-1 2 41-15,-4 6-9 0,0-1 11 0,-4 5 179 16,-1 3-74-16,-1 1-37 0,-2-2 224 16,0 3-121-16,0 0-58 0,0 3 274 15,0 12-155-15,-2 3-56 0,-9 5 37 0,4-2-24 0,-3 6-43 0,-2-2 20 16,4 3-51-16,-4-2 38 0,5 3 0 15,-2-9-28-15,2 2-10 0,0-5-44 16,2-2 0-16,1-5 44 0,3-4-119 16,1-1 71-16,-3-3 18 0,3-2-216 0,0 0 117 0,0 0 41 15,0 0-198-15,3-9 240 16,6-6 1-16,1-1-26 0,2-2 18 0,-3 3-53 0,3 1 0 16,-1 1-2-16,-2 2 63 0,-1 3 0 0,-1 1-30 15,-1 3 79-15,-2 3-38 0,1-2-5 0,-3 3 155 16,1 0-86-16,-3 11-44 0,0 12-11 15,-3 2 1-15,-6 5 195 0,-4 2-91 0,1 4-52 0,-4-1-9 16,1 1 22-16,1-3-25 0,1 2 20 0,1-5-71 16,1-5 35-16,2-5 0 15,2-3-99-15,4-8 50 0,0-4 11 16,1 1-277-16,2-4 150 0,0-2 64 0,0 0 39 16,5-3-185-16,5-15 94 0,7 0 32 0,-4-3 27 15,1 4-49-15,-1-2 31 0,0 2-14 0,0-2 32 0,-2 5 91 16,-3 0-40-16,-1 9 0 15,-3 0 181-15,0 1-118 0,-1 1-46 0,-1 2 214 0,-2 1-122 0,0 0-42 16,0 13-35-16,0 6 22 0,-11 5-3 0,2 1 257 16,-1-1-133-16,-2 0-162 15,4 1-12-15,0-7 0 0,-1 5 0 16,1-4 0-16,3-4 0 0,2-6 0 0,1 0 0 0,-1-3-24 0,3-2 6 16,0-2-359-16,0-2 192 0,3 0 75 0,4 0 53 15,4-10-23-15,1-3 44 0,0 2-29 16,-1 0 23-16,-7 2 0 0,4 1 138 0,-3 2-80 0,-1 1-23 15,-2 2 96-15,0 2-66 16,-2-2-25-16,0 3 276 0,0 0-126 0,0 12-76 16,-2 7 3-16,-6 2-33 0,0-5 168 0,1 11-210 15,-3-8 0-15,4 3 0 0,-1-1 0 16,0-5 0-16,4 0 0 0,1-7 0 0,2-1 0 16,0-3 0-16,0-1 0 0,0-1-49 0,0-3-137 15,7 0 100-15,5-3-73 0,-1-6 76 0,2-4-14 0,-2 1 30 16,2 3 10-16,-8 1 15 0,2 3 104 15,-4 2-47-15,1-1-28 0,-2 1 0 16,0 3-29-16,-2 0 205 0,0 4-96 0,0 15-21 16,-10 5 329-16,-1 1-209 0,0 1-166 0,2-2 0 15,-1-3 0-15,1 1 0 0,3-2 0 16,1-9 0-16,1 2 0 0,2-6 0 0,2-2 0 16,-1-4 0-16,1 2 0 0,0-3 0 0,0 0-478 15,7-10 126-15,6-8 162 0,2-2 35 0,-2 3 58 16,4 2-681-16,-4 2 368 0</inkml:trace>
  <inkml:trace contextRef="#ctx1" brushRef="#br1" timeOffset="99957.29">20799 6657 1885 0,'0'-5'0'0,"0"-1"0"0,0 0 0 0,0 2 0 0,0 3 0 0,0-1 0 0,0 0 0 0,0 2 0 0,0 0 0 0,0 0 0 0,0 0 107 15,0 0-33-15,0 0 94 0,0 5-64 0,0 9-32 16,0 3 10-16,0 5 109 0,0 3-75 0,0 2-38 16,0 5 49-16,0 4-44 0,0 4 11 0,0 5 73 15,-2-3-64-15,1 7-30 16,-3 1-1-16,-2 0 26 0,5 1-18 0,-5-1-11 15,4-2-28-15,-1-1 6 0,0-2-47 0,-1-7 0 16,2 1 0-16,1-2 0 0,-1-1 0 0,0-4 0 16,2-2 0-16,0-2 0 0,0-8 0 0,0 1 0 15,0-1 0-15,0-6 0 0,0-2 0 0,0-5 0 16,0 1 0-16,0-4 0 0,0-2 0 0,0-2 0 16,0 0 0-16,0 0 0 0,0 0 0 0,-2 0 0 15,-5-7 0-15,2-6 0 16,-2 0 0-16,2-1 0 0,-1-4 0 0,1 0 0 15,1-3 0-15,0 0 0 0,1-1 0 0,-2-1 0 16,0 2 0-16,-1-1 0 0,-1 1 0 0,-3 2 0 16,1 1 0-16,-4 1 0 0,-1 2 0 0,0 3 0 15,-4 4 0-15,2 0 0 0,-5 1 0 0,2 6 0 16,-3 1 0-16,-2 0 0 0,3 1 0 0,-1 14 0 16,-1 1 0-16,0 3 0 15,0 4 0-15,3 0 0 0,-1 4 0 0,2-1 0 0,3 0 0 16,4-1 0-16,-1 7 0 0,8-5 0 15,1 0 0-15,4 3 0 0,0-3 0 0,0-3 0 16,4 5 0-16,8-5 0 0,2-2 0 0,4-1 0 16,2-4 0-16,-4-4 0 0,8 0 0 0,-1-3 0 15,-2-3 0-15,1-3 0 0,1 0 0 0,0-4 0 16,1 0 0-16,0 0 0 0,-1-2 0 0,0-9 0 16,-1-3-954-16,2-2 428 0,1-5 248 0,-3-4-673 15</inkml:trace>
  <inkml:trace contextRef="#ctx1" brushRef="#br1" timeOffset="100239.69">20916 7317 3577 0,'0'-3'0'0,"0"2"0"0,0-1 0 15,0-3 0-15,4-2 0 0,9 4 0 0,2-2 0 0,2 4 0 0,3 1 0 0,3 0 0 0,0 11 343 0,0 6-332 0,0 1-11 16,2 5 0-16,-2 2 0 0,-2 0 0 0,-3 2 0 15,-3 2 0-15,-4-1 0 0,-5 3 0 0,-5-6 0 16,-1 7 0-16,0-4 0 0,-5-4 0 0,-11 0 0 16,-4-6 0-16,3-5 0 0,-8 2 0 0,0-5 0 15,0-4 0-15,-1-1 0 0,0-3 0 0,4-2 0 16,-8 0 0-16,5 0 0 0,0-7 0 0,6-3 0 16,-1-2 0-16,5 3-180 0,4 0-190 15,5 0 165-15,3-3 82 0,3-1-535 16,0-2 298-16,11-2 165 0,10 0-230 0,0 0 192 15,6-1 96-15</inkml:trace>
  <inkml:trace contextRef="#ctx1" brushRef="#br1" timeOffset="100447.62">21363 7263 3474 0,'8'-7'0'0,"-5"4"0"0,-1-3 0 0,0 0 0 0,-2 0 0 0,0 5 0 0,-9 0 0 0,-5-2 0 0,3 3 0 0,-3 0 0 0,-2 13 157 0,0 7 143 0,-2 3-300 0,1 8 0 15,4 1 0-15,2 5 0 0,1 1 0 0,7 6 0 16,3-2 0-16,0-1 0 0,2-1 0 0,11-3 0 16,2-5 0-16,6 2 0 0,2-2 0 0,0-4 0 15,5-4 0-15,3-1 0 0,0-4 0 0,10-4 0 16,-2-6 0-16,2-4 0 16,3 0 0-16,0 0-454 0,-3-1-302 0</inkml:trace>
  <inkml:trace contextRef="#ctx1" brushRef="#br1" timeOffset="105575.37">15637 7296 2195 0,'-10'-13'0'0,"3"-2"0"0,-2-6 0 0,5 0 0 0,2 1 0 0,2-7 0 0,0 1 0 0,2 4 0 0,9-8 0 0,4 3 0 0,4-1 170 15,2 0-65-15,5-5-33 0,-6 5 10 0,5 5 166 16,-1 0-104-16,1 3-53 0,0 7 215 16,-7 0-134-16,4 4-57 0,-2 6 116 0,0 1-231 0,-1 2 0 15,-1 0 0-15,3 8 0 16,-2 3 0-16,1 7 0 0,3 3 0 0,2 2 0 16,1-1 0-16,0 3 0 0,5-1 0 0,-3-2 0 15,1-1 0-15,4-2 0 0,-1-2 0 0,1-3 0 16,1-2 0-16,-2-3 0 0,0-2 0 0,-2-6 0 15,-4 1 0-15,-6-2 0 0,3 0 0 0,-2 0 0 16,-4-9 0-16,-2-1 0 0,0-3 0 0,-3-1 0 16,-3-4 0-16,-2 3 0 0,-2-2 0 0,-1 2 0 15,-1 0 0-15,-3 2 0 0,0 2-178 0,0-2-680 16,-3 1 410-16,-4 3 205 16,-2 1 102-16,-4 1-630 0,-4-1 357 0</inkml:trace>
  <inkml:trace contextRef="#ctx1" brushRef="#br1" timeOffset="105819.22">16115 6967 2660 0,'-12'0'0'0,"1"0"0"0,1 0 0 0,2 0 0 0,3 0 0 0,3 0 0 0,0 0 0 0,2 5 0 0,0 8 0 0,0 2 0 0,0 1 199 0,6 8-85 0,-1 3 403 15,1 2-240-15,-3 6-119 0,1 1-152 0,-1 3-6 16,-1 6 0-16,-2-10 0 0,0 11 0 0,0-11 0 15,0 2 0-15,0 1 0 0,0-4 0 0,-2 0 0 16,-1-3 0-16,-1-4 0 0,3-4 0 0,-3-3 0 16,4-3 0-16,-4-2 0 0,4-5-222 0,-2-3-46 15,1-3 120-15,1-1-525 0,0-3 323 16,0 0 155-16,0-7 78 0,3-12-440 16,6-1 259-16,3-5 120 0</inkml:trace>
  <inkml:trace contextRef="#ctx1" brushRef="#br1" timeOffset="106082.35">16303 7116 2949 0,'2'-8'0'0,"-2"4"0"0,0-1 0 0,0 1 0 0,0 2 0 0,0 0 0 0,0 2 0 0,0 0 0 0,0 0 0 0,0 0 0 0,0 4 552 0,3 7-256 16,0 7-162-16,1 1-134 0,2 8 0 0,-3 3 0 15,1 4 0-15,-1 3 0 0,-1 5 0 0,0-4 0 16,-2 6 0-16,0-3 0 0,0 1 0 0,0 0 0 15,-2-1 0-15,-1-4 0 0,-3 0 0 0,3 2 0 16,-1-9 0-16,0-1 0 0,2-8 0 0,2-4 0 16,-1-4 0-16,1-4 0 0,0-4 0 0,0-4 0 15,0 1 0-15,0-2 0 0,0 0 0 0,0-2 0 16,0-7-172-16,0-4 5 16,0 1-589-16,0-2 364 0,0 2 177 0,1-1-620 15,5 1 398-15</inkml:trace>
  <inkml:trace contextRef="#ctx1" brushRef="#br1" timeOffset="107685.38">17041 6932 3265 0,'0'-3'0'0,"0"0"0"0,0 1 0 0,0 0 0 0,0 0 0 0,0 2 0 0,0 0 0 0,0 0 0 0,0 0 0 0,0 0 0 0,3 0 182 0,4 6-62 0,2 4-45 15,0 3 214-15,1 3-289 0,1 5 0 16,0 2 0-16,-1-1 0 0,3 6 0 0,0-1 0 16,0 4 0-16,0-1 0 0,-1-2 0 0,-1-3 0 15,2 5 0-15,-2-4 0 0,-1-3 0 0,-1-3 0 16,-1-1 0-16,1-1 0 0,-4 0 0 0,1-5 0 15,-3-1 0-15,2-3 0 0,-3-3 0 0,0-1 0 16,0-3 0-16,-2 0 0 0,1-2 0 0,-1 0 0 16,0 0 0-16,0 0-339 0,0 0 145 0,0 0 77 15,0-2 39-15,0-8-629 0,0 1 333 0,0-5 158 16,0 0 93-16,8-7-530 0</inkml:trace>
  <inkml:trace contextRef="#ctx1" brushRef="#br1" timeOffset="108285.35">17565 6871 2298 0,'0'-6'0'0,"0"5"0"0,0-3 0 0,0-2 0 0,0 1 0 0,0-1 0 0,0 2 0 0,0 3 0 0,0-3 0 0,2 3 0 0,0-2 69 0,0 1 149 16,0 0-89-16,0 0-45 0,0 2 11 0,-2 0-9 0,2 0-1 0,-2 0-45 15,0 0 52-15,0 0-26 0,0 0 9 0,0 0 20 16,0 0-28-16,0 0 0 0,0 0-27 0,0 0 25 16,0 0 9-16,0 0-34 0,0 0 0 15,0 0 17-15,0 0-17 0,0 0-31 16,0 0-9-16,0 0 0 0,0 0 0 0,0 0 0 16,0 0 0-16,0 0 0 0,0 0 0 0,0 0 0 15,0 0 0-15,0 0 0 0,0 0 0 0,0 0 0 16,0 0 0-16,0 0 0 0,0 0 0 0,0 0 0 15,0 0 0-15,0 0 0 0,0 0 0 0,0 0 0 16,0 0 0-16,0 0 0 0,0 0 0 0,0 0 0 16,0 0 0-16,0 0 0 0,0 0 0 0,0 0 0 15,0 2 0-15,-2 5 0 16,-2-1 0-16,-2 4 0 0,0 1 0 0,-1 2 0 16,0 5 0-16,-3 5 0 0,-1 6 0 0,-4 7 0 15,0 5 0-15,-2 6 0 0,-2 15 0 0,2-9 0 16,-5 18 0-16,1-6 0 0,0 1 0 0,1 2 0 15,1-3 0-15,0-3 0 0,-1 13 0 0,2-5 0 16,2-2 0-16,-3-3 0 0,4 2 0 0,0-12 0 16,0 5 0-16,0-2 0 0,2-1 0 0,-1-4 0 15,3-1 0-15,2-11 0 0,-3 9 0 0,5-17 0 16,0-1 0-16,1-4 0 16,-2-5 0-16,4-4 0 0,-1-5 0 0,1-2 0 15,1-1 0-15,-1-4 0 0,-1-1 0 0,2-2 0 16,1 0 0-16,-2-2 0 0,2 0 0 0,1-1 0 15,-1-1 0-15,2 0 0 0,-2 0 0 0,0 0 0 16,2 0 0-16,0-3 0 16,0-10-42-16,0-6-805 0,4-9 409 0,5-8 200 0,5-4 99 15,0-6-635-15</inkml:trace>
  <inkml:trace contextRef="#ctx1" brushRef="#br1" timeOffset="108627.71">17809 6672 3191 0,'2'-13'0'0,"6"7"0"0,1 0 0 0,2-1 0 0,1 2 0 0,1 1 0 0,2 0 0 0,4 0 0 0,3 2 0 0,1 1-3 0,3 1 119 0,-2 0 204 15,3 0-140-15,-8 3-70 0,1 7-93 0,-1 1-17 16,-6 4 0-16,-3 2 0 0,-7 3 0 0,-3 5 0 15,0 0 0-15,-10-1-65 0,-11 1 37 0,0-3 33 16,-2 0 1-16,-1-2 76 0,5-6-82 0,-4 1 0 16,5-4 0-16,1-1 0 15,8-3 0-15,-2-1 0 0,6-2 0 0,3-2 0 16,2-2 0-16,0 4 0 0,2-2 0 0,15 0 0 16,3 1 0-16,5-3 0 0,3 0 0 0,2 0 0 15,12 0 0-15,-3 0 0 0,-3-3 0 0,9-1 0 16,-11 0 0-16,2 0 0 0,-2 2 0 0,-3 0 0 15,-6 2 0-15,-1 0-520 0,-5 0 223 0,-5 6 127 16</inkml:trace>
  <inkml:trace contextRef="#ctx1" brushRef="#br1" timeOffset="109612.46">4970 6571 1472 0,'0'-1'0'0,"0"-4"0"0,0 3 0 0,-3 0 0 0,-1 1 0 0,1-2 0 0,-4 2 0 0,4 1 0 0,-1 0 0 0,0 0 0 0,0 0 115 0,3 0 80 0,1 0-77 16,-2 0-39-16,2 0 142 0,0 0-91 0,0-2-34 16,2 0-10-16,1 0-17 0,3 0 0 0,0 0-28 15,2 1-1-15,-5-1-16 0,2 0-11 0,-1 2 28 16,-3 0-1-16,2 0-17 0,-1 0 27 0,-2 0-9 15,0 0-3-15,0 0 2 0,0 0 0 16,0 0 94-16,0 0-37 16,-6 0-13-16,-1 0-44 0,-1 0 1 0,1 0-1 15,-1 0 60-15,1-2-20 0,-1 2-9 0,3-1-31 16,-1 1 83-16,3-3-123 0,3 3 0 0,-3 0 0 16,3 0 0-16,0 0 0 0,0 0 0 0,3 0 0 15,7 0 0-15,2 0 0 0,1-1 0 16,-1 1 0-16,-4-2 0 0,2 2 0 0,-1 0 0 15,-3 0 0-15,-2 0 0 0,-1 0 0 0,-1 0 0 0,-2 0 0 0,0 0 0 16,-2 0 0-16,-7 0 0 0,-2 0 0 16,-1 0 0-16,1 0 0 15,2 0 0-15,-2 0 0 0,4 0 0 0,0 0 0 16,4 0 0-16,-1 0 0 0,4 0 0 0,0 0 0 16,0 0 0-16,0 0 0 0,6 0 0 15,7 0 0-15,0 0 0 0,2 0-15 0,0 0-355 0,0 0 161 16,2 0 85-16,1 2 41 0,1 3 1 0,-1 2-948 15</inkml:trace>
  <inkml:trace contextRef="#ctx1" brushRef="#br1" timeOffset="110133.93">4307 6702 2105 0,'0'2'0'0,"0"-2"0"0,0 0 0 0,0 2 0 0,0-2 0 0,0 0 0 0,0 0 0 0,5 0 0 0,0 0 0 0,3 0 0 0,4-2 156 0,0 0-58 0,1-1-30 0,2-1-129 16,0 0 50-16,2 2 35 0,2 1-10 15,-3-1-471-15,5 0 248 0,0 2 125 0,-3-2 61 16</inkml:trace>
  <inkml:trace contextRef="#ctx1" brushRef="#br1" timeOffset="110286.68">4685 6623 2247 0,'0'2'0'0,"0"0"0"0,0 0 0 0,0-2 0 0,0 0 0 0,0 0 0 0,0 0 0 0,3 0 0 0,4 0 0 0,4 0 0 0,0 0 104 0,2 0-32 0,2 0-246 0,3 0 102 16,-1 0 56-16,3 0-247 0,-1 0 151 16,2 0 76-16,0 0 48 0,1 0-712 15,-5 0 343-15</inkml:trace>
  <inkml:trace contextRef="#ctx1" brushRef="#br1" timeOffset="110393">4972 6620 1705 0,'0'0'0'0,"0"0"0"0,0 0 0 0,0 0 0 0,0 0 0 0,0 0 0 0,0 0 0 0,0-2 0 0,1-2 0 0,6 2 0 0,-2-1 77 0,7 0-64 0,4 0 10 16,-2 0 17-16,4 3 0 0,7-3-464 0,-3 1 232 0</inkml:trace>
  <inkml:trace contextRef="#ctx1" brushRef="#br1" timeOffset="110621.28">5543 6241 3326 0,'0'-5'0'0,"0"4"0"0,0-1 0 0,0 0 0 0,0-2 0 0,5 3 0 0,5-2 0 0,2 3 0 0,6 0 0 0,2 0 0 0,0 0 254 0,2 3-107 16,2 6-47-16,-5 0-29 0,2 4-38 0,-2 0-33 0,0 2-21 15,-5 2-14-15,-2-1 39 0,-1 4-1 0,-2-5-523 16,-1 0 275-16,-2-4 143 0,-1-1 47 0,1-4-867 15,-1-3 441-15,2-3 210 0</inkml:trace>
  <inkml:trace contextRef="#ctx1" brushRef="#br1" timeOffset="110771.43">5968 5981 3931 0,'0'-3'0'0,"0"0"0"0,0 1 0 0,0 2 0 0,0 0 0 0,-6 16 0 0,-6 6 0 0,-2 12 0 0,-4 7 0 0,-7 16 0 0,-2 3 0 15,-1 7 0-15,-4 9 0 0,-4 16 0 0,2-2 0 16,-3 5 0-16,-1 7 0 0,-10 18 0 0,10-16 0 16</inkml:trace>
  <inkml:trace contextRef="#ctx1" brushRef="#br1" timeOffset="119683.97">22362 7076 3365 0,'-2'-2'0'0,"2"2"0"0,4 0 0 0,8 0 0 0,1 0 0 0,1 0 0 0,5 0 0 0,2 0 0 0,1 0 0 0,1 0 0 0,3 0 122 0,3 0-1 16,3 0-42-16,-1 0 0 0,1 0-41 0,0-2-159 15,-2 2 89-15,0 0 30 0,0 0-609 0,-7 0 324 16,2 0 163-16,-7 0-977 0</inkml:trace>
  <inkml:trace contextRef="#ctx1" brushRef="#br1" timeOffset="119840.5">22516 7326 3931 0,'-28'10'0'0,"5"5"0"0,-1 2 0 0,9-8 0 0,4-6 0 0,4 3 0 0,0-6 0 0,7 0 0 0,0 0 0 0,21 0 0 0,6 0 0 16,5 0 0-16,1 0 0 0,5 0 0 0,-1 0 0 0,3 0 0 16,3 0 0-16,-1 0 0 0,-1 0 0 0,-5 0-708 15,1 0 96-15</inkml:trace>
  <inkml:trace contextRef="#ctx1" brushRef="#br1" timeOffset="124126.12">23613 7461 1794 0,'-5'0'0'0,"-3"0"0"0,2 0 0 0,3 0 0 0,-1 0 0 0,2 0 0 0,2 0 0 0,0-4 0 0,0-5 0 0,0-3 0 0,2 0 104 0,2-2-32 15,7 1 0-15,0-2-32 0,2-2 48 0,3-2-10 16,-2 1-38-16,4-2 35 0,-2 2 0 0,1-1-35 16,0 2 10-16,2-2 31 0,-3 1-1 0,0 3-40 15,3-1 51-15,-5 4-25 0,4 0 9 0,-4 3-35 16,2 2 31-16,-3 2-31 0,-1 4 1 0,0-1-1 15,3 2 19-15,-3 0-19 16,0 0 0-16,-1 9 14 0,5 3-14 0,-2 1 0 16,4 0 10-16,3 0 157 0,-1 1-83 15,4-4-42-15,3 2-80 0,1-3-2 0,2-1 0 0,2-1 0 16,-2-1 0-16,2 0 0 0,0-1 0 0,-2-1 0 16,-5 0 0-16,5-1 0 0,-7-1 0 0,0-2 0 15,0 0 0-15,-2 0 0 0,-1 0 0 0,-1 0-93 16,-6 0-193-16,-1 0 99 0,-1-2 86 15,-4 1-625-15,-2-5 333 0,-2 2 181 0,-1-3-512 16</inkml:trace>
  <inkml:trace contextRef="#ctx1" brushRef="#br1" timeOffset="124325.68">24015 7274 2485 0,'-7'7'0'0,"0"10"0"0,4 3 0 0,1-2 0 0,2 2 0 0,0 1 0 0,0 3 0 0,0 0 0 0,0 3 0 0,0-4 0 0,2 6 154 0,0-2-58 0,-1 0-6 0,1 1-25 15,0-1-1-15,-2-2-16 0,0 4-300 0,0-10 145 16,0 4 73-16,0-4 36 0,0-8-217 0,0 1 137 16,0-5 54-16,3-6-643 0,1-1 249 0</inkml:trace>
  <inkml:trace contextRef="#ctx1" brushRef="#br1" timeOffset="124533.61">24198 7298 3077 0,'0'0'0'0,"0"0"0"0,0 0 0 0,0 0 0 0,0 8 0 0,0 3 0 0,0 0 0 0,0 4 0 0,0 3 0 0,0 7 0 15,0 1 192-15,0 2 260 0,0 3-242 0,0 2-210 0,0 1 0 16,1 0 0-16,1 0 0 0,2-1 0 0,0 2 0 0,-1-5 0 15,1 1 0-15,-1-5 0 0,-1-3-143 16,1 0-69-16,-1-5 126 0,0-4 72 16,0-3-781-16,-1-2 379 0,-1-1 184 0,2-4-464 15,2-4 328-15</inkml:trace>
  <inkml:trace contextRef="#ctx1" brushRef="#br1" timeOffset="125157.09">24720 6896 2096 0,'-2'-18'0'0,"-2"5"0"0,4 2 0 0,0 0 0 0,0 3 0 0,0 1 0 0,0 5 0 0,0 0 0 0,4 2 0 0,1 0 0 0,3 14 191 0,1 8-76 15,-1 8 248-15,1 8-168 0,-4 6-77 0,-1 4-40 0,0 6 75 16,-2 12-57-16,0-13-20 0,-2 14-8 16,0-14 19-16,0 2-25 0,0-3 1 0,0-5-92 15,0-8 43-15,0 1-10 0,0-7 1 16,0-5-1-16,-2-5 34 0,0-4 1 0,-2-8 45 0,2-1-73 16,0-6-11-16,-3-4 0 0,0 0 0 0,-3-4 0 15,6-12 0-15,0 0 0 0,2-5 0 0,0 0 0 16,0 1 0-16,2-3 0 0,8 2 0 0,4 0 0 15,2 6 0-15,4-1 0 0,-1 7 0 16,6-1 0-16,-4 6 0 0,6 3 0 16,-1 1 0-16,-1 0 0 0,-2 7 0 0,-1 8 0 15,-7 2 0-15,4 8 0 0,-8-4 0 0,-2 6 0 16,-6 1 0-16,0 0 0 0,-3 0 0 0,0 1 0 16,-4-3 0-16,-9-4 0 0,-3-3 0 0,-1-4 0 15,-1-1 0-15,-6-5 0 0,1-3 0 0,-3-5 0 16,2-1 0-16,1 0 0 0,-7-1 0 15,3-13 0-15,4-3 0 0,0-2 0 0,2-9 0 0,5-4 0 16,4-11 0-16,8-1 0 0,4-5-980 16,0-4 431-16,14-9 254 0,2 11 120 15</inkml:trace>
  <inkml:trace contextRef="#ctx1" brushRef="#br1" timeOffset="125458.96">25060 6881 3070 0,'12'-13'0'0,"6"-1"0"0,-5 1 0 0,2 0 0 0,0 2 0 0,0 1 0 0,2 1 0 0,0 3 0 0,1 2 0 16,-1 1 0-16,0 1 118 0,-2 2 227 0,-4 0-154 0,1 5-76 0,-3 5-59 15,-3 5-20-15,-5 2-36 0,-1 2-75 0,0 5 36 16,-3 1 38-16,-8-5 11 0,-8 5-127 0,0-3 78 16,-3-2 38-16,-2-4 1 0,0-3 9 0,6-3 26 15,-3-3-70-15,1-2 0 0,5-1 323 16,5-2-288-16,-1-2 0 0,5 0 0 0,3 0 0 0,1 0 0 15,2 0 0-15,0 0 0 16,0 0 0-16,12 0 0 0,6 0 0 0,-1 0 0 16,5 0 0-16,1 0 0 0,-1 0 0 0,2 0 0 0,-2 6 0 15,0-2 0-15,-2 0 0 0,1 1 0 16,-2 1 0-16,1-1 0 0,-1 1-387 16,-2 1 150-16,0-1-289 0,-1-1 244 0,0 1 122 0,-2 0 50 15,2-3-660-15</inkml:trace>
  <inkml:trace contextRef="#ctx1" brushRef="#br1" timeOffset="125836.03">25841 7056 1747 0,'-3'-8'0'0,"-2"2"0"0,2-1 0 0,-3-1 0 0,0 2 0 0,-1 1 0 0,-1-1 0 0,-1 3 0 0,-1 0 0 0,-2 3 0 0,-5 0 192 0,3 3-77 0,-7 8 271 0,3 4-174 16,-6 5-78-16,3 3-52 0,-2 3 149 0,1 3-96 16,-2 2-48-16,6 2-24 0,1 0 345 0,4 3-269 15,4-1-139-15,1 2 0 0,5 2 0 0,3-2 0 16,0 1 0-16,0-3 0 0,2 1 0 15,7 0 0-15,4-2 0 0,0-1 0 0,2 0 0 0,0-4 0 16,2-1 0-16,0 0 0 16,-1-5 0-16,4-2 0 0,-5-3 0 0,2-1 0 15,0-2 0-15,-1-2 0 0,2-6 0 0,-3-2-233 16,5-3 29-16,-5-2-406 0,3 0 286 0,0 0 142 16,-1-4-425-16,0-9 284 0,-1-2 133 0,3-6 80 15,-2-5-419-15</inkml:trace>
  <inkml:trace contextRef="#ctx1" brushRef="#br1" timeOffset="126100.81">26156 6961 3358 0,'0'-10'0'0,"0"4"0"0,0 0 0 0,-4 2 0 0,3 3 0 0,-1-1 0 0,0-1 0 0,0 3 0 0,0 5 0 0,2 10 0 0,0 8 193 0,0 6-77 0,0 8 148 15,0 6-264-15,0 3 0 0,0 1 0 16,0 3 0-16,0 0 0 0,0 0 0 0,-3-2 0 16,-1 1 0-16,0-7 0 0,-2 9 0 0,2-8 0 0,0-7 0 15,1 1 0-15,-2-3 0 0,1-8 0 16,0-2 0-16,2-3 0 0,-2-10 0 0,1-1 0 16,3-5 0-16,-1-1 0 0,1-4-433 0,0 0 84 15,0 0 156-15,0-6-570 0,1-8 362 16,6-3 173-16,3-8 99 0</inkml:trace>
  <inkml:trace contextRef="#ctx1" brushRef="#br1" timeOffset="126334.77">26246 7407 3187 0,'0'0'0'0,"0"0"0"0,2 0 0 0,2 0 0 0,2-3 0 0,2-2 0 0,4 1 0 0,6-1 0 0,3-1 0 0,-1 1 0 0,8 1 622 0,-2 0-500 0,1 0-122 15,-1 2 0-15,1 1 0 0,-7 1 0 16,10 0 0-16,-6 0 0 0,-1 0 0 0,-1 0 0 16,-1 0 0-16,-3 3 0 0,-1-2 0 0,-4 3 0 15,-3-1 0-15,-1-3 0 0,0 2-52 0,-2 0 12 16,-4-2-615-16,1 1 309 0,0-1 154 0,-3 0-423 16,3 0 279-16,0 0 154 0,1 0 72 0,3 0-411 15,0 0 242-15</inkml:trace>
  <inkml:trace contextRef="#ctx1" brushRef="#br1" timeOffset="126544.61">26997 7365 3607 0,'0'3'0'0,"0"1"0"0,0-1 0 0,0-3 0 0,0 0 0 0,0 0 0 0,0 0 0 0,12-3 0 0,3-1 0 0,4 1 0 0,4-1 324 0,5 0-324 16,4 1 0-16,-1 1 0 0,5-1 0 0,-2 0 0 15,1 2 0-15,-1-1 0 0,-1 2 0 16,3 0 0-16,-6 0 0 0,2 0 0 16,-7 0 0-16,2 0 0 0,-4 0-550 0,1 0 47 15,-4 2 240-15,-4 2-634 0,-4 1 421 0</inkml:trace>
  <inkml:trace contextRef="#ctx1" brushRef="#br1" timeOffset="127058.82">27268 7778 2594 0,'-4'10'0'0,"2"-5"0"0,1 0 0 0,-3-5 0 0,2 0-2 0,-1 0 0 0,3 0 1 0,0-12 0 0,0 1 0 0,0-1 0 16,0-3 86-16,0 0 125 0,0 1-77 0,0-3-52 0,0 0 0 15,0 0-41-15,0 1-2 0,-2-1-1 0,-6 3 34 0,-2 0-33 16,-2 2-1-16,-2 3 1 0,-5 1 76 15,1 2-29-15,-7 4-9 0,1 2-39 0,-2 0 53 0,-2 8-36 16,-2 7-54-16,-2 5 0 16,-5 5 0-16,10 4 0 0,1-4 0 0,4 7 0 15,2 2 0-15,2 1 0 0,6 1 0 0,1 2 0 16,7-1 0-16,0 1 0 0,4-5 0 0,0-4 0 16,0 3 0-16,8-6 0 0,5-2 0 0,0-7 0 15,4-1 0-15,1-3 0 0,2-6 0 16,2-4 0-16,2-3 0 0,2 0 0 0,-1-9 0 15,2-7 0-15,-1-5 0 0,-1-1 0 16,-3-5 0-16,2-3 0 0,4-6 0 0,-9 8 0 16,0-4 0-16,-4 6 0 0,-5 3 0 0,-2 3 0 15,-4 3 0-15,-2 3 0 0,1 3 0 0,-3 4 0 16,0 2 0-16,0 2 0 0,0 1 0 0,-5 2 0 16,0 0 0-16,1 2 0 0,-1 13 0 0,5 2 0 15,-1 8 0-15,1-3 0 0,0 8 0 0,0 1 0 16,0-4 0-16,3 1 0 0,5-1 0 0,-2-6 0 15,3 8 0-15,-1-6 0 0,-1-4 0 0,0-2 0 16,1-1 0-16,-3-6 0 16,2-1 0-16,-2-1 0 0,-1-3 0 0,2-3 0 15,0-2-629-15,-4 0 164 0,5 0 217 0,0 0 105 16,1-11-578-16,2-11 342 0</inkml:trace>
  <inkml:trace contextRef="#ctx1" brushRef="#br1" timeOffset="127360.72">27411 7658 2773 0,'0'-9'0'0,"1"1"0"0,3 0 0 0,4 2 0 0,2-2 0 0,1 4 0 0,4 2 0 0,0 0 0 0,4 2 0 0,-4 0 0 0,2 6 249 16,-4 7-107-16,2 0-52 0,-4 4 91 0,-4 0-76 16,-1 2-35-16,-4 2 1 0,-2-3-97 0,0 3 32 15,-8-2 9-15,-4-2-8 0,-4-2 0 0,-1-3 31 16,-1-2-1-16,5-3 129 0,1-3-166 0,0 2 0 15,4-3 0-15,2-2 0 16,2-1 0-16,2 0 0 0,2 0 0 0,0 0 0 16,0 0 0-16,5 0 0 0,7 0 0 0,1 0 0 15,4 0 0-15,3 0 0 0,0 0 0 0,1-1 0 16,-1-2 0-16,1-1 0 0,-2 2 0 0,-3 1 0 16,0-2 0-16,-6 3 0 0,1-1 0 0,-2 1 0 15,-4 0-474-15,-1-2 83 0,-1 0 176 0,-1-4 89 16,-1-3-574-16,1-4 331 15,-2-4 156-15</inkml:trace>
  <inkml:trace contextRef="#ctx1" brushRef="#br1" timeOffset="127649.1">26836 6659 2667 0,'12'-24'0'0,"1"12"0"0,9 5 0 0,4 1 0 0,2 2 0 0,1-2 0 0,0 6 0 0,-3 0 0 0,1 0 0 0,3 9 0 0,-4 7 185 0,-3 3-73 0,-4 4 228 15,-2 1-141-15,-6 3-85 0,-5 2 29 0,-4 3-51 16,-2 1-28-16,-6-2-49 0,-11 4-15 0,-5 1 0 16,1-7 0-16,-3 0 0 0,-4 0 0 0,0-3 0 15,-1-5 0-15,-4-2 0 0,2-5 0 0,-3-2 0 16,3-6-350-16,6-4 109 0,1-2 120 0,5 0 19 15,3 0-410-15,8-10 237 16,6-7 118-16,2-1 50 0,7-11-466 0,20-3 267 16,6 1 133-16,7-1 68 0</inkml:trace>
  <inkml:trace contextRef="#ctx1" brushRef="#br1" timeOffset="127848.72">27452 6580 2830 0,'5'-5'0'0,"-4"2"0"0,-1 2 0 0,-6 0 0 0,-12 1 0 0,-9 0 0 0,-1 5 0 0,-2 8 0 0,0 6 0 0,2 1 0 0,1 5 740 0,9 1-379 0,3 4-361 16,6 0 0-16,9 0 0 0,0 2 0 0,0 1 0 15,14-3 0-15,2-2 0 0,8 3 0 0,-2-2 0 16,3-6 0-16,1 0 0 0,2-2 0 0,-1-6 0 16,-1-2 0-16,2-3 0 0,-4-5 0 0,-1-3-673 15,4-2 187-15,-7 0 223 16,2-2-570-16,-1-7 397 0</inkml:trace>
  <inkml:trace contextRef="#ctx1" brushRef="#br1" timeOffset="128134.01">27645 6443 3309 0,'-1'-9'0'0,"1"5"0"0,0-2 0 0,1 3 0 15,11 0 0-15,4 3 0 0,0 0 0 0,0 0 0 0,3 8 0 0,1 5 0 0,-7 2 193 0,0 6-68 0,-2 1 56 0,-7 3-71 0,-4 1-97 0,0-2-13 0,-4 1 0 16,-9-4 0-16,-8 3 0 0,1-5 0 0,5-6 0 16,-6-1 0-16,3-5 0 0,0-1 0 0,6-5 0 15,0-1 0 1,3 0 0-16,2 0 0 0,4 0 0 0,-1 0 0 0,4 0 0 0,0 0 0 0,1 0 0 16,15-1 0-16,7-2 0 0,-3 2 0 15,6 1 0-15,2 0 0 0,5 0 0 16,-2 0 0-16,0 0 0 15,2 0 0-15,-3 1 0 0,0 7 0 0,-1-1-108 0,-1 3-411 0,-2 2 241 16,-6-2 109-16,4 6-412 0</inkml:trace>
  <inkml:trace contextRef="#ctx1" brushRef="#br1" timeOffset="128359.11">28106 6859 3931 0,'6'1'0'0,"5"4"0"0,2-2 0 0,0-1 0 0,5 1 0 0,0 3 0 0,2 3 0 0,7 6 0 0,-2 4 0 0,-2 5 0 0,2 9 0 15,-2 2 0-15,-9 2 0 0,6 8 0 0,-10 2 0 0,-1 0 0 0,-7 1 0 0,-2-3 0 16,0-4 0-16,-16 10 0 16,-6-8 0-16,-1 0 0 0,-7-2 0 0,0 0 0 0,-4-1 0 0,-2-2 0 15,-1-2 0-15,-1-3 0 0,1-4 0 0,0-3 0 16,5-6-1013-16,-3 1 309 15</inkml:trace>
  <inkml:trace contextRef="#ctx1" brushRef="#br1" timeOffset="129576.83">29083 7371 1966 0,'0'0'0'0,"0"-3"0"0,0 0 0 0,3-3 0 0,0 1 0 0,-1-3 0 0,3 1 0 0,-1-3 0 0,-1-1 0 0,0 0 0 0,-1-2 61 0,2-2 70 0,-3 0-47 0,2 0 1 16,-3-1-8-16,0 0-9 0,0-1-30 0,0 2 0 15,-8 2 72-15,0 0-36 0,-3 3 10 0,-5 1 87 16,2 2-67-16,-4 1-33 0,-3 4 0 15,1 2 123-15,-4 0-82 0,1 9-38 16,-2 9 1-16,3 2 149 0,-1 6-205 0,3 4-19 16,3 5 0-16,2 5 0 0,4-2 0 0,4 1 0 15,4 2 0-15,3-6 0 0,0 2 0 0,0-1 0 16,8-3 0-16,1-2 0 0,4-5 0 16,-2-7 0-16,3 0 0 0,-1-6 0 0,2-4 0 0,0-6 0 15,0-3 0-15,3 0 0 0,3-14 0 0,2-9 0 16,0-7 0-16,-2-4 0 15,2-6 0-15,0 0 0 0,0-7 0 0,3-13 0 16,-4 1 0-16,3-6 0 0,0-8 0 0,3-8 0 16,4-15 0-16,-4 10 0 0,-8 17-79 0,-1 1-268 15,-9 17 155-15,-4 9 67 0,-4 1 218 0,-2 9-66 16,0 11-32-16,0 4 0 0,-4 6 157 0,-5 6-104 16,-1 3-39-16,-4 2-23 0,3 7 448 0,-3 17-430 15,3 5-4-15,-1 8 0 0,2 14 0 0,0 1 0 16,3 6 0-16,2 7 0 0,0-3 0 15,2-6 0-15,1 13 0 0,2-7 0 16,-1-9 0-16,1 5 0 0,0-5 0 0,0-8 0 16,0 8 0-16,0-8 0 0,0-13 0 0,1 6 0 15,6-11 0-15,3-4 0 0,-1-4 0 0,2-5 0 16,4-4 0-16,0-3 0 0,4-4-421 0,0-3 179 16,3-3-698-16,4-12 451 0,0-11 225 0</inkml:trace>
  <inkml:trace contextRef="#ctx1" brushRef="#br1" timeOffset="129815.6">29541 7186 3397 0,'-5'-9'0'0,"2"4"0"0,1-5 0 0,2 4 0 0,0-1 0 0,0 4 0 0,12 0 0 0,9 3 0 0,1 0 0 0,2 10 0 0,2 7 314 0,-1 6-129 0,2 1-150 16,-3 4-35-16,-5 5 0 0,-1 0 0 0,-3 1 0 15,-5 1 0-15,-6 1 0 0,-4 0 0 0,0-2 0 16,-18 7 0-16,-5-6 0 15,-5-6 0-15,-10 4 0 0,2-5 0 0,4-10 0 16,-5-2 0-16,2-5 0 0,0-5 0 0,3-5 0 16,0-1 0-16,4 0 0 0,3-2 0 0,7-8 0 15,5-7 0-15,4-1 0 0,8-7-264 0,1 0-207 16,10 1 217-16,11-1 108 0,9-1-804 16,12-2 461-16</inkml:trace>
  <inkml:trace contextRef="#ctx1" brushRef="#br1" timeOffset="130012.25">29989 7156 3930 0,'12'-16'0'0,"-5"7"0"0,-6-1 0 0,-1 3 0 0,0 1 0 0,-10 4 0 0,-10 2 0 0,-4 0 0 0,-2 15 0 0,-1 5 0 0,-6 11 1 0,6 3-1 16,4 1 0-16,8-2 0 0,0 6 0 0,4 9 0 16,9-5 0-16,2 1 0 0,0-1 0 0,8-2 0 15,14-3 0-15,6 3 0 0,5-5 0 0,4-8 0 16,5-1 0-16,4-7 0 0,-5-4 0 0,12-1 0 15,-8-7 0-15,3 0 0 16,-1-2 0-16,-1-3-1006 0,-6 3 307 0</inkml:trace>
  <inkml:trace contextRef="#ctx1" brushRef="#br1" timeOffset="130157.48">30809 7814 3931 0,'0'0'0'0,"0"0"0"0,0 0 0 0,0 0 0 0,0 0 0 0,0 0 0 0,0 0 0 0,0 0 0 0,0-2 0 0,0-6 0 0,0 2 0 16,0-2 0-16,0 1 0 0,0-1 0 0,0 2 0 0,0 5-676 15</inkml:trace>
  <inkml:trace contextRef="#ctx1" brushRef="#br1" timeOffset="132436.16">10365 8903 2456 0,'-25'-6'0'0,"7"4"0"0,4 2 0 0,4-1 0 0,3-3 0 0,5-1 0 0,2-1 0 0,0-5 0 0,19-3 0 0,13-2 0 0,2-1 102 0,14-2 141 0,0 4-102 16,1 2-51-16,-1 3-24 0,-9 6 14 0,5 1-10 16,-5 3-30-16,-7 0-66 0,-2 3 34 0,-7 13-1 15,-10 2 43-15,1 10-164 0,-11 4 77 16,-3 2 39-16,0 7-12 0,-12-1 12 0,-6-8 9 0,-6 9-18 16,-3-9 202-16,1-6-100 15,-4-1-37-15,1-5-19 0,-1-2 92 0,7-5-56 16,5-4 1-16,6-4-5 0,1-1-54 0,6-2-17 15,3-2 0-15,2 0 0 0,0 0 0 0,18 0 0 16,5 0 0-16,7 0 0 0,3 4 0 0,-1 2 0 16,4 3 0-16,-5 6 0 0,1 5 0 0,-3 1 0 15,-8 5 0-15,-3 5 0 0,-7 2 0 0,-8 5 0 16,0 7 0-16,-3-13 0 0,-12 5 0 16,-11 3 0-16,0-8 0 0,-7-2 0 0,-4-8 0 15,-3-2 0-15,6-8 0 0,-9 0 0 16,5-3 0-16,-2-7 0 0,1-2 0 0,4 0 0 15,2-6 0-15,4-9 0 0,1-3 0 0,2-9 0 16,7-3 0-16,-2-9 0 0,9 3 0 0,4-11 0 16,5 5 0-16,0 0 0 0,0 7-226 0,9-1-223 15,9 4 194-15,5 2 113 0,5 3-632 0,10 0 367 16,2 3 184-16,4 3-408 0</inkml:trace>
  <inkml:trace contextRef="#ctx1" brushRef="#br1" timeOffset="132687.41">11088 8895 3067 0,'9'-1'0'0,"1"-1"0"15,-3 2 0-15,-5 0 0 0,0 0 0 0,0 11 0 0,-2 3 0 0,0-4 0 0,3 5 0 0,6-3 0 0,3-1 199 0,3 0-70 0,2-1 86 0,1-3-87 0,3-3-45 16,2-4-51-16,2 0 18 0,1 0-22 0,-4-5-28 16,-1-8-79-16,-7-3 34 15,2-3 43-15,-9 1 9 0,-3-1-45 0,-4 0 38 16,0 2 1-16,-7 0 130 0,-14 3-106 0,2 4-25 15,-11 1 0-15,2 3 0 0,-2 4 0 0,-2 2 0 16,0 0 0-16,8 8 0 0,-5 5 0 0,11-2 0 0,3 2 0 16,4 0 0-16,2 3 0 0,8-2 0 15,1 3 0-15,0 2 0 0,10 0 0 0,6 0-452 16,7-1-81-16,2 1 219 0,3 0-856 0</inkml:trace>
  <inkml:trace contextRef="#ctx1" brushRef="#br1" timeOffset="133418.1">12442 8747 2341 0,'-7'-5'0'0,"1"0"0"0,2-1 0 0,0 2 0 0,4 2 0 0,-2 1 0 0,2 1 0 0,0 0 0 0,2 5 0 0,8 13 0 0,5 7 74 0,0 9 241 0,0 5-137 16,0 6-69-16,-2 7 63 0,0 3-56 0,0 13-43 15,-4-2 170-15,0 1-101 16,-2 3-51-16,-3-1-25 0,-1-7-55 0,1 11-11 15,-1-20 0-15,1 0 0 0,0-14 0 16,-1-1 0-16,2-11 0 0,-1 1 0 0,-3-12 0 0,3-5 0 16,-2-5 0-16,0-4 0 0,0-2 0 0,-1-2 0 15,7-23 0-15,4-11 0 0,2-6 0 0,3-8 0 16,2-7 0-16,5-14 0 0,-1 1 0 16,3 0 0-16,1 2 0 0,-3 2 0 15,-3 12 0-15,1-4 0 0,-1 3 0 0,-4 9 0 16,-2 3 0-16,-4 6 0 0,-2 4 0 0,-2 5 0 15,0 7 0-15,-3 2 0 0,-1 6 0 0,-1 4 0 16,0 3 0-16,-2 3 0 0,0 0 0 0,0 3 0 16,0 0-481-16,0 0 181 0,2 3 135 0,-1 8 62 15,1 2-674-15,2 4 369 0</inkml:trace>
  <inkml:trace contextRef="#ctx1" brushRef="#br1" timeOffset="133771.79">13086 9599 3252 0,'-17'-6'0'0,"10"0"0"0,-1 2 0 0,1-7 0 0,2-4 0 0,5 0 0 0,0 1 0 0,0-4 0 0,9-2 0 0,7 2 0 0,5 2 156 0,-2 4-49 0,3 1 53 0,1 6-61 15,1 2-30-15,3 3-1 0,-5 0-48 0,-3 7-20 16,2 11 0-16,-5 4 0 0,-4 5 0 0,-5 2 0 16,-3 1 0-16,-4 5 0 0,0 1 0 0,0-1 0 15,-11-1 0-15,-4-2 0 0,-2-4 0 0,-2-2 0 16,0-3 0-16,-1-6 0 0,3-4 0 0,-4-4 0 16,1-1 0-16,-3-5 0 15,2 0 0-15,1-3 0 0,-1 0 0 0,2-3 0 16,0-2 0-16,0-7 0 0,5 1 0 0,2-2 0 15,5 2 0-15,3 1 0 0,2-3 0 0,2 2 0 16,4 0-1183-16,15-3 398 0,3 3 373 16,4-2 187-16</inkml:trace>
  <inkml:trace contextRef="#ctx1" brushRef="#br1" timeOffset="134010.94">13565 9399 3659 0,'0'-11'0'0,"0"2"0"0,-8 1 0 0,-6-2 0 0,-4 4 0 0,2 3 0 0,-3 1 0 16,0 2 0-16,1 0 0 0,-2 0 0 0,-2 13 272 0,7 5-272 0,-6 6 0 0,8 0 0 0,1 7 0 15,5-1 0-15,5 2 0 0,2 3 0 0,0-2 0 16,9-1 0-16,11 1 0 0,1-6 0 0,3 2 0 16,0-5 0-16,4-1 0 0,0-2 0 0,-1-3 0 15,-1-3 0-15,1 1 0 16,-6-5 0-16,8-2 0 0,-8-3 0 0,2 0-205 15,3-5 14-15,-8-1 65 0,5 0-769 0,2 0 434 0,-3-4 211 16,0-7-261-16</inkml:trace>
  <inkml:trace contextRef="#ctx1" brushRef="#br1" timeOffset="134207.09">14033 9117 3931 0,'-2'-3'0'0,"2"1"0"0,0-4 0 0,2 0 0 0,7 0 0 0,4 4 0 0,2-3 0 0,2 1 0 0,7-3 0 0,5 3 0 0,1 3 0 0,0-2 0 15,0 3 0-15,2 0 0 0,0 0 0 0,-6 0 0 0,6 3 0 16,-4 2 0-16,-1 2 0 0,-9-1 0 0,3 2-747 16,-6 3 271-16</inkml:trace>
  <inkml:trace contextRef="#ctx1" brushRef="#br1" timeOffset="134369.84">14166 9403 3931 0,'-17'9'0'0,"4"3"0"0,6-4 0 0,1-5 0 0,6 2 0 0,0-1 0 0,4 2 0 0,18-2 0 0,4-1 0 0,4 0 0 0,4-1 0 0,0-1 0 0,0 1 0 15,0-2 0-15,0 0 0 0,-2 1 0 16,-6 1 0-16,6 2 0 0,-10-2-279 0,-1 2-244 15,-4 3 281-15,-8 3-1188 0</inkml:trace>
  <inkml:trace contextRef="#ctx1" brushRef="#br1" timeOffset="135417.63">15437 9143 1967 0,'11'-21'0'0,"-4"1"0"0,2-2 0 0,0-4 0 0,1 3 0 0,1-7 0 0,-2 1 0 0,1 3 0 0,-1 0 0 0,-2 1 0 0,-1 2 50 0,0-4-9 0,-4 7-1 0,0-3 47 16,0 0-46-16,-2 4-1 0,0-2 57 0,0 0-10 16,0 2-47-16,-6 0 1 0,-2 0 42 0,1 1 11 15,-2 0-53-15,0 1-1 16,-3 2 62-16,-1 3-30 0,-3-2-1 0,2 4 27 0,-3 3-10 16,0 2-48-16,0 2 1 0,1 0 39 15,-2 1-40-15,4 2 11 0,-4 0 40 0,3 0-1 16,2 5-49-16,0 1-1 0,0 3 48 0,2 3 10 15,2 1-87-15,-3 2-11 0,3 2 0 0,0 4 0 16,-3 2 0-16,6-3 0 0,-3 6 0 0,4 2 0 0,-2 0 0 16,4 5 0-16,-1 6 0 0,4-2 0 15,0 9 0-15,0 0 0 0,0 1 0 0,0 2 0 16,2 2 0-16,7 1 0 0,1 1 0 0,1 2 0 16,1 9 0-16,-1-6 0 0,-2 4 0 15,-4-8 0-15,5 6 0 0,-3-2 0 16,-1-3 0-16,-1-1 0 0,-1-5 0 0,1-6 0 15,-2 6 0-15,-1-5 0 0,0-1 0 0,-2-2 0 16,0-1 0-16,0-3 0 0,-7 1 0 0,-3-1 0 16,0-3 0-16,-3 0 0 0,0-2 0 0,0-5 0 15,-2 0 0-15,0-3 0 0,-2-3 0 0,4-4 0 16,-4-2 0-16,0-4 0 16,-2 0 0-16,-2-5 0 0,1 0 0 0,-1-4 0 15,-1-2 0-15,-1 0 0 0,-3 0 0 0,3-8 0 16,-1-5 0-16,-1-4 0 0,3 0 0 0,5 0 0 15,-4-4 0-15,7-1 0 0,3-1 0 0,1 1 0 16,4 0 0-16,6-1 0 0,0 0 0 0,0-1 0 16,6 1-123-16,9 3 18 0,3 1-632 0,7 4 340 15,3 1 184-15,4-1 87 0</inkml:trace>
  <inkml:trace contextRef="#ctx1" brushRef="#br1" timeOffset="135671.14">15607 10060 3931 0,'-14'-2'0'0,"11"1"0"0,3-1 0 0,0 2 0 0,0-2 0 0,0-2 0 0,1-2 0 0,11 0 0 0,3 1 0 0,4-1 0 0,1 1 0 0,5 3 0 16,-4 0 0-16,1 0 0 0,2 0 0 0,-1 2 0 15,-2 0 0-15,-1 0 0 0,1 0 0 0,-4 0 0 16,1 0 0-16,-2 2 0 0,-2 2 0 0,4 0 0 16,-5-1-74-16,2 3-246 0,0-1 156 0,0 1-873 15,2 2 500-15,0-1 250 16</inkml:trace>
  <inkml:trace contextRef="#ctx1" brushRef="#br1" timeOffset="136118.31">16476 10078 2700 0,'4'0'0'0,"1"0"0"0,-3-3 0 0,0-10 0 0,0-3 0 0,-2-4 0 0,0-2 0 0,3-3 0 0,0-1 0 0,1 2 0 0,-2 1 113 0,0-5 15 0,-1 6-46 16,-1-5 1-16,0 6-46 0,0-1 78 15,-3 3-30-15,-9 2-9 0,-3 4 157 0,-2 4-98 16,-1 3-49-16,-7 4-28 0,2 2-58 0,-5 4 0 15,-2 12 0-15,0 7 0 0,-2 7 0 0,10-1 0 16,-6 6 0-16,7 3 0 0,7-1 0 0,5-2 0 16,4 2 0-16,5-1 0 0,0-5 0 0,0 1 0 15,7-6 0-15,9-3 0 0,3-4 0 0,-1-8 0 16,8-1 0-16,3-8 0 0,-3-2 0 0,2 0 0 16,-1-8 0-16,-4-9 0 15,2-4 0-15,-2-3 0 0,-2-4 0 0,-5 1 0 16,0 1 0-16,-5 4 0 0,-2-1 0 0,-2 1 0 15,-2 4 0-15,-4 7 0 0,1 0 0 0,0 6 0 16,-2 0 0-16,0 4 0 0,0-1 0 0,0 2 0 16,-4 0 0-16,-2 15 0 0,2 2 0 0,3 7 0 15,-1 1 0-15,2 3 0 0,0 0 0 0,3 2 0 16,7-3 0-16,3-1 0 0,3-4 0 16,0-1 0-16,3-4 0 0,-1-4 0 0,3-4 0 0,2-5 0 15,-1 0 0-15,1-4 0 16,-2 0-204-16,2 0-263 0,-5-2 219 0,1-5-718 15,-3-3 464-15,2-3 233 0</inkml:trace>
  <inkml:trace contextRef="#ctx1" brushRef="#br1" timeOffset="136766.81">16352 8790 2146 0,'0'-5'0'0,"0"-3"0"16,0-3 0-16,0-1 0 0,0 2 0 0,2-5 0 0,2 0 0 0,0-2 0 0,-1-2 0 0,2 2 0 0,-2-1 230 0,1-3-95 0,-2 3-48 16,0 2 61-16,-2-3-54 0,0 2-17 0,0 0-10 15,-2 1 12-15,-7-2 0 0,-3 4-39 0,-1-1 0 16,-2 4 77-16,-4 1-44 0,0 5 1 0,-2 2 70 15,-4 2-53-15,-2 1-25 0,1 7 10 0,-2 12-8 16,-4 5-68-16,0 8 0 0,4 0 0 0,-1 5 0 16,7-5 0-16,0 14 0 0,4-7 0 15,11-5 0-15,-1 3 0 0,8-3 0 0,0-7 0 0,3 3 0 16,9-7 0-16,3-1 0 0,6-7 0 16,2-5 0-16,-2-6 0 0,6-2 0 15,-1-2 0-15,3 0 0 0,-3-11 0 0,1-8 0 16,-1-2 0-16,-1-4 0 0,-2 0 0 0,0-3 0 15,-4-1 0-15,-2 2 0 0,-5 4 0 0,-2-2 0 16,-2 5 0-16,-6 7 0 0,-1 2 0 0,1 1 0 16,-2 5 0-16,0 3 0 0,0 0 0 0,0 2 0 15,-9 0 0-15,2 8 0 0,0 8 0 0,0 3 0 16,5 4 0-16,2 1 0 0,0 2 0 0,2 0 0 16,8 2 0-16,5-1 0 15,4-4 0-15,2 0 0 0,1-1 0 0,-1-7 0 16,5 1 0-16,-1-3 0 0,-2-3 0 0,-3-2 0 15,2-3 0-15,0 1 0 0,-3-1 0 0,0-1 0 16,-2 0-631-16,-2 1 32 0,0 3 279 0</inkml:trace>
  <inkml:trace contextRef="#ctx1" brushRef="#br1" timeOffset="137431.16">17184 9328 2689 0,'-11'-15'0'0,"1"2"0"0,3-3 0 0,3 1 0 0,4 0 0 0,0-1 0 0,2-4 0 0,15-2 1 0,3 0-1 0,5-1 0 0,3-1 96 0,8-1-28 0,-8 6 55 16,6 3-41-16,-1 0-1 0,-3 7-41 0,0 6 109 0,-3 1-55 15,-4 2-17-15,3 0-10 0,-4 14 115 0,1 6-72 16,-2 2-38-16,1 0-72 16,0 6 0-16,3-1 0 0,0-1 0 0,3 0 0 15,7 3 0-15,-1-9 0 0,0-3 0 0,9 1 0 16,-3-7 0-16,1-2 0 0,-6-6 0 0,3 0 0 15,0-3 0-15,-6 0 0 0,-2 0 0 0,-8 0 0 16,-1-4 0-16,-4-5 0 0,-6 3 0 0,-4 0 0 16,-1 0-376-16,-4 0 3 0,-2 0 168 0,0 1 82 15,-2 0-602-15,-11-2 348 0,-3 3 169 0,0-2 84 16</inkml:trace>
  <inkml:trace contextRef="#ctx1" brushRef="#br1" timeOffset="137632.26">17680 9194 2691 0,'-19'6'0'16,"-1"7"0"-16,2 0 0 0,2-1 0 0,0 1 0 0,5 2 0 0,2 1 0 0,1 3 0 0,4 6 0 0,4-1 0 0,0 5 125 0,0-1 541 0,0 4-313 0,0 1-257 16,0 1-96-16,0 0 0 0,2 2 0 0,4-2 0 15,-2 1 0-15,2-1 0 0,-1-2 0 0,1-3 0 16,-3-4-20-16,3-2-108 0,0-4 85 0,-2-7-822 15,1-2 434-15,3-2 83 0,1-8-406 0,3 0 357 16,-2-12 178-16</inkml:trace>
  <inkml:trace contextRef="#ctx1" brushRef="#br1" timeOffset="137789.37">17802 9390 3006 0,'7'-21'0'0,"-1"10"0"0,0-1 0 0,-1 5 0 0,-1 3 0 0,-2 2 0 0,3 2 0 0,1 2 0 0,2 17 0 0,-2 6 0 0,1 4 137 15,-2 11 635-15,-1-3-756 0,-2 15-16 0,0-4 0 0,0 3 0 0,0-5 0 16,2 4 0-16,-1-7 0 0,1 7 0 0,2-7 0 16,-1-1-58-16,0-7-398 0,0 5 248 15,-1-4 134-15</inkml:trace>
  <inkml:trace contextRef="#ctx1" brushRef="#br1" timeOffset="138456.64">18611 8613 2946 0,'-2'-5'0'0,"2"1"0"0,0 4 0 0,0 0 0 0,0 14 0 0,2 11 0 0,5 10 0 0,-2 8 0 0,0 6 0 0,1 15 0 0,-2-3 129 16,-3 5-42-16,-1 0 228 0,0 1-137 0,0-8-56 15,-1 12 32-15,-5-8-154 0,1-11 0 0,-3 4 0 16,0-4 0-16,3-14 0 0,-1-2 0 15,3-12 0-15,-1-3 0 0,2-11 0 0,0-3 0 16,2-3 0-16,0-4 0 0,0 0 0 16,0-8 0-16,0-13 0 0,9 0 0 0,4 2 0 0,6-9 0 15,0 6 0-15,3 4 0 0,3 1 0 16,1 2 0-16,-3 7 0 0,7 3 0 16,-10 3 0-16,5 2 0 0,-4 0 0 0,2 9 0 15,-11 7 0-15,3 4 0 0,-7 4 0 0,-2 3 0 16,-5 2 0-16,-1-2 0 0,0 3 0 0,-1-4 0 15,-11 0 0-15,-5-1 0 0,0-5 0 0,-1-2 0 16,-9-1 0-16,5-6 0 0,-5-2 0 0,-1-6 0 16,4 0 0-16,1-3 0 0,1 0 0 0,1-3 0 15,2-9 0-15,4-9 0 0,4-5 0 0,7-10 0 16,4-15 0-16,0-10-798 0,8-4 265 0,9-3 245 16,5 0-645-16,4-4 434 15</inkml:trace>
  <inkml:trace contextRef="#ctx1" brushRef="#br1" timeOffset="138710.81">18882 8853 2518 0,'17'-19'0'0,"1"6"0"0,3-1 0 0,2 3 0 0,-5 4 0 0,3 1 0 0,4 2 0 0,0 2 0 0,-2 2 0 0,7 0 0 16,-3 2 102-16,1 9 92 0,-3 3-76 0,-3 3-38 0,-3 0 10 0,-2 7-190 16,-6 2 71-16,-8 1 36 0,-3 1-1 0,0-2-44 15,-10 0 50-15,-10-3-10 0,-1-2-1 0,-6-3 41 16,1-1 0-16,-3-6 280 0,8-2-129 0,-3 2-105 15,6-6-27-15,4-1 159 0,3-1-220 0,6-3 0 16,1 0 0-16,4 2 0 0,0-2 0 0,7 0 0 16,18 0 0-16,1-2 0 0,6-1 0 0,2-1 0 15,1 0 0-15,12-2 0 0,-3 0 0 0,0 4 0 16,-4-3-96-16,9 3-171 0,-12 2 130 16,1 0-676-16,0 0 386 0,-1 0 192 15,-3 2-479-15,-2 3 342 0</inkml:trace>
  <inkml:trace contextRef="#ctx1" brushRef="#br1" timeOffset="138974.64">19962 8702 3314 0,'-11'-13'0'0,"2"6"0"0,-5 1 0 0,-2 2 0 0,-2 3 0 0,1 1 0 0,-1 0 0 0,-1 11 0 0,-1 9 0 0,-1 5 0 0,-2 11 562 0,5 1-507 0,0 8-55 16,6 0 0-16,0 7 0 0,6-1 0 15,6 2 0-15,0 1 0 0,0 1 0 16,2-3 0-16,7 1 0 0,5-3 0 0,0-2 0 0,4-1 0 0,-4-4 0 16,5-8 0-1,2 7 0-15,-4-10 0 0,2-2 0 0,1-4 0 0,-1-3 0 0,-2-8 0 0,2-2-370 16,0-5-88 0,-3-1 208-16,0-4-391 0,0-3 300 0,0 0 139 15,-2 0 85-15,2-1 38 0,0-14-425 0,-2-7 231 0</inkml:trace>
  <inkml:trace contextRef="#ctx1" brushRef="#br1" timeOffset="139180.2">20206 8779 3003 0,'0'-25'0'0,"0"10"0"0,0 1 0 0,0 3 0 0,0 1 0 0,0 6 0 0,0 3 0 0,0 1 0 0,0 5 0 0,5 18-3 0,4 7 669 0,-2 9-401 0,-3 7-265 0,-1 4 0 16,-1 4 0-16,-2 3 0 0,0 1 0 0,0 0 0 15,0-1 0-15,0-3 0 0,0-2 0 0,0-1 0 16,-2-2 0-16,0-3 0 0,2-12 0 0,0-1 0 16,0-9 0-16,0-1 0 0,0-10 0 15,0-2-21-15,0-5-233 0,4-2-705 0,3-4 464 0,2-2 227 16,1-14 113-16</inkml:trace>
  <inkml:trace contextRef="#ctx1" brushRef="#br1" timeOffset="139339.31">20390 9172 3487 0,'0'-2'-5'0,"0"0"1"0,0 2-1 0,0-2 0 0,2 0 1 0,5 1 1 0,5-2-1 0,6 1 1 0,5 1 1 0,3-1 0 0,3 2 483 0,1 0-481 16,2 0 0-16,1 0 0 0,3 0 0 0,-1 0 0 16,-1 3 0-16,-6 2-210 0,8 0-136 0,-6 1 190 15,-2-3 97-15,2 1-1012 0,-3-2 538 0</inkml:trace>
  <inkml:trace contextRef="#ctx1" brushRef="#br1" timeOffset="139513.6">21012 9142 2857 0,'-4'0'0'0,"0"0"0"0,2 0 0 0,1-4-1 0,1 0-1 0,0-1 0 0,0-3 0 0,9 2 0 0,10 3 0 0,7-1 0 0,4-2 327 0,11 3-148 0,7-2-71 15,6 4 370-15,0 0-473 0,-3-2-3 0,8 3 0 16,-6 0 0-16,-5 0 0 0,-4 0 0 0,4 0 0 15,-14 0-55-15,5 5-28 0,4 1-858 0,-7-1 489 16,0 0 130-16,-1 0 159 0</inkml:trace>
  <inkml:trace contextRef="#ctx1" brushRef="#br1" timeOffset="139972.99">21532 9505 2285 0,'-4'-5'0'0,"2"0"0"0,2-3 0 0,0-5 0 0,-1 2 0 0,1-2 0 0,0-2 0 0,0-2 0 0,-2-1 0 0,-4 3 0 0,0-1 208 0,-3 2-83 16,0-1-41-16,-7 4 243 0,-4 0-142 16,1 6-61-16,-6 2-46 0,-1 0 295 0,-1 3-231 15,-5 4-142-15,-1 13 0 0,8 5 0 0,-16 7 0 16,9 2 0-16,4 1 0 0,8 8 0 0,5-1 0 15,4-3 0-15,0 11 0 0,6-4 0 0,5-2 0 16,0-5 0-16,0 1 0 0,10-3 0 0,5-5 0 16,2-3 0-16,10-3 0 0,-2-9 0 15,2-2 0-15,-3-6 0 0,10-6 0 16,-6 0 0-16,0-2 0 0,-1-14 0 0,-9-4 0 16,5-4 0-16,1-1 0 0,-9-5 0 0,1 0 0 15,-2 2 0-15,-4 1-55 0,-3 5-31 0,-3-1 227 16,-2 5-141-16,-2 2 0 0,0 7 0 15,0 0 0-15,0 3 0 0,-7 5 0 0,1-2 0 0,-1 3 0 16,-1 6 0-16,8 11 0 0,0 4 0 0,-2 7 0 16,0-1 0-16,2 6 0 0,0-1 0 0,4 0 0 15,6 0 0-15,-3-4 0 16,4 0 0-16,4-2 0 0,0 0 0 0,-1-7 0 16,-2-2 0-16,1-2 0 0,1-4-340 0,-3 1-194 15,-1-5 245-15,-1-3 124 0,0-4-365 0,3 0 249 16,-3 0 120-16</inkml:trace>
  <inkml:trace contextRef="#ctx1" brushRef="#br1" timeOffset="140256.34">21737 9465 2703 0,'0'-17'0'0,"0"4"0"0,0 2 0 0,0-1 0 0,4 5 0 0,5-1 0 0,4 3 0 0,4 3 0 0,0 2 0 0,1 0 0 0,-2 5 424 0,0 7-196 0,-2 2-93 16,-5 7 23-16,-4 2-58 0,-3 1-29 0,-2 2 11 15,0 1-52-15,-11 1-30 0,-6-2 0 0,-1-3 0 16,-1-2 0-16,6-6 0 0,-1-1 0 0,3-1 0 16,4-7 0-16,2 1 0 0,3-4 0 0,-1 0 0 15,3-1 0-15,0 1 0 0,10-2 0 0,6-1 0 16,7 0 0-16,4 0 0 16,1-1 0-16,4-4 0 0,-4-2 0 0,0-1 0 15,2 1 0-15,-6 0 0 0,-1 3 0 0,-2 0 0 16,-3 0-146-16,-6 1-133 0,-5 1 119 0,-3-2-633 15,-1-2 380-15,-3-3 186 0,0-3-456 0,0-6 320 16</inkml:trace>
  <inkml:trace contextRef="#ctx1" brushRef="#br1" timeOffset="140519.73">21333 8363 2848 0,'8'-34'-1'0,"2"11"1"0,8 9 0 0,5-2 0 0,7 1 0 0,2 4 0 0,-4 3 0 0,1 6 0 0,7 2-1 0,-2 2 0 0,-6 13 277 0,-1 4-108 15,-3 7-70-15,-3 3 98 0,-9 5-78 16,-2-1-39-16,-8 5-1 0,-2 2-5 0,-7 4-73 16,-12-1 0-16,-4-2 0 0,-4-1 0 0,-3-2 0 15,5-6 0-15,-13 5 0 0,6-7 0 0,-4-4 0 16,6-7 0-16,-2-2 0 0,13-7 0 0,-8 1 0 15,11-7-394-15,3-3 112 0,5-1 101 0,3 0 80 16,5 0-566-16,5-12 318 0,18-5 155 0,7-8-541 16</inkml:trace>
  <inkml:trace contextRef="#ctx1" brushRef="#br1" timeOffset="140707.54">21859 8321 2635 0,'6'-17'0'0,"-5"9"0"0,-1 4 0 0,0 1 0 0,-17 3 0 0,-8 0 0 0,-2 7 0 0,1 11 0 0,3 5 0 0,3 0 0 0,3 7 825 0,4 1-393 16,5 2-393-16,6 3-39 16,2 0 0-16,0 1 0 0,5-1 0 0,11-2 0 15,5 0 0-15,1-4 0 0,9 2 0 0,-6-10 0 0,5 1 0 16,0-4 0-16,-2-5 0 0,1 0-185 16,-5-7-273-16,-4-1 236 0,5-4-502 0,-4-2 343 15,-5 0 161-15</inkml:trace>
  <inkml:trace contextRef="#ctx1" brushRef="#br1" timeOffset="140966.6">22164 8269 2737 0,'9'-10'0'0,"2"5"0"0,2 1 0 0,2 0 0 0,0 2 0 0,2 2 0 0,0 0 0 0,-8 7 0 0,7 14 0 0,-5 2 0 0,-4 3 171 15,3 3-72-15,-8 1 90 0,-2 1-75 0,-7 1-39 0,0-4-10 16,-8 0-18-16,-13 0-9 0,7-5 0 15,10-8 34-15,-6 2 0 0,2-4-34 0,5-5 9 16,1-1 82-16,4-1-129 0,-4-4 0 16,2 1 0-16,7-3 0 0,0 1 0 15,9-1 0-15,5 0 0 0,0 0 0 0,6 0 0 16,10 0 0-16,-7-2 0 0,9-2 0 0,-4 2 0 16,-5 2 0-16,9 0 0 0,-2 0 0 0,-7 0 0 15,-2 11-802-15,2 1 250 0,5-1 256 0</inkml:trace>
  <inkml:trace contextRef="#ctx1" brushRef="#br1" timeOffset="141163.69">22672 8710 3836 0,'4'0'0'0,"4"0"0"0,3 0 0 0,-2 0 0 0,3 8 0 0,4 1 0 0,3 6 0 0,8 3 0 0,-4 7 0 0,-7 5 0 0,9 4 95 15,16 12-95-15,-17-6 0 0,-1 6 0 0,-7-2 0 16,-2 5 0-16,-8-1 0 0,-6 4 0 0,-11-4 0 15,-19 11 0-15,-3-8 0 0,11-8 0 0,-17 6 0 16,-19 3 0-16,19-13 0 0,9 1 0 0,-13-5 0 16,-13 4 0-16,13-13-243 0,-3 0 50 0,3-6 9 15</inkml:trace>
  <inkml:trace contextRef="#ctx1" brushRef="#br1" timeOffset="142130.07">23454 9218 1430 0,'0'0'0'0,"0"0"0"0,5 0 0 0,1 0 0 15,-6 0 0-15,0-3 0 0,0-5 0 0,0 1 0 0,4-5 0 0,-3 3 0 0,15-4 69 0,-14 2 60 0,-2-1-46 0,0 0-14 0,0-4 1 0,0 1 1 16,0 2-34-16,-7-2 0 0,0 0 116 0,-2 2-49 16,-2 2-38-16,5 3 0 15,-5-1 122-15,-14 5-75 0,7 2-39 0,-12 2 10 16,5 9 123-16,-12 16-85 0,5 3-42 0,5 6 106 16,1 2-75-16,3-2-27 0,5 11 12 0,6-6-30 15,7-5 1-15,1 5-31 0,4 0-3 0,0-1-33 16,2-4 0-16,5-2 0 0,2-5 0 0,3-8 0 15,1 2 0-15,2-6 0 0,0-3 0 0,2-4 0 16,0-7 0-16,-2-1 0 0,5-1 0 16,1-16 0-16,4-13 0 0,-1-4 0 0,6-6 0 0,-8-5 0 15,-6-1 0-15,0-7-73 16,5-9 18-16,-2 4-17 0,-2-8-64 0,-2-5 41 16,3-6 13-16,3-7 36 0,13-9 9 0,-18 22 0 15,-4 0 45 1,-6 19 0-16,-4 11-45 0,-2 9-9 0,0 4 341 0,0 11-150 0,0 4 115 15,0 7-260-15,-4 5 0 0,-21 2 0 0,13 18 0 16,3 10 0-16,-2 14 0 16,6 2 0-16,1 9 0 0,3 6 0 0,1 13 0 0,0-5 0 0,0 3 0 15,0 1 0-15,0-1 0 0,0-10 0 16,5 0 0-16,20 5 0 0,-14-17 0 0,2 4 0 16,-2-12 0-16,2 0 0 0,1-7 0 15,-3-6 0-15,0-7 0 16,-1-4-723-16,-1-8 250 0,-1-3 222 0,-1-6 107 0,2 0 54 0,-1-10-579 15,0-15 316-15,-3-4 149 0,-1-13 88 16</inkml:trace>
  <inkml:trace contextRef="#ctx1" brushRef="#br1" timeOffset="142325.29">23781 9157 2297 0,'6'-35'0'0,"-1"13"0"0,-1-1 0 0,3 3 0 0,4 3 0 0,-1 4 0 0,-1 4 0 0,9 1 0 0,0 5 0 0,1 3 0 0,9 0 102 15,-3 5 338-15,4 10-201 0,-3 6-101 0,-1 3-51 0,-4 4 311 0,-5 4-186 16,-2 0-194-16,-9 2-18 0,-5 1 0 0,0 1 0 15,-1 1 0-15,-28 1 0 0,-1-1 0 0,-4-6 0 16,5-4 0-16,-2-1 0 0,1-6 0 16,2 0 0-16,9-10 0 0,1 3 0 15,-2-7 0-15,13-2 0 0,-5-4 0 0,0 0-80 16,6 0-107-16,2-5-572 0,4-13 360 0,0-4 181 16,2-5 82-16,9 1-318 0,10-4 209 0</inkml:trace>
  <inkml:trace contextRef="#ctx1" brushRef="#br1" timeOffset="142506.18">24380 8901 3931 0,'-2'0'0'0,"-6"2"0"0,-5 15 0 0,-4 6 0 0,0 3 0 15,0 10 0-15,3 3 0 0,0 2 0 0,7-1 0 0,1 9 0 0,6-5 0 0,0 2 0 0,2-3 0 0,9 0 0 0,6-8 0 0,8 8 0 16,-2-9 0-16,2-11 0 0,12 2 0 0,25-7 0 15,21-8 0-15,-12 0 0 0,7-5-53 16,-2 3-301-16</inkml:trace>
  <inkml:trace contextRef="#ctx1" brushRef="#br1" timeOffset="151307.9">6096 11157 3368 0,'-12'-4'0'0,"6"2"0"0,-1 2 0 0,2-2 0 0,0 2 0 0,0 0 0 0,5-2 0 0,-2 2 0 0,2-1 0 0,0 1 0 0,0 0 65 0,2 0 412 0,15 0-456 16,6 0-21-16,3 0 0 0,2 0 0 0,2 0 0 15,2 0 0-15,2 0 0 16,-1 0 0-16,-1 0 0 0,0 0 0 0,1 0 0 0,-5 0 0 0,0 0 0 16,0 0 0-16,-7 0 0 0,4 0 0 0,-6 0 0 15,1 0-6-15,-4 0-282 0,0 0 74 16,-6 3 91-16,-1 5-931 0,-3 3 513 0</inkml:trace>
  <inkml:trace contextRef="#ctx1" brushRef="#br1" timeOffset="151484.21">6246 11503 3931 0,'-15'15'0'0,"1"3"0"0,4-5 0 0,1-1 0 0,7-5 0 0,2 1 0 0,0-5 0 0,2 1 0 0,21 2 0 0,0-4 0 0,9-2 0 0,-2 0 0 0,4 0 0 16,-1 0 0-16,3 0 0 15,-2 0 0-15,-1-2 0 0,-1 0 0 0,2 0-411 0,1-1-97 16,-4 0 273-16,-7 3-1088 0</inkml:trace>
  <inkml:trace contextRef="#ctx1" brushRef="#br1" timeOffset="152424.26">7871 11467 2192 0,'-23'-6'0'0,"0"0"0"0,2 3 0 0,1-3 0 0,-1-3-1 15,2 0-3-15,0-5 1 0,1-1 1 0,6 0 1 0,2-2 1 0,3-2 149 0,6-3-53 0,1 0-28 0,0-1 244 0,5-2-135 0,8 7-57 16,2-5 209-16,3 6-143 0,3 2-73 16,-1 6 87-16,4 2-200 0,-3 5 0 0,8-1 0 0,-4 3 0 15,1 0 0-15,0 8 0 16,-1 7 0-16,-2 4 0 0,-1 2 0 0,-1 3 0 0,-2 3 0 16,-4 4 0-16,-2 1 0 0,-7 4 0 0,-3 5 0 15,-3 0 0-15,0 0 0 0,-7 3 0 0,-10 1 0 16,-4-2 0-16,-5 2 0 0,-4 0 0 0,-3-3 0 0,-6-3 0 15,0-5 0-15,-4-3 0 16,1-4 0-16,2-5 0 0,6-5 0 0,-2-2 0 0,2-3 0 16,10-3 0-16,1-1 0 0,7-5 0 15,5 1 0-15,2-2 0 0,8-2 0 0,-1 0 0 16,2 0 0-16,0 0 0 0,14 2 0 16,11-2 0-16,1 2 0 0,6 0 0 15,0 1 0-15,4 2 0 0,3 1 0 0,7 0 0 16,-7 0 0-16,-6 0 0 0,8 0 0 15,-6-1 0-15,1 1 0 0,-6-3 0 0,0-2 0 0,-6 2 0 0,-2 0 0 16,-1-3 0-16,-2 0 0 0,-2 0 0 16,-1 0 0-16,-4 0 0 0,-1 0 0 15,3-6-588-15,-2-3 119 0,0-1 213 16,4-4-636-16,0-4 431 0</inkml:trace>
  <inkml:trace contextRef="#ctx1" brushRef="#br1" timeOffset="152911.37">9022 11256 1673 0,'1'-20'0'0,"-1"-2"0"0,3-5 0 0,-2-2 0 0,1 0 0 0,0-3 0 0,0-1 0 0,-2 0 0 0,0-1 0 0,0 1 0 0,0-2 130 0,-4 3-50 0,-5 1 77 16,-2 3-58-16,-1 1-30 0,-1 5 0 0,0 5 169 16,-2 0-105-16,-2 5-46 0,0 3 245 0,-2 4-147 15,0 2-72-15,-1 3-28 0,1 0 115 0,1 0-81 16,-2 12-39-16,1 5-1 0,7 2-76 0,1 1-3 16,-3 11 0-16,7 1 0 15,1 7 0-15,3 2 0 0,1 4 0 0,2 4 0 0,0 6 0 0,0 10 0 16,0-1 0-16,0 6 0 15,5 1 0-15,1-7 0 0,3 17 0 0,1-10 0 16,-1 0 0-16,2 0 0 0,-2-5 0 0,1-8 0 16,1 5 0-16,-4-10 0 0,1-2 0 0,-4-2 0 15,-2-7 0-15,0-5 0 0,-2 1 0 16,0-4 0-16,-8-4 0 0,-5-3 0 0,-1-3 0 0,-4-6 0 16,-5-1 0-16,1-2 0 0,-1-5 0 0,-1-3 0 15,4-1 0-15,-7-4 0 0,5-2 0 0,1 0 0 16,-1 0 0-1,3 0 0-15,1-2 0 0,6-4 0 0,3 1 0 0,0-3 0 16,6 0 0-16,3-1-16 0,0-2-188 0,3 0 72 16,15 0-781-16,3-2 436 0,2-2 218 0,4 2 110 15,3-1-591-15</inkml:trace>
  <inkml:trace contextRef="#ctx1" brushRef="#br1" timeOffset="153235.76">9167 11912 3313 0,'0'7'0'0,"0"0"0"0,-4 6-2 0,-4 1-1 0,2 5 1 0,1 2-1 0,3 3 1 16,2-3 0-16,0 8 0 0,2-2 1 0,10-1 264 0,4 0-112 0,0-5-56 0,4-2 31 0,2-3-126 16,0-2 0-16,-1-6 0 0,2-5 0 15,-2-1 0-15,-1-2 0 0,-1 0 0 16,-3-9 0-16,1-6 0 0,-7-4 0 0,-1-6 0 15,-4 3 0-15,-4-6 0 0,-1 2 0 0,0-2 0 16,0-4 0-16,-11-2 0 0,-2 2 0 0,-5-2 0 16,2 6 0-16,-3 3 0 0,-1 5 0 0,-1 5 0 15,2 6 0-15,-4 1 0 0,1 5 0 16,1 3 0-16,2 0 0 0,1 6 0 0,2 8 0 0,5 1 0 16,0 0 0-16,5 5 0 0,1-3 0 0,3 2 0 15,2-3-455-15,0-1 38 16,2-3 189-16,7 0-607 0,3-5 398 0,5-5 198 15,-1-2 91-15</inkml:trace>
  <inkml:trace contextRef="#ctx1" brushRef="#br1" timeOffset="153617.54">9549 11261 1882 0,'0'-29'0'0,"0"-7"0"0,2-5 0 0,-2-2 0 0,2 2 0 0,0-1 0 0,0 6 0 0,-2-1 0 0,0 1 0 0,0 7 0 0,0 6 314 16,-2-2-138-16,-7 7-58 0,-2 3-45 0,-7 3 245 16,3 7-140-16,-12 3-69 0,0 2 86 0,-1 0-68 15,-3 11-48-15,1 6-1 0,-1 6 206 0,3 1-284 16,4 2 0-16,2 2 0 0,9 0 0 16,4-1 0-16,6-1 0 0,3-2 0 0,0-3 0 0,7 0 0 15,9-1 0-15,2-3 0 0,4-6 0 0,0-1 0 16,5-5 0-16,-5-3 0 15,8-2 0-15,-1 0 0 0,-5-2 0 0,-4-7 0 16,0-2 0-16,-3-5 0 0,-4 5 0 0,-6 2 0 16,-2 2 0-16,0 4 0 0,-3-3 0 0,-2 5 0 15,0 1 0-15,0 0 0 0,0 7 0 16,-4 10 0-16,-1 6 0 0,5-1 0 0,0 9 0 0,0-3 0 16,7 1 0-16,7-3 0 0,9 0 0 0,4-3 0 15,10-1 0-15,3-7 0 0,5-4 0 0,3-4 0 16,7-4 0-16,1-3 0 15,12 0-566-15,-4 0-197 0</inkml:trace>
  <inkml:trace contextRef="#ctx1" brushRef="#br1" timeOffset="159891.56">10297 11461 3121 0,'-8'0'0'0,"1"4"0"0,3-2 0 0,-1-1 0 0,2-1 0 0,3 4 0 0,0 2 0 0,3-1 0 0,11 1 0 0,9-1 0 0,7-1 167 0,6-4-54 15,10 0 406-15,4 0-508 0,4 0-11 0,10-1 0 0,-13-2 0 0,8 1 0 0,8-1 0 16,-5 1 0 0,-10 2 0-16,6 0 0 0,-5 0 0 0,0 0 0 15,-5 5 0-15,-2 0 0 0,-4-1 0 16,-6-2 0-16,0 1 0 0,-8 0 0 0,-2-3 0 0,-3 1 0 15,-5-1-102-15,-4 0-561 0,-3 0 311 0,-6 0 147 16,0 0 88-16,-3 0-664 0,-2 0 370 0,0 0 186 16</inkml:trace>
  <inkml:trace contextRef="#ctx1" brushRef="#br1" timeOffset="160381.7">10847 11974 2337 0,'-5'0'0'16,"5"0"0"-16,0 0 0 0,-2 0 0 0,2-2 0 0,0-6 0 0,0-7 0 0,0-4 0 0,2-2 0 0,5-5 0 0,-2-2 73 0,2 5 9 0,-2-10-89 0,-3 7 45 0,-2 0-1 0,0 5 29 16,0 0-1-16,-11 2-18 0,-4 2 124 15,-3 5-132-15,-4-1-2 0,0 7 1 0,-3 3 64 0,2 3-22 16,-4 0-10-16,-1 9-33 15,-4 12 133-15,3 8-66 0,-1 5-33 0,4 5 9 0,0 8 87 16,1 3-140-16,7-2-27 0,2 2 0 0,6 2 0 16,4-12 0-16,1 10 0 0,5-13 0 15,0-1 0-15,7-4 0 0,4-4 0 16,4-8 0-16,3 3 0 0,-2-10 0 16,4-2 0-16,1-3 0 0,0-8 0 0,1 0 0 0,0 0 0 15,1-9 0-15,-3-12 0 0,-1-2 0 0,1-4 0 0,-6-4 0 16,2-1 0-16,-4-4 0 0,-3 2 0 0,2 0-30 15,-6 4-29-15,-1 9 70 0,-3 0-19 0,-1 10-1 16,0-2 104-16,0 6-95 0,0 4 0 0,0 1 0 16,0 2 0-16,0 0 0 0,0 11 0 0,0 8 0 15,0 5 0-15,0-1 0 16,0 5 0-16,0 2 0 0,8 0 0 0,2-2 0 16,1 2 0-16,3-5 0 0,2-1 0 0,1-4 0 15,-4-3 0-15,1-1 0 0,2-5 0 16,-3-1 0-16,-3-5-142 0,-1-1-226 0,0-4 166 15,1 0 82-15,-3 0-575 0,1 0 334 0,-1-8 162 16,1-6 80-16,-1-11-495 0</inkml:trace>
  <inkml:trace contextRef="#ctx1" brushRef="#br1" timeOffset="160670.99">11006 11758 3060 0,'0'-11'0'0,"2"3"0"0,3 1 0 0,-1-1 0 0,3 0 0 0,4 6 0 0,2-3 0 0,0 3 0 0,5 2 0 0,-2 0 0 0,1 2 270 0,-2 11-122 0,0 1 0 16,0 8-55-16,-5 0-28 0,-3-3 0 0,-1 4-104 16,-5-1 34-16,1 0 0 0,-2 1 43 0,0-3-109 15,-9-3 54-15,-3-1 37 0,0-4 79 0,-3-2-37 16,0 0-62-16,2-2 0 16,-1-5 0-16,5 1 0 0,4 0 0 0,-1-4 0 15,1 1 0-15,4-1 0 0,1 0 0 0,0 0 0 0,8 0 0 16,6 0 0-16,6 0 0 0,3 0 0 0,0 0 0 15,-2 0 0-15,4 0 0 0,3 0 0 16,-10-1 0-16,5-1 0 0,-2 0 0 0,-3-2-314 0,-1 2 83 16,-4-2-220-16,3 3 206 0,-5-3 104 0,-2-1 52 15,-1 0-611-15,1-5 336 0</inkml:trace>
  <inkml:trace contextRef="#ctx1" brushRef="#br1" timeOffset="161023.29">10246 10846 2668 0,'-11'-15'0'0,"3"7"0"0,-1 0 0 0,4-2 0 0,0 1 0 0,3 2 0 0,2-1 0 0,0 1 0 0,0 0 0 0,5-2 0 0,11 6 222 0,0 1-91 0,0 0-46 15,5 2 88-15,2 0-57 0,7 10-42 0,-3 3 158 16,3 2-96-16,2 1-48 0,7 4-82 0,-7-5-6 16,3 2 0-16,1-5 0 0,1-1 0 0,-2 0 0 15,-1-2 0-15,1-4 0 0,-5 1 0 0,-3-2 0 16,-4-1 0-16,-2 2 0 0,-5-4 0 0,-2 1-22 15,-3-2-16-15,-4 2-628 0,0-2 316 16,-5 0 139-16,-1 0 86 0,-1 0-489 0,0 0 292 16,-3 0 141-16,-11 0-411 0</inkml:trace>
  <inkml:trace contextRef="#ctx1" brushRef="#br1" timeOffset="161215.34">10491 10815 2676 0,'-10'8'0'0,"2"0"0"0,3 4 0 0,-1-1 0 0,1 3 0 0,0 3 0 16,4 2 0-16,1 0 0 0,0 1 0 0,0 2 0 0,0 5 187 0,1-3 136 0,1 3-141 0,3-3-71 0,-2 0-26 15,1 4 29-15,0-3-38 16,-2-4 1-16,1 3-359 0,-1-6 160 0,0 1 92 0,0-4 30 16,-1-5-597-16,4-1 318 0,-3-3 126 0,2-4 90 15,1-2-740-15,2 0 386 0,1-14 188 0</inkml:trace>
  <inkml:trace contextRef="#ctx1" brushRef="#br1" timeOffset="161381.41">10590 10891 2554 0,'2'-5'0'0,"0"4"0"0,-2-2 0 0,0 3 0 0,2 0 0 0,-2 3 0 0,0 9 0 0,0 3 0 0,0 4 0 0,0 4 0 0,0 1 129 0,0 5 351 0,0-1-219 15,0 1-101-15,1 1-65 0,1 2-111 0,0-1 28 16,0-3 0-16,1 2 28 0,-1-5-534 0,5 3 263 15,-6-5 135-15,3-3 68 0,-2-2-778 0,2 0 405 16,1-9 66-16</inkml:trace>
  <inkml:trace contextRef="#ctx1" brushRef="#br1" timeOffset="161897.96">11077 10501 2874 0,'0'-22'0'0,"0"6"0"0,0 4 0 0,-2 1 0 0,-3 1 0 0,3 6 0 0,2 3 0 0,-1-2 0 0,-1 3 0 0,2 4 0 0,0 18 135 0,0 5-47 0,0 13 211 16,0-2-119-16,0 16-76 0,0-3-32 0,-2 4 18 0,-2 0-25 16,1 0-41-16,-3-2-24 0,1 0 0 15,-2-2 0-15,0-2 0 0,0-5 0 16,1-9 0-16,1-5 0 0,-2-3 0 0,2-9 0 16,1-7 0-16,3-3 0 0,-1-5 0 0,-4-3 0 15,3-1 0-15,1-12 0 0,2-10 0 0,0 1 0 16,0-3 0-16,2 5 0 0,7-3 0 0,2-3 0 15,2 11 0-15,2-4 0 0,4 6 0 0,-1 1 0 16,1 7 0-16,1 1 0 0,0 4 0 16,-1 0 0-16,-2 4 0 0,-1 11 0 0,0 7 0 0,-7 2 0 15,-3 5 0-15,-3 1 0 16,-1 2 0-16,-2 0 0 0,0-2 0 0,-4-2 0 16,-5-4 0-16,-1-3 0 0,-3-2 0 15,-1-4 0-15,-3-6 0 0,-1-1 0 0,0-3 0 16,-1-5 0-16,1 0 0 0,0 0 0 0,-1-2 0 0,5-10 0 15,-4-6 0-15,6-2-25 0,1-8-171 0,4-6 61 16,4-11-302-16,3-2 198 0,0-4 101 0,0-13-837 16</inkml:trace>
  <inkml:trace contextRef="#ctx1" brushRef="#br1" timeOffset="162170.01">11289 10443 3460 0,'7'-7'0'0,"4"1"0"0,-2-2 0 0,3 1 0 0,1 2 0 0,4-1 0 0,6 0 0 0,-3 4 0 0,3 2 0 0,3 0 0 0,-7 2 195 16,3 11-78-16,-4 6 18 0,-2 2-111 0,-6 1-24 0,-1 6 0 0,-5 2 0 0,-2 2 0 15,-2 1 0-15,-2 0 0 0,-14-4 0 16,0 0 0-16,-3-4 0 0,-3-7 0 16,1-2 0-16,2-5 0 0,-1-3 0 0,1-3 0 15,4-1 0-15,5-2 0 0,3-2 0 0,3 0 0 16,0 0 0-16,3 0 0 0,1 0 0 0,1 0 0 15,12 0 0-15,8 0 0 0,2-2 0 0,7 0 0 16,-3 2 0-16,3 0 0 0,2 0 0 16,3 0 0-16,-1 0 0 0,1 2 0 0,-1 2 0 0,2 1 0 15,1-1-322-15,7 2-340 0</inkml:trace>
  <inkml:trace contextRef="#ctx1" brushRef="#br1" timeOffset="164614.37">12481 10990 2737 0,'-7'-4'0'0,"0"2"0"0,-1 0 0 0,0 0 0 0,-1 2 0 0,0 0 0 0,-5 6 0 0,0 13 0 0,-2 7 0 0,-4 11 0 0,-1 9 71 0,-4 14 273 0,3-4-142 0,-4 18-86 15,2-7 224-15,4 3-219 0,6-5-121 0,2-2 0 16,8-7 0-16,2 2 0 0,2-5 0 0,0-2 0 16,14-3 0-16,3-3 0 0,2-10 0 0,9 3 0 15,2-8 0-15,0-3-49 0,2-11 26 0,4-1-862 16,1-7 383-16,6-8 237 0,-1 0-529 0,-1-5 377 15</inkml:trace>
  <inkml:trace contextRef="#ctx1" brushRef="#br1" timeOffset="165048.24">12971 11598 1930 0,'2'-22'0'0,"0"-1"0"0,-2-4 0 0,0 4 0 0,0-7 0 0,0 5 0 0,0-3 0 0,-4 1 0 0,1-1 0 0,-3 5 0 0,1-1 148 0,-1 2-54 0,-4 2-27 15,1 4-1-15,0 3 54 0,-3 2-31 0,-1 7-10 16,-2 2 112-16,-3 2-76 0,-3 4-37 16,-2 15-1-16,-1 7 209 0,-4 6-128 0,3 4-59 15,4 3-30-15,0 3 196 0,5-2-265 16,5-4 0-16,1 11 0 0,6-13 0 0,4 1 0 16,0-1 0-16,2-3 0 0,6-7 0 0,9 2 0 15,0-5 0-15,0-8 0 0,4-2 0 0,-1-4 0 16,2-4 0-16,-1-3 0 0,-1 0 0 0,3-11 0 15,-4-8 0-15,0-5 0 0,-4-1 0 0,-4-4 0 16,1-3-28-16,-7 2-51 0,1 1 0 16,-3 6 71-16,-1-1 11 0,-2 4-43 15,0 6 271-15,0 5-231 0,0 2 0 0,-3 5 0 16,-3-1 0-16,-1 3 0 0,-1 0 0 0,2 17 0 16,1 3 0-16,3 1 0 0,0 8 0 0,2-1 0 15,0 2 0-15,2 0 0 0,7 0 0 0,5-2 0 16,0 0 0-16,2-3 0 0,0-3 0 0,3-2 0 15,-4-5 0-15,2-3 0 0,0-1 0 0,-2-2 0 16,0-8 0-16,0 0 0 0,-2-1-251 0,1 0-108 16,-2-2 165-16,0-13-519 0,3-5 337 15,-2-4 167-15,0-8 86 0,-2-6-511 16,3-12 303-16</inkml:trace>
  <inkml:trace contextRef="#ctx1" brushRef="#br1" timeOffset="165314.81">13210 11003 3174 0,'-5'-15'0'0,"3"0"0"0,0 2 0 0,2 3 0 0,0 1 0 0,2 3 0 0,11 2 0 0,4 2 0 0,7 1 0 0,-2 1 0 0,-1 0 122 0,8 1 94 0,-8 9-89 15,-3 1-43-15,1 4-1 0,-6 2-92 0,-4 4 9 16,-5 1 39-16,-4 2-114 0,0 1 57 0,-6-2 29 16,-10-2-1-16,-2-3 63 0,-6 1-33 0,2-2-1 15,1-4-24-15,3-5-15 0,2 1 0 0,7-6 0 16,-1 2 0-16,6-4 0 0,1 2 0 0,1-3 0 15,2 0 0-15,0 1 0 0,11-1 0 0,8 2 0 16,2-2 0-16,3 0 0 16,-2 0 0-16,8 0 0 0,-1 0 0 0,-3 0 0 0,1 0 0 15,-1 0 0-15,-2 0 0 0,4 0 0 16,-5 0-702-16,0 4 215 0,1 3 224 0,-2 3 112 16,-1-2-366-16</inkml:trace>
  <inkml:trace contextRef="#ctx1" brushRef="#br1" timeOffset="165506.67">13614 11414 3923 0,'-15'9'0'0,"0"1"0"0,4-6 0 0,1 0 0 0,4-1 0 0,6-1 0 0,0 1 0 0,0 1 0 0,10 2 0 0,7 2 0 0,7-3 8 16,-3-1-8-16,5 3 0 0,0-3 0 0,-1 2 0 0,1-2 0 15,-5-3 0-15,3 2 0 0,-1-3 0 16,-2 2 0-16,-3-2 0 0,-1 0 0 0,-2 0-181 15,2 0 62-15,-4 0-982 0,1 0 531 16,-3-2 266-16</inkml:trace>
  <inkml:trace contextRef="#ctx1" brushRef="#br1" timeOffset="165742.31">14029 11247 3370 0,'2'-9'0'0,"2"3"0"0,0-1 0 0,-1 3 0 0,3 0 0 0,3 2 0 0,3 2 0 0,0 0 0 15,8 10 0-15,-2 6 0 0,-1 4 131 0,4 8 299 0,-5 0-430 0,2 3 0 0,-4 3 0 16,-2 2 0-16,-5-1 0 0,-3 4 0 16,-4 3 0-16,0-4 0 0,-7 1 0 15,-11-1 0-15,-4-2 0 0,2-7 0 0,-5-2 0 16,-3-3 0-16,-2-3 0 0,0-5 0 0,-2-2 0 16,-2-2 0-16,4-5 0 0,-2-4 0 0,4 0 0 15,9-3 0-15,0 0-285 0,10 0 63 0,-1-8-213 16,8-5 198-16,2-2 98 0,6-8-580 0,11 1 330 15,10-9 179-15</inkml:trace>
  <inkml:trace contextRef="#ctx1" brushRef="#br1" timeOffset="165949.81">14382 11304 3218 0,'9'-10'0'0,"-1"5"0"0,-6 1 0 0,-2 2 0 0,0 2 0 0,-12 0 0 0,0 6 0 0,-4 9 0 0,-4 7 0 0,1 2 0 0,0 6 240 0,1 8-100 0,0-1 193 15,9 0-333-15,2 1 0 0,3 0 0 0,4-1 0 16,0 0 0-16,6-4 0 0,8-1 0 0,5-4 0 16,2-1 0-16,1-7 0 15,1-3 0-15,2-2 0 0,-7-6 0 0,6-3 0 16,-1-3 0-16,-2-3 0 0,-3 0-672 0,2 0 188 16,-4-4 212-16,-1-8-533 0,0-2 384 0,2-6 190 0</inkml:trace>
  <inkml:trace contextRef="#ctx1" brushRef="#br1" timeOffset="166241.17">14617 11067 3285 0,'0'-10'0'0,"0"5"0"0,6-4 0 0,3-3 0 0,0 5 0 0,6-1 0 0,2 2 0 0,2 4 0 0,4 1 0 0,0 1 0 0,0 0 283 0,-4 3-112 0,2 9-31 16,-4 3-88-16,-2 2-52 0,-6 2 0 0,-5 2 0 15,-2 6 0-15,-2-1 0 0,-6 1 0 16,-9-3 0-16,-3-1 0 0,2-6 0 0,-2-1 0 16,2-4 0-16,2-3 0 0,7-3 0 15,-2-4 0-15,4 0 0 0,3-1 0 0,2-1 0 16,0 0 0-16,0 0 0 0,4 0 0 0,11 0 0 16,2-1 0-16,2-1 0 0,-1 0 0 15,3 0 0-15,2-1 0 0,1 2 0 0,-2-1 0 0,6 2 0 0,-8 0 0 16,2 0 0-16,-2 0-78 0,3 8-461 15,-5 3 255-15</inkml:trace>
  <inkml:trace contextRef="#ctx1" brushRef="#br1" timeOffset="166750.21">15416 10971 2947 0,'-3'-13'0'0,"3"7"0"0,0 4 0 0,3 0 0 0,8 0 0 0,3 2 0 0,3 0 0 0,3 0 0 0,3 16 0 0,2 0 0 0,1 5 169 0,3 9-64 16,-7-1-23-16,4 16 276 0,-3-4-160 0,-2 6-126 16,-5 2-72-16,-2 0 0 0,-5 1 0 0,-6-2 0 15,-1 3 0-15,-2 0 0 0,-5-1 0 16,-10 0 0-16,-4-4 0 0,-4 1 0 0,1-5 0 16,-2-4 0-16,-3-3 0 0,5-9 0 0,-3 0 0 15,-1-3 0-15,4-4 0 0,2-7 0 0,2-5 0 16,6-3-517-16,3-4 110 0,4 0 189 0,5 0 88 15,0-11-557-15,9-6 323 0,14-3 162 0</inkml:trace>
  <inkml:trace contextRef="#ctx1" brushRef="#br1" timeOffset="167258.34">16264 11607 2148 0,'7'-3'0'0,"0"-2"0"0,-5 0 0 0,-2-4 0 0,0-2-2 0,-2-2 0 0,-7-2 0 0,2-1 1 0,-2 1 1 0,-1-2-1 0,1 2 227 0,-2 0-99 0,-1 0-44 16,-1 0 186-16,1 6-115 0,-4 0-57 0,0 3 141 15,-2 4-104-15,-3 2-47 0,0 0 84 0,-2 16-66 16,-2 4-23-16,-1 10-64 0,1 2-18 0,5 4 0 16,1 1 0-16,8-5 0 0,1 6 0 0,6 1 0 15,1-2 0-15,3 1 0 0,0-3 0 0,2 0 0 16,8-8 0-16,4 0 0 0,-3-8 0 15,6 0 0-15,-2-6 0 16,2-4 0-16,2-6 0 0,0-3 0 0,2 0 0 16,0-7 0-16,-3-14 0 0,3-4 0 0,-3-10 0 15,3-5 0-15,-4-4 0 0,0-3 0 0,0-2 0 16,1-11 0-16,-2 6 0 0,5-17-162 0,-5-2 44 16,7-14 37-16,-5 0-95 0,1 0 69 0,-3 14 24 15,-5 16 180-15,-2-2-68 0,-6 20-34 0,-1 4 181 16,0 10-108-16,-2 10-64 0,0 2-16 0,0 8 382 15,-2 2-370-15,-7 3 0 0,-2 15 0 16,3 12 0-16,-3 12 0 0,6 4 0 0,-1 6 0 16,1 14 0-16,2 2 0 0,3-4 0 15,0 17 0-15,0-9 0 0,0 1 0 16,0-5 0-16,3-10 0 0,2 1 0 0,2-1 0 0,4-7 0 16,-1-2 0-16,-1-6 0 0,-1-5 0 0,-1-4 0 15,1-2 0-15,-2-8 0 0,1-5 0 0,-2-3 0 0,1-3-370 16,2-5 104-16,1-3 116 15,0-2-715-15,5-5 412 0,-3-20 206 0,5-8 104 0,-7-4-518 16</inkml:trace>
  <inkml:trace contextRef="#ctx1" brushRef="#br1" timeOffset="167466.93">16588 11471 2998 0,'5'-22'0'0,"4"10"0"0,0 1 0 0,1-1 0 0,1 3 0 0,0 1 0 0,5 3 0 0,-2 3 0 0,5 2 0 0,1 0 0 0,1 6 196 0,2 10-78 0,-2 5 207 0,-1 5-133 16,-1 2-90-16,-1 4-102 0,-4 2 0 0,-3 2 0 15,-4 1 0-15,-6 2 0 0,-1 5 0 0,-3-5 0 16,-15 3 0-16,-4-4 0 0,-3-2 0 0,1-9 0 16,-4-1 0-16,0-5 0 15,-2-5 0-15,1-2 0 0,-1-6 0 0,8-5 0 16,-3-3 0-16,5 0 0 0,1 0 0 0,4-11 0 16,5-6-643-16,8-5 222 0,2-4 194 0,2-5 94 15,12 2-638-15,9-9 366 0,-2 4 184 0</inkml:trace>
  <inkml:trace contextRef="#ctx1" brushRef="#br1" timeOffset="167659.07">17030 11360 3307 0,'9'-16'0'0,"-1"5"0"0,-4 2 0 0,-4 0 0 0,0 1 0 0,-4 5 0 0,-11 0 0 0,-3 3 0 0,-3 3 0 15,0 11 0-15,-2 9 494 0,-2 8-364 0,4 4-130 0,2 6 0 0,6 0 0 0,8 2 0 0,5-6 0 16,0 11 0-16,1-5 0 0,18-4 0 0,5-2 0 15,6 0 0-15,2-11 0 16,13 3 0-16,-2-10 0 0,2 0 0 0,0-5 0 16,2-7 0-16,-5-3 0 0,8-1 0 0,-6 0-924 15,-2-3 180-15</inkml:trace>
  <inkml:trace contextRef="#ctx1" brushRef="#br1" timeOffset="170518.28">7039 13401 2819 0,'-5'0'1'0,"5"2"1"0,0 7-1 0,0-1 0 0,6-1 0 0,9 1 0 0,2 2 4 0,5-5-1 0,3 0-1 0,7-1 0 0,1 2 169 0,2-3 5 0,-4 0-70 0,1-2-34 0,-2 2-354 15,-2-2 160-15,-3 3 87 16,3 0 32-16,-6-1-751 0,-3 1 382 0,2 1 190 0,-5 3-337 16</inkml:trace>
  <inkml:trace contextRef="#ctx1" brushRef="#br1" timeOffset="170677.01">7214 13827 3621 0,'-16'10'0'0,"4"5"0"0,3-6 0 0,4-1 0 0,1-4 0 0,4-1 0 0,0-1 0 0,9 0 0 0,18 0 0 0,-1-2 0 0,4 0 188 0,4 0-75 0,-1 0-104 0,-1 0-396 0,1 0 174 15,-2 2 125-15,-1 0 63 0,-3 2 40 0,3-1-967 0,-4 2 478 16,-5 1 240-16</inkml:trace>
  <inkml:trace contextRef="#ctx1" brushRef="#br1" timeOffset="171293.75">8119 13764 2732 0,'-18'0'0'0,"7"0"0"0,1 0 0 0,1 1 0 0,5 2 0 0,1-2 0 0,3 1 0 0,0-2 0 0,0 2 0 0,9-1 0 0,14-1 144 0,5 0 144 0,11 0-125 16,-2 0-53-16,16 0-41 0,-3 0 314 0,12 0-341 0,0 0-42 0,0 0 0 15,-7 0 0-15,17 0 0 0,-4 0 0 16,-1 0 0-16,0-1 0 15,2-7-502-15,-10 2 510 0,15-2-8 0,-20 4-239 16,-2 0 132-16,-2 2 21 0,-13 0 44 0,2 0-71 16,-9 2-447-16,-5 0 261 0,-4 0 131 0,-7 0 64 15,-4 0 34-15,-3 8-515 0</inkml:trace>
  <inkml:trace contextRef="#ctx1" brushRef="#br1" timeOffset="171794.49">8726 14393 1646 0,'0'0'0'0,"-1"0"0"0,1-2 0 0,-4-8 0 0,4-5 0 0,0-1 0 0,-2-9 0 0,2 0 0 0,0 0 0 0,0-2 0 0,0-3 117 0,-2 1-40 16,-1 3 0-16,-3 2-8 0,-4 1 0 0,-1 3-22 0,0 0-8 15,-7-2 33-15,3 9 1 16,-5 1-35-16,1-1 10 0,-1 11 65 0,-3 0-37 16,-3 2 0-16,1 7-38 0,2 11 136 0,-4 11-58 15,1 8-44-15,3 5 112 0,2 2-72 16,4 7-37-16,0 2 106 0,9-2-61 0,4 1-46 0,3-5 0 16,1-9 0-16,0 3-74 0,6-3 0 0,10-6 0 15,0-5 0-15,1-3 0 0,5-6 0 0,-4-5 0 16,2-3 0-16,2-5 0 0,1-5 0 0,2 0 0 15,-4-5-89-15,-2-13 15 16,-1-4-211-16,-3-4 112 0,-2-4 80 0,-2-2-4 16,0-4 16-16,-1-5 43 0,-1 2 0 0,-3 5-10 15,-1 0 50-15,0 7 0 0,-3 5-40 0,-1 9 246 16,-1 1-124-16,0 7-59 0,0 2-26 0,0 0 466 16,0 3-227-16,0 10-207 0,0 13-31 15,0 7 0-15,0-1 0 0,0 3 0 0,0 4 0 0,4-1 0 16,3 1 0-16,2-3 0 15,3-3 0-15,-1-3 0 0,2-2 0 0,-1-6 0 16,1-1 0-16,0-4 0 0,-2-4 0 0,-2-4-342 16,1-2-42-16,-1-4 148 0,2 0-444 0,-4-2 311 15,2-9 170-15,-2-4 81 0,0-3-507 0</inkml:trace>
  <inkml:trace contextRef="#ctx1" brushRef="#br1" timeOffset="172076.49">8943 14058 2509 0,'1'-13'0'0,"4"4"0"0,0 2 0 0,2-3 0 0,3 5 0 0,3-2 0 0,0 6 0 0,3-1 0 0,-2 2 0 0,2 0 0 0,-2 0 152 0,0 10 64 0,-1 2-89 0,-4 2-45 16,-2 4-51-16,-3 1 7 0,-3 1 0 0,-1 3 0 16,0 0-79-16,-10-3 39 0,-3-1 9 0,-5 2 32 15,2-8 127-15,-1 1-63 16,0-1-33-16,2-4 1 0,4-2 216 0,2-1-287 0,2-3 0 0,2-2 0 15,3 0 0-15,2-1 0 16,0 0 0-16,2 3 0 0,12-3 0 0,7 2 0 16,3-2 0-16,2 1 0 0,2 1 0 0,2-2 0 15,2 0 0-15,0 0 0 0,-2 0 0 0,2 0 0 16,-8 0-72-16,3 0-298 0,-5 4 126 0,-1-2-233 16,-5 1 220-16,0 3 109 0,-6-2-670 0</inkml:trace>
  <inkml:trace contextRef="#ctx1" brushRef="#br1" timeOffset="172567.8">7897 13106 1985 0,'-3'-13'0'0,"3"7"0"0,0-1 0 0,0-2 0 0,4-3 0 0,10 1 0 0,5-4 0 0,3 6 0 0,5 1 0 0,-2 4 0 0,0 3 331 0,8 1-152 15,-8 0-70-15,-3 3-35 0,1 11-3 0,-3 3 1 0,-8-1-25 0,4 10-52 16,-11 2-1-16,-1 4 45 16,-4 0-1-16,0 4-31 0,-7-3 9 0,-9 4 23 0,-1-6-1 15,-4 1-68-15,-3-3 34 0,-1-5 0 0,-3-5-18 16,2-2-6-16,0-6 8 0,0-4 29 0,6-3 107 16,0-2-52-16,7-1-21 0,0-1 222 0,3 0-114 15,4 0-60-15,5 0-31 0,0 0 34 16,1 0-102-16,0 0 0 0,8 0 0 0,11 0 0 0,4 0 0 15,0 0 0-15,-1 0 0 16,9 0 0-16,-2 0 0 0,1 0 0 0,0 6 0 16,0-2 0-16,0 2 0 0,0 0 0 0,0 1 0 15,-2-3-176-15,2 1 2 0,-3-3-691 0,-2-2 404 0,5 0 215 16,-5 0 105-16,-4 0-284 0,2-1 193 16</inkml:trace>
  <inkml:trace contextRef="#ctx1" brushRef="#br1" timeOffset="172767.15">8376 13069 2363 0,'-10'-10'0'0,"7"6"0"0,-2 3 0 0,5-2 0 0,0 2 0 0,2-3 0 0,16 1 0 0,8-1 0 0,4 0 0 0,2 2 0 0,1-1 495 0,5 2-229 0,-1 1-114 0,0 0-57 16,-2 0-89-16,-1 0 9 0,-2 0 23 0,-3 0 0 15,-7 0-438-15,-4 4 219 0,-1-1 110 0,-8 1-222 16,-1 1 162-1,-5 0 84-15,-3 0 43 0,0 2-721 0,0 0 334 0,-16 1 182 16,0-5-189-16,1-1 181 0,-7-2 89 0,-2 0 45 16</inkml:trace>
  <inkml:trace contextRef="#ctx1" brushRef="#br1" timeOffset="172912.9">8609 13051 1419 0,'-23'-6'0'0,"2"4"0"0,3-1 0 0,1 3 0 0,3 0 0 0,-1 3 0 0,3 5 0 0,1 3 0 15,4 4 0-15,2 1 0 0,1 3 202 0,2 5-81 0,0 2-42 0,2 3 248 0,-1 3-150 16,1 2-69-16,0-1-35 15,-1 1-23-15,1-2-11 0,0-4 8 0,0 4-421 16,0-9 206-16,0-1 103 0,4-3 52 0,4-4-271 16,1-6 151-16,3-5 79 15</inkml:trace>
  <inkml:trace contextRef="#ctx1" brushRef="#br1" timeOffset="173078.43">8602 13161 2135 0,'2'-10'0'0,"0"6"0"0,-2 3 0 0,0-1 0 0,3 2 0 0,-1 0 0 0,-1 6 0 0,3 9 0 0,3 5 0 0,-1 4 0 0,-1 5 101 0,4 1 312 0,-2 3-187 16,-2 3-84-16,1 0-64 0,-1 0-40 0,2-2 0 15,-2-1 0-15,1-1-471 0,-1-8 244 0,0 7 109 16,2-12-248-16,-2 1 184 0,1-4 90 0,1-4 47 16,0-5-739-16,8-3 359 0,-5-4 174 15</inkml:trace>
  <inkml:trace contextRef="#ctx1" brushRef="#br1" timeOffset="173431.84">9123 12729 2522 0,'7'-2'0'0,"3"2"0"0,-6 10 0 0,-2 15 0 0,-1 4 0 0,-1 4 0 0,0 15 0 0,-1-1 0 0,-7 7 0 0,0 1 0 0,1 2 106 0,-2-2-25 0,0 0 205 16,0-3-124-16,0-5-62 0,2-9-30 15,1-2 13-15,-2-13-35 0,5-2-10 0,1-8-76 16,0-5 38-16,2-4 0 0,-2-2 38 0,2-2 7 16,0-2-7-16,0-13 0 0,2-2-30 0,5-2-1 15,5 2 31-15,1 0-38 0,2 2 55 0,4 2-21 16,2 1-9-16,0 3-6 0,-3 6 44 0,3-1 2 16,0 4-65-16,-2 0 0 0,-1 0 0 0,-2 9 0 15,-2 4 0-15,-5 3 0 0,-3 2 0 16,-4 3 0-16,-1-1 0 0,-1 3 0 15,-1-2 0-15,-10-1 0 0,-5-1 0 0,0-2 0 16,-6 0 0-16,5-8 0 0,-4 1 0 0,1-3 0 16,1-3 0-16,-1-4 0 0,5 0-288 0,-3 0 116 15,6-11 82-15,1-14-679 0,5-8 370 16,5-11 181-16,1-6-622 0</inkml:trace>
  <inkml:trace contextRef="#ctx1" brushRef="#br1" timeOffset="173668.5">9362 12765 2293 0,'24'-18'0'0,"10"7"0"0,-6 5 0 0,-5 5 0 0,-3-1 0 0,1 2 0 0,-5 0 0 0,0 7 0 15,-3 6 0-15,-3 5 0 0,-3 0 181 0,-5 2-63 0,-2 4-44 0,0 2-61 16,-4-6 26-16,-10 3-1 0,-2-5 0 0,0 0-6 16,-4-3 6-16,1-2 0 0,-2-2 0 0,3-3 203 15,1-3-102-15,6-4-40 0,2 4-36 0,1-5 332 16,4 0-341-16,2 0-54 15,0 0 0-15,2 0 0 0,4 0 0 0,13 0 0 0,5 0 0 16,3 0 0-16,-1-2 0 0,-1-2 0 16,9 2 0-16,-2 0-62 0,2 1 42 0,2-1-1008 15,-1 2 455-15,1 0 258 0</inkml:trace>
  <inkml:trace contextRef="#ctx1" brushRef="#br1" timeOffset="173816.5">9999 13278 2918 0,'-4'0'0'0,"4"0"0"0,-3 0 0 16,1 0 0-16,2 0 0 0,0 0 0 0,0 0 0 0,0 0 0 0,0-3 0 0,2 1 0 0,5 1-643 0,2 1 341 0</inkml:trace>
  <inkml:trace contextRef="#ctx1" brushRef="#br1" timeOffset="175078.22">11187 13142 1918 0,'-9'-13'0'0,"-2"2"0"0,-1 1 0 0,-1-1 0 0,-2 4 0 0,-3 1 0 0,-3 4 0 0,-6 2 0 0,1 0 0 0,-6 22 0 0,0 11 134 0,-5 15 238 0,7-1-157 0,-8 21-94 15,6-3-41-15,4 7 0 0,5 6 213 0,5 3-127 0,4 2-55 16,5-4 40-16,7-3-57 0,2-5-27 0,0-4-1 16,10-5-62-16,9-14 9 0,7 3 26 0,3-5-32 15,8-7-247-15,0-5 124 0,6-6 77 16,-6-8-570-16,14-2 306 0,0-7 90 0,-2-6-497 0,2-5 335 16,0 0 169-16,-1-3 74 0</inkml:trace>
  <inkml:trace contextRef="#ctx1" brushRef="#br1" timeOffset="175498.76">11753 13751 1761 0,'-2'-37'0'0,"-8"10"0"0,-3-3 0 0,-2-1 0 0,-3 1 0 15,-2 6 0-15,1 3 0 0,5 8 0 0,-5 4 0 0,0 3 0 0,0 6 223 0,-4 0-93 0,3 17 217 0,-4 13-154 16,5 0-68-16,-5 15-48 0,3 2 267 0,2 0-152 0,4 3-78 15,2 0-37-15,5-7 123 0,3 9-85 16,3-7-82-16,2-3-33 0,0-11 0 0,9 3 0 16,8-9 0-16,2-3 0 0,2-4 0 0,-2-11 0 15,9-2 0-15,-2-5 0 0,0 0 0 16,0-15 0-16,-3-5-227 0,0-7 71 0,-3-4 81 16,-1-2-18-16,-6-4-47 0,2-4 15 15,-5 1 43-15,-3 7 1 0,-4-3 79 0,0 5 0 16,-1 13-46-16,-2-1 267 0,0 8-129 15,0 2-64-15,0 5 551 0,-6 2-458 0,-2 2-119 16,1 8 0-16,0 16 0 0,3 2 0 0,0 5 0 16,4 0 0-16,0 3 0 0,0 0 0 0,1-1 0 15,8 2 0-15,3-6 0 0,4 0 0 0,-2-9 0 16,6 3 0-16,-6-8 0 0,5-4 0 0,-2-2-158 16,0-5-243-16,-2-4 169 0,0 0 102 0,-2 0-382 15,1-9 237-15,-4-6 118 16,4-8 60-16,-5-3-383 0,-2-6 225 0,1-9-87 15,-5-4 152-15,0-16 76 0,-1-2 38 0</inkml:trace>
  <inkml:trace contextRef="#ctx1" brushRef="#br1" timeOffset="175759.97">11911 13373 2844 0,'-14'-54'0'0,"7"22"0"0,-4-2 0 0,5 13 0 0,-2-2 0 0,4 10 0 0,3 2 0 0,1 4 0 0,0-1 0 0,0 6 0 0,10 0 174 0,8 1 49 0,1 1-98 15,1 0-43-15,5 7 0 0,-8 3-44 0,3 3-30 0,-3 0 40 0,-4 4-185 16,-3-1 88-1,-8 3 43-15,-2 0 1 0,0 0 43 0,-7-3-27 16,-7-1 28-16,-3-1-1 0,-2-1 200 0,0-5-99 16,3-3-138-16,-2 1-1 0,9-4 0 0,-2-2 0 0,3 0 0 15,5 0 0-15,-1 0 0 0,4 0 0 16,0 0 0-16,0 0 0 0,2 0 0 16,9 0 0-16,6-4 0 0,4 0 0 15,3 0 0-15,-2 1 0 0,5-1 0 0,-1 0 0 0,-3 2-836 16,4 1 774-16,0-2 0 0,-3 2 9 15,1 1 15-15,0 0 0 0,-3 0-381 0,4 0 195 0,-1 11 94 16,-4 2-659-16</inkml:trace>
  <inkml:trace contextRef="#ctx1" brushRef="#br1" timeOffset="176009.98">12277 13570 3216 0,'-16'0'0'0,"7"0"0"0,-3 0 0 0,5 0 0 0,0 0 0 0,5 0 0 0,0 0 0 0,2 0 0 0,2 0 0 0,11 0 0 0,8 9 158 0,-2 3-50 0,5 4-40 0,-2 2 211 16,1 4-177-16,-2 3-102 0,-4 1 0 16,-2-1 0-16,-8 4 0 0,-3 1 0 0,-2 2 0 15,-2-1 0-15,-4-1 0 0,-13-3 0 0,-1 0 0 16,-3-3 0-16,-4-5 0 0,-1 0 0 0,-3-6 0 0,8-2 0 16,-10-1 0-16,5-5 0 0,0-1 0 15,5-4 0-15,-1 0-417 0,4-2 75 16,4-8 156-16,4-5 75 0,8-1-244 0,2-7 158 15,0-1 80-15,14-2-552 16,6-2 320-16,6-5 156 0,1 0 77 0</inkml:trace>
  <inkml:trace contextRef="#ctx1" brushRef="#br1" timeOffset="176221.46">12587 13465 2762 0,'7'-8'0'0,"-3"3"0"0,-4 1 0 0,0 2 0 15,-8 2 0-15,-5 0 0 0,-2 4 0 0,-6 14 0 0,3 1 0 0,-1 5 0 0,0 6 372 0,1 8-166 0,6-2 385 0,1 9-591 0,3-2 0 0,7 1 0 16,1-3 0-16,0 0 0 0,7-7 0 16,10 7 0-16,0-11 0 0,4 2 0 15,0-3 0-15,0-3 0 0,0-7 0 0,6 1 0 0,-4-4-34 0,0-6-64 16,2-4 68-16,-2-3-59 0,-2-3 49 0,2 0-656 16,2 0 328-16,-2 0 165 0,-1 0-474 15,4-3 319-15,-5-1 150 0,4-5-133 16</inkml:trace>
  <inkml:trace contextRef="#ctx1" brushRef="#br1" timeOffset="176516.8">12949 13723 3087 0,'-4'0'0'0,"2"3"0"0,2-3 0 0,-2 2 0 0,2-2 0 0,0 0 0 0,2 0 0 0,8 0 0 0,3 0 0 0,4 0 0 0,3 0 470 0,1 0-217 0,6-2-132 0,-1 2-121 15,-2 0 0-15,0 0 0 0,5 0 0 0,-5 0 0 16,1 0 0-16,-5 0 0 0,1 0 0 0,-2 0 0 16,-3 2 0-16,-4-1 0 0,-1 2 0 15,-2-3 0-15,-3 1 0 0,-2-1 0 0,-2 2 0 16,0-2-161-16,-2 0-56 0,0 0 44 15,0 0-183-15,0 0 164 0,0 0 77 0,0 0-506 16,-2 0 292-16,0 0 145 0,0 0-1097 16,2 0 1175-16,0 0 33 0</inkml:trace>
  <inkml:trace contextRef="#ctx1" brushRef="#br1" timeOffset="177147.91">13683 13651 2893 0,'-16'0'0'0,"2"0"0"0,7 6 0 0,1-3 0 0,4-3 0 0,2 2 0 0,0 2 0 0,6-2 0 0,20 2 0 0,8-4 0 0,7 0 203 0,6 0 235 0,8 0-200 0,1 0-91 15,0-4-135-15,1 0-12 16,-3 0 0-16,-1 1 0 0,-1-2 0 0,-8 1-229 15,8 1 21-15,-6-2 122 0,-13-1 62 0,3 0-295 16,-4 3 178-16,-10 0 98 0,-5 2-829 0,-5 1 418 16,-7 0 209-16,-5 1-381 0</inkml:trace>
  <inkml:trace contextRef="#ctx1" brushRef="#br1" timeOffset="177520.64">14065 13768 2157 0,'-28'6'0'0,"3"2"0"0,6-1 0 0,3 1 0 0,4-7 0 0,4 4 0 0,5-5 0 0,3 1 0 0,0 2 0 0,15-1 0 0,9-1 236 0,6 3-105 0,2-2-46 16,2 4-25-16,0-1-86 0,0 2 32 0,-8 2 8 15,6 0-84-15,-15 0 54 0,0 0 26 0,-6 3-135 16,-9-3 90-16,0 4 32 0,-2 2-1 0,-11-1 162 0,-8-1-83 16,-6-2-25-16,-1-2-79 15,-2 1 442-15,0-3-190 0,0-1-93 0,7-4-48 0,0-2 325 16,8 0-405-16,0 0-2 15,5 0 0-15,3 0 0 0,5 0 0 0,0-2 0 16,5-4 0-16,16 2 0 0,4 1 0 0,1 1 0 16,2 2 0-16,1 0 0 0,-6 5 0 0,5 11 0 15,-5 3 0-15,-8 1 0 0,-3 4 0 0,-7 5 0 16,-3 2 0-16,-2-1 0 16,-4 2 0-16,-9 1 0 0,-4-3 0 0,-6-4 0 0,1-4 0 0,-4-1 0 15,0-6 0-15,-2-2 0 16,1-5 0-16,-1-5 0 0,3-3 0 0,-5 0 0 15,5-1 0-15,2-10 0 0,-2-9 0 0,4-4-78 16,5-8-304-16,2-15 138 0,9-11-686 0,5-5 446 16,0-10 224-16</inkml:trace>
  <inkml:trace contextRef="#ctx1" brushRef="#br1" timeOffset="177701.15">14093 12937 2922 0,'6'-13'0'0,"-3"7"0"0,1 2 0 16,-2 2 0-16,0 0 0 0,-2 2 0 0,0 8 0 0,0 13 0 0,0 7 0 0,-2 5 0 0,-2 7 458 0,1 4-210 0,-1 1-106 0,2-2-43 0,0 10-37 15,2-6-415-15,0-3 194 0,0-1-1527 0,0-7 1700 16,4 6 32-16,3-7-10 0,2 1 1 0,3-4-469 16,1-4 214-16</inkml:trace>
  <inkml:trace contextRef="#ctx1" brushRef="#br1" timeOffset="177955.84">14591 13425 3441 0,'5'-9'0'0,"6"7"0"0,3 2 0 0,0 0 0 0,4 0 0 0,0 0 0 0,5 8 0 0,-2 5 0 0,2 4 0 0,2 6 0 0,0 2 119 0,3 7 149 0,-7 2-165 16,-5-2-103-16,2 10 0 0,-9-3 0 0,-4 0 0 15,-5 2 0-15,0 1 0 0,-5-6 0 0,-13 7 0 0,-3-8 0 16,-4-2 0-16,0-7 0 16,-5-2 0-16,-4 0 0 0,-6-3 0 0,2-6 0 15,0-3 0-15,4-3 0 0,-1-6 0 0,6-3 0 0,3 0 0 16,6-2 0-16,6-8 0 16,9-9 0-16,5-7 0 0,5-3-806 0,22-6 312 0,3 0 228 15</inkml:trace>
  <inkml:trace contextRef="#ctx1" brushRef="#br1" timeOffset="178157.48">15118 13443 3931 0,'0'-6'0'0,"0"4"0"0,-15 2 0 0,-9 0 0 0,0 4 0 0,-3 10 0 0,-1 8 0 0,-6 7 0 0,6 5 0 0,2 5 0 0,3 2 0 0,10-5 0 0,2 11 0 15,9-11 0-15,2 4 0 0,0-3 0 0,11-1 0 16,10-2 0-16,6-4 0 0,-2-4 0 0,7-3 0 15,2-7 0-15,2-3 0 0,0-5 0 16,-3-4-241-16,1-4 101 0,-4 0-62 0,0 0-660 16,-9-4 403-16,1-5 215 0,-1-5 104 0,0-4-528 15</inkml:trace>
  <inkml:trace contextRef="#ctx1" brushRef="#br1" timeOffset="178506.6">15235 13294 2908 0,'-17'-15'0'0,"6"2"0"0,-1 0 0 0,5 0 0 0,3 0 0 0,4 1 0 0,0 0 0 0,7 4 0 0,14-2 0 0,0 7 0 0,8 0 81 0,-4 2 128 0,3 1-86 15,-7 0-42-15,0 9-114 0,-6 4 45 0,-1 2-10 0,-11 3 35 16,-3 9-36-16,0-4 1 16,-12 1 35-16,-8 1 9 0,-3-3 84 0,1-1-46 15,3-8-24-15,2 0 45 0,6-5-59 16,1-1-46-16,5-5 0 0,1 0 0 0,4-2 0 15,0 0 0-15,9 0 0 0,8 0 0 0,4-2 0 16,-2 0 0-16,3 0 0 0,-1 2 0 0,-2 0 0 16,0 0 0-16,-5 10 0 0,-2 3 0 0,-3 2 0 15,-5 4 0-15,-2 1 0 0,-2 0 0 0,0 3 0 16,-6 0 0-16,-5-3 0 0,-6-1 0 0,4-6 0 16,-6 3 0-16,2-6 0 0,-1-2 0 0,0-4 0 15,4-3 0-15,5-1 0 16,-3 0 0-16,3 0 0 0,1-1 0 0,4-9 0 15,4-2-731-15,0-4 217 0,0-1 230 0,6-1 127 0,7 3-363 0,-2 0 241 16</inkml:trace>
  <inkml:trace contextRef="#ctx1" brushRef="#br1" timeOffset="178978.47">15731 13266 3227 0,'0'0'0'0,"0"0"0"0,0 0 0 0,0 0 0 0,0 0 0 0,2 0 0 16,3 0 0-16,4 0 0 0,5 0 0 0,-1 7 0 0,4 5 103 0,5 4 498 0,-1 2-601 0,-2 4 0 0,3 2 0 15,-3 4 0-15,2 3 0 0,-3 0 0 0,0 7 0 16,-6-5 0-16,0 9 0 0,-6-3 0 0,-5-1 0 16,-1 9 0-16,-1-2 0 0,-15-2 0 0,-4 1 0 15,-5 0 0-15,3-10 0 0,-8 5 0 0,8-10 0 16,-6 1 0-16,1-5 0 16,-1-5 0-16,5-2 0 0,-3-4 0 0,9-4 0 0,0-5-218 0,4-2 58 15,1-3 42-15,3 0-769 16,7-9 424-16,2-19-1555 0,0-8 1964 0</inkml:trace>
  <inkml:trace contextRef="#ctx1" brushRef="#br1" timeOffset="179273.75">16232 12714 3353 0,'2'-20'0'0,"0"6"0"0,3 5 0 0,-3-1 0 0,3 3 0 0,-4 1 0 0,1 4 0 0,0 0 0 0,2 2 0 0,1 4 0 0,1 14 564 0,-1 9-550 0,2 9-14 16,-4 5 0-16,1 6 0 0,-1 8 0 0,1 12 0 15,-2-6 0-15,0 19 0 16,0-3 0-16,-1 4 0 0,-1 0 0 0,0 16 0 0,0-13 0 16,0 16 0-16,-5-4 0 0,-1-1 0 15,1-2 0-15,0-5 0 0,0-15 0 0,3 5 0 16,0-3 0-16,2-5 0 0,0-18 0 0,0 2 0 15,0-13 0-15,0-4 0 0,2-7 0 0,0-5 0 16,1-2-277-16,-1-2 98 0,-1-4-739 0,-1-3 445 0,0-1 219 16,0-1 108-16</inkml:trace>
  <inkml:trace contextRef="#ctx1" brushRef="#br1" timeOffset="179946.84">16708 14045 1982 0,'-8'0'0'0,"0"0"0"0,1 3 0 0,-3 7 0 16,3 0 0-16,-1 4 0 0,1 9 0 0,2 2 1 0,0 3 0 0,5 3 1 0,0 6 440 0,0-2-203 0,2 2-101 0,13-2 216 0,5-5-150 15,3-4-89-15,6-4-39 0,2-4 106 0,3-6-74 0,3-5-35 16,-4-4-59-16,1-3-14 0,-4 0 0 16,-2-4 0-16,-4-11 0 0,-3-2 0 0,-6-2 0 15,0-9 0-15,-8 2 0 0,-4-2 0 16,-3-2 0-16,0-2 0 0,-5 1 0 0,-11 1 0 0,-5 2 0 15,-6 4 0-15,-2 1 0 0,-5 8 0 0,-2 2 0 16,-1 7 0-16,0 4 0 0,-7 2 0 0,10 0 0 16,-1 10 0-16,8 0 0 0,-3 5 0 0,14-4-176 15,0 0-18-15,9-3 62 0,2 0-446 16,5 2 262-16,0 1 145 0,1-5 67 0,10 0-565 16,5-4 316-16,2-2 159 0</inkml:trace>
  <inkml:trace contextRef="#ctx1" brushRef="#br1" timeOffset="180498.4">16994 13003 1719 0,'0'-15'0'0,"0"0"0"0,0-3 0 0,-1-3 0 0,1 3 0 0,0-3 0 0,0-7 0 0,0 4 0 0,0-5 0 0,0 0 0 0,0-1 111 0,0 2-38 16,-4 2 86-16,-2-1-52 0,-4-3-40 0,0 4 0 15,-6 1 113-15,0 7-71 0,-1 5-37 0,-3-1 10 16,-8 9-46-16,1 2 225 0,-3 3-112 16,-4 14 176-16,2 12-144 0,-1 6-64 0,4 7-43 0,5 4-32 15,3 3-42-15,8-1 0 0,8 3 0 0,5-6 0 16,0 8 0-16,5-8 0 0,11-4 0 16,7-8 0-16,4-4 0 0,3-5 0 0,0-6 0 15,4-8 0-15,-3-7 0 0,3 0 0 0,-2-3 0 16,-2-18 0-16,-3-2 0 0,-5-5 0 0,-6-1 0 15,0-4 0-15,-5 0 0 0,-4 4 0 16,-2 1 0-16,0 5 0 0,-3 2 0 0,0 11 0 16,-2-2 0-16,0 7 0 0,0 1 0 0,0 2 0 0,0 2 0 15,0 3 0-15,0 18 0 0,0 0 0 16,0 9 0-16,2 0 0 0,5 2 0 0,5 0 0 16,8-1 0-16,1-1 0 0,5-1 0 15,1-6 0-15,6-4 0 0,1-6 0 0,3-5 0 16,1-3 0-16,-1-5 0 0,1 0-457 0,0 0-50 15,-3 0 235-15,1-2 118 0</inkml:trace>
  <inkml:trace contextRef="#ctx1" brushRef="#br1" timeOffset="184721.83">18131 13324 3250 0,'-6'0'0'0,"4"4"0"0,2 7 0 0,0-2 0 0,0-1 0 0,0 4 0 0,0-1 0 0,4 0 0 0,9-1 0 0,4 0 0 0,5-2 189 0,6 1-81 0,2-3 153 0,2-2-138 0,2-2-123 16,-2-2 0-16,2 0 0 0,-4 0 0 16,-2 0 0-16,-2 0 0 0,-5 0-118 0,2 0 75 15,-5 0-626-15,-2 0 348 0,-5 0 84 0,0 0 119 16</inkml:trace>
  <inkml:trace contextRef="#ctx1" brushRef="#br1" timeOffset="184903.09">18264 13830 3931 0,'-19'3'0'0,"8"14"0"0,0-4 0 0,1-3 0 0,6-5 0 0,4-1 0 0,0 0 0 0,0 0 0 0,10-1 0 0,10-1 0 0,7-2 0 0,5 0 0 0,1 0 0 15,1 0 0-15,3 0 0 16,-2-4 0-16,1-3 0 0,-1-1 0 0,-1 1 0 0,0 1-496 0,-3 2-29 16,1 0 282-16</inkml:trace>
  <inkml:trace contextRef="#ctx1" brushRef="#br1" timeOffset="185581.84">19205 13589 2778 0,'-8'-6'0'0,"6"5"0"0,0 1 0 0,1 0 0 0,1 0 0 0,-2 0 0 0,2 0 0 0,0 0 0 0,2 0 0 0,11 0 0 0,7 0 184 15,10 0 382-15,8 3-263 0,4-1-203 0,2 0-100 16,6 1 0-16,2 1 0 0,4 0 0 0,1 2 0 15,6-3 0-15,-3 3 0 0,-5-2 0 16,11-1 0-16,-2 0 0 0,-1-2 0 0,-1-1 0 0,-9 0 0 16,4 0 0-16,-6 0 0 15,-5-1 0-15,-8-2 0 0,-1 0 0 0,-4 2 0 16,-11-2-124-16,-1 1-225 0,-11 1 155 0,1 1 78 16,-8 0-552-16,-1 0 314 0,-2 0 149 0,-5 3 87 15,-16 8-266-15</inkml:trace>
  <inkml:trace contextRef="#ctx1" brushRef="#br1" timeOffset="186071.99">19913 14252 2456 0,'-10'0'0'0,"5"0"0"0,-2 0 0 0,-1-4 0 0,0-4 0 0,3-3 0 0,1-4 0 0,0-2 0 0,1-7 0 16,1-1 0-16,0-1 78 0,0 5 57 0,-1-9-52 0,-2 6-1 0,-2 3 31 0,-1-1-37 0,-1 1-1 0,-2 3-27 16,-2 1 77-16,-5 2-44 0,-3 1 1 15,1 9-44-15,-6-1 135 0,3 6-57 0,-9 0-44 16,0 7 0-16,-5 18-46 0,3 7-26 16,-3 5 0-16,1 11 0 0,-2 8 0 0,6 0 0 15,4 2 0-15,6 1 0 0,7-9 0 0,6-5 0 16,3 10 0-16,6-18 0 0,0 1 0 0,13-4 0 15,6-8 0-15,-1-7 0 0,10-1 0 0,1-8 0 16,1-7 0-16,2-3 0 16,0-2 0-16,-1-13 0 0,3-11 0 0,-6-1 0 15,-1-8 0-15,-4 0 0 0,-5-5 0 0,-3 5 0 16,0-8 0-16,-5 11 0 0,-3-2 0 0,-3 5-16 16,-2 9 32-16,0 5-16 0,-2 3 0 0,0 5 0 15,0 4 0-15,0 1 0 0,0 2 0 0,0 7 0 16,-2 16 0-16,2 3 0 0,0 6 0 0,0 4 0 15,0 1 0-15,2 8 0 0,8-12 0 0,1 6 0 16,1-6 0-16,4-1 0 0,-2-7 0 16,4 2 0-16,-2-8 0 0,-2-3 0 0,0-3 0 15,4-6 0-15,-6-1-15 0,4-6-750 16,-3 0 363-16,0 0 181 0,0-6-237 0,-2-9 210 16,3-6 94-16,-3-9 63 0</inkml:trace>
  <inkml:trace contextRef="#ctx1" brushRef="#br1" timeOffset="186368.62">20045 13955 2993 0,'0'-9'0'0,"0"2"0"0,1 1 0 0,1-2 0 0,4 2 0 0,6 1 0 0,2-1 0 0,5 3 0 0,1 2 0 0,7 1 0 0,-3 0 266 0,3 4-114 16,-7 6-47-16,8 5 37 0,-7 0-51 0,-4-2-27 15,-4 3-95-15,-4 3 35 0,-5 0 9 0,-4 2 25 16,0 0-43-16,-11-1 43 0,-5 0 1 0,-7-2-17 15,4-3-22-15,-8 2 0 0,5-2 0 0,5-6 0 16,-2-1 0-16,10-4 0 0,0 2 0 16,3-4 0-16,3 1 0 0,0-3 0 0,3 1 0 15,0 1 0-15,15-1 0 0,10 2 0 16,1-3 0-16,4 0 0 0,6 0 0 0,1 0 0 16,3 0 0-16,0-6 0 0,-3-1 0 0,-1-1 0 15,-3 2 0-15,-3 3 0 0,-5 1-135 0,0 1-620 16,-7 1 358-16,-3 0 180 0,-6 0-509 0,0 0 344 15,-3-3 162-15</inkml:trace>
  <inkml:trace contextRef="#ctx1" brushRef="#br1" timeOffset="186788.11">19135 12872 2270 0,'-14'-19'0'0,"8"7"0"0,2 4 0 0,2 4 0 0,2-7 0 0,0 4 0 0,2-1 0 0,9 1 0 0,6 2 0 0,4-1 0 0,5 4 94 0,1 1 204 0,-3 1-130 0,0 0-65 15,0 3 40-15,-3 8-43 0,2 7-35 0,-8 0-1 16,-1 3-68-16,-7 1-1 0,-5 4 43 0,-2 3 11 15,0 1-87-15,-9 0 38 0,-9-2 1 0,-1-1-28 16,-3-1 33-16,-2-4 10 0,-3-1-16 0,1-5 56 16,-3 0-70-16,3-5 33 15,1-2 135-15,4-3-61 0,0-2-38 0,2-2 0 16,8-2 117-16,1 0-172 0,3 0 0 0,5 0 0 16,1 0 0-16,1 0 0 0,0 0 0 0,5 0 0 15,13 4 0-15,7-1 0 0,3 3 0 0,2 1 0 16,4 1 0-16,1 1 0 0,7 3 0 0,-6-6 0 15,7 6 0-15,-4-4 0 0,-4 1 0 0,2 1 0 16,0-3 0-16,-3-1 0 0,0-2-244 16,-2-1-233-16,-2-1 219 0,0-2-660 15,-2 0 439-15,-5 0 211 0</inkml:trace>
  <inkml:trace contextRef="#ctx1" brushRef="#br1" timeOffset="186972.16">19645 12866 2643 0,'-14'-9'0'0,"7"3"0"0,-1 0 0 0,5 0 0 15,3 5 0-15,0-4 0 0,7 2 0 0,16 2 0 0,7-1 0 0,11-1 0 0,-2 2 489 0,5 1-226 0,-3 0-102 0,13 0-67 0,-4 0 74 0,-2 1-65 16,-2 2-93-16,-9-1-277 0,0-1 132 0,-5 2 82 16,-11 3 46-16,-1 0-637 0,-8 0 341 0,-3 0 171 15,-5 3-408-15,-4 0 216 0,0 3 142 0,-13-1 72 16</inkml:trace>
  <inkml:trace contextRef="#ctx1" brushRef="#br1" timeOffset="187125.58">19909 12829 2051 0,'-15'-2'0'0,"3"2"0"0,1 0 0 0,1 3 0 0,2 6 0 0,2 5 0 0,2 2 0 0,1 5 0 0,3 3 0 0,0 1 0 0,0 1 149 0,0 5 141 15,0-7-116-15,0 7-72 0,1-2-32 0,5-8-323 16,2 0 146-16,-1-1 72 0,2-5-541 0,3-6 302 15,1-1 155-15,0-6 79 16,2-2-338-16</inkml:trace>
  <inkml:trace contextRef="#ctx1" brushRef="#br1" timeOffset="187282.41">20050 12884 2426 0,'2'-9'0'0,"0"7"0"0,0 1 0 0,-2 1 0 0,0 1 0 0,1 16 0 0,-1 3 0 0,0 10 0 0,0 3 0 0,2 3 0 0,-2 6 114 0,2 0 282 0,-2-5-169 0,2 3-99 15,2-2-45-15,0-3-239 0,0-3 98 0,1-7 58 16,-1-3-634-16,1-3 337 0,-1-6 168 0,1-3 83 16,0-3-630-16,0-7 265 15,3 0 194-15</inkml:trace>
  <inkml:trace contextRef="#ctx1" brushRef="#br1" timeOffset="187632.31">20369 12507 2874 0,'7'0'0'0,"-2"2"0"0,-1 18 0 0,-3 6 0 0,-1 4 0 0,0 13 0 0,0 0 0 0,0 5 0 0,0 5 0 0,-3 2 0 0,-1 1 290 0,-1 0-126 0,-2-4-63 16,2 0 97-16,1-11-71 0,-1-3-49 0,-1-1 1 16,3-13-88-16,1-5 0 0,-1-9 47 0,1-3-38 15,2-3 0-15,-2-4 0 0,2 0 0 0,0-5 0 16,0-11 0-16,0-1 0 0,4 0 0 0,6 3 0 15,3 0 0-15,1 1 0 0,2 4 0 16,3-1 0-16,1 6 0 0,1 2 0 0,0 2 0 0,2 0 0 16,-5 2 0-16,-1 13 0 15,-2 2 0-15,-1 6 0 0,-9 0 0 0,-1 3 0 16,-4-1 0-16,0-1 0 0,-2 4 0 0,-12-4 0 16,0-4 0-16,-6-1 0 0,0-2 0 0,1-5 0 15,-4-1 0-15,2-2 0 0,-2-3 0 0,0-4 0 16,0-2 0-16,3 0 0 0,1-8-102 0,5-12-85 15,3-10 54-15,6-14-335 0,5-6 214 16,0-10 99-16,5-19-753 0</inkml:trace>
  <inkml:trace contextRef="#ctx1" brushRef="#br1" timeOffset="187858.96">20631 12560 2922 0,'30'-10'0'0,"-2"4"0"0,0 2 0 0,-4 3 0 0,9 1 0 0,-6 0 0 0,1 4 0 15,-1 8 0-15,-1 2 0 0,-5 1 0 0,1 7 168 0,-6 1-64 0,-4-1-33 0,-5-1 71 0,-4 1-51 0,-1-1-17 0,-2 0-112 16,-4-2 39-16,-11-4-1 0,-8 0 38 0,7-7 111 16,-7-1-45-16,-2-4-38 15,5 2-27-15,-1-5-39 0,7 1 0 0,2-1 0 16,5 0 0-16,1 0 0 0,4 0 0 0,2 0 0 16,0 0 0-16,9 0 0 0,12 0 0 0,10 0 0 0,0 0 0 15,3 0 0-15,11 0 0 16,-1 5 0-16,4-1-369 0,3 5 100 0</inkml:trace>
  <inkml:trace contextRef="#ctx1" brushRef="#br1" timeOffset="188481.31">22190 12905 2552 0,'-19'-21'0'0,"0"10"0"0,2 2 0 0,-2 2 0 16,1 1 0-16,-1 3 0 0,-4 3 0 0,-2 0 0 0,5 19 0 0,-1 10 0 0,0 15 165 0,-2 12-63 0,2 3 320 0,-2 8-191 16,0 4-97-16,3 2-39 0,3-2 135 0,4 1-230 15,6-5 0-15,2 1 0 0,5-5 0 0,0-8 0 16,10 1 0-16,8-3 0 0,7-5 0 0,3-6 0 16,6-8 0-16,-2-6 0 0,14-3 0 0,-5-8 0 15,-1-10-954-15,2-5 451 0,1-2 232 16,-9 0 107-16,5-8-547 0</inkml:trace>
  <inkml:trace contextRef="#ctx1" brushRef="#br1" timeOffset="189069.26">22667 13536 1589 0,'0'-7'0'0,"0"1"0"0,0-2 0 0,0-3 0 0,0 0 0 0,0-4 0 0,0-2 0 0,0 2 0 0,0-2 0 0,0 0 0 0,-2 0 184 0,-2 2-72 16,-1 0-26-16,-2-2-10 0,2 2 84 0,-3 1-60 15,1 0-31-15,-3 1 1 0,1 0 128 0,-2 0-84 16,-1 0-38-16,0 3 87 0,-1-1-61 0,-1 2-32 15,0 4 10-15,-4-1 48 0,2 2-44 0,-3 2-1 16,-1 2-9-16,2 0-1 16,-3 6-24-16,-1 10-10 0,2 1 57 0,0 4-40 15,-1 5-56-15,5 1 0 0,-3 6 0 0,2 6 0 16,4-1 0-16,0 4 0 0,4-2 0 0,3 4 0 16,4-8 0-16,2 3 0 0,0-3 0 0,0-2 0 15,8-5 0-15,3-2 0 0,2-9 0 0,4-1 0 16,1-4 0-16,3-4 0 0,4-9 0 0,-1 0 0 15,-2-3 0-15,5-12 0 0,-5-6 0 0,1-2 0 16,-3-6-42-16,3-6-51 0,-7 2 18 0,2-6 2 16,-3 1 0-16,-2 5 34 15,-1-1 5-15,-5 8-15 0,-1-1 9 0,-5 7 1 16,1 7 156-16,-2 1-77 0,0 5-39 0,0 3 398 16,0 3-399-16,0 1 0 0,-2 1 0 0,-5 18 0 15,2 4 0-15,0 5 0 0,3 3 0 16,2 5 0-16,0 2 0 0,0-1 0 0,5 1 0 0,6-2 0 15,0-3 0-15,6-2 0 0,-1-5 0 16,4-2 0-16,-1-6 0 0,-3-4 0 16,1-2 0-16,0-4 0 0,0-2 0 0,-2-4 0 15,0-2 0-15,-4 0 0 0,3 0-633 0,-3 0 241 16,-4-8 177-16,2 0 87 0,-1-8-570 0,0 0 319 16,-1-9 175-16</inkml:trace>
  <inkml:trace contextRef="#ctx1" brushRef="#br1" timeOffset="189488.52">22840 12858 2983 0,'-10'-17'0'0,"4"6"0"0,1-1 0 0,3 2 0 0,2-2 0 0,0 3 0 0,0-2 0 0,11 1 0 0,8 1 0 0,2 3 0 0,6 1 153 0,2 2-57 16,1 2 105-16,-2 1-80 0,-2 0-41 0,-3 1 9 15,0 9-85-15,-5 2 36 0,-4 1-1 0,-5 2-75 16,-5 3 38-16,-4 1 9 16,0-1-29-16,-8 3 29 0,-7-1-1 0,0-5 30 15,-4-1 65-15,1 0-105 0,-1-6 0 0,3 2 0 16,7-6 0-16,2 0 0 0,1-4 0 0,5 2 0 16,-1-2 0-16,2 0 0 0,3 2 0 0,17-2 0 15,1 2 0-15,8-1 0 0,1 3 0 0,0 2 0 16,0 1 0-16,-2 2 0 0,-3 3 0 0,0 5 0 15,-4-1 0-15,-5 5 0 0,-5-1 0 0,-4 0 0 16,-4 2 0-16,-3 1 0 16,0 0 0-16,-3-3 0 0,-10-3 0 0,-4 0 0 15,-1-4 0-15,-7-2 0 0,0-6 0 0,1 0 0 16,-3-5 0-16,4 0 0 0,0 0 0 0,-4-8 0 16,3-5 0-16,4-1 0 0,4-1 0 0,2 0 0 15,2-1 0-15,5 3 0 0,5 4-217 0,2-1-9 16,0 4 94-16,2 1-364 0,15 3 219 0,5 2 124 15</inkml:trace>
  <inkml:trace contextRef="#ctx1" brushRef="#br1" timeOffset="189734.13">23438 13541 3931 0,'-24'-3'0'0,"9"3"0"0,5 0 0 0,7 0 0 0,3 0 0 0,-2 0 0 0,2 0 0 0,2 0 0 0,11 0 0 0,7 2 0 0,9 2 0 0,11-1 0 16,1 0 0-16,1 0 0 0,-3-1 0 0,11 2 0 16,-8-2 0-16,-7 0 0 0,6-2 0 0,-5 2 0 15,-2-2 0-15,-6 1 0 0,-3-1-829 0,-4 2 286 16,-2 2 258-16,-6 0 92 0,3 2-344 15</inkml:trace>
  <inkml:trace contextRef="#ctx1" brushRef="#br1" timeOffset="190191.76">24060 13452 3048 0,'-20'0'0'0,"6"0"0"0,7 0 0 0,5 3 0 0,2 3 0 0,0-2 0 0,9 3 0 0,12-1 0 0,6-2 0 0,12-1 0 0,10-3 317 0,3 0-139 0,14 0-70 0,-14 0 117 16,7 0-170-16,-1 0-55 0,-1 0 0 0,-4 0 0 16,0 0 0-16,-9 0 0 0,6 0-190 0,-4 0-12 15,-13 0 121-15,1 0 59 0,-7 0-850 16,-3 2 319-16,-11 4 264 0</inkml:trace>
  <inkml:trace contextRef="#ctx1" brushRef="#br1" timeOffset="190565.49">24429 13714 2318 0,'-42'6'0'0,"10"-4"0"0,6 4 0 0,1-5 0 0,13-1 0 0,0 0 0 0,6 0 0 0,6 0 0 0,2-1 0 0,17-7 0 0,6 1 49 16,5 1-11-16,2 0 1 0,0 3 0 0,-2 1-67 0,-2 2 34 15,-10 0 9-15,3 0 24 0,-8 9-100 0,-5 2 50 0,-6 2 109 16,-2 5-30-16,0 0 10 0,-16 3-39 15,-2 0 0-15,-5-3 281 0,1 3-140 0,-4-4-71 16,11-4 110-16,-5 1-95 0,11-8-43 0,-1 0 52 16,5-4-133-16,3 2 0 0,2-2 0 15,0-1 0-15,14-1 0 0,9 0 0 0,4 0 0 0,5 0 0 16,0 3 0-16,1-2 0 0,-3 7 0 16,-1-1 0-16,-10 2 0 0,0 3 0 0,-6 3 0 0,-6 2 0 15,-5 1 0-15,-2 7 0 0,-6-3 0 16,-10 3 0-16,-5-3 0 0,-5-2 0 0,-3-2 0 0,-3 0 0 15,-1-4 0-15,-3-2 0 0,1-6 0 16,1-1 0-16,0-4 0 16,-1-1 0-16,4 0 0 0,-1-3-293 15,3-9 272-15,4-4 31 0,0-3-31 0,6-7-433 0,3-11 191 0,8-5 112 16,6-9 46-16,2-14 37 0,2-5-712 16,11-7 372-16</inkml:trace>
  <inkml:trace contextRef="#ctx1" brushRef="#br1" timeOffset="190725.66">24423 12787 2824 0,'6'-17'0'0,"-1"8"0"0,1 3 0 0,-4 4 0 0,0 0 0 0,-2 2 0 0,0 0 0 0,0 2 0 0,0 12 0 0,2 10 0 0,-1 3 196 16,1 12-84-16,0 4 233 0,0 4-154 0,0 2-76 16,1 1-198-16,3 1 70 0,0-2 21 0,0 1 0 15,-1-1-655-15,0 0 342 0,1-2 172 0,-2-2 95 16,4 6-839-16</inkml:trace>
  <inkml:trace contextRef="#ctx1" brushRef="#br1" timeOffset="191485.18">25352 13604 1476 0,'0'0'0'0,"0"0"0"0,0-4 0 0,4-1 0 0,0-5 0 16,-1 1 0-16,4-4 0 0,-2 0 0 0,0-3 0 0,1 0 0 0,-1-2 107 0,0 0-40 0,-1-2 111 0,-2 3-70 0,-1-1 15 15,1 1-44-15,-2 0 10 0,0 1-52 0,0-3 101 16,-9 4-51-16,-3-2-25 16,1 0 0-16,-6 2 77 0,1 1-55 0,-4 3-24 15,-4 0 0-15,2 6 90 0,-6 5-57 0,-2 0-19 16,-2 7-9-16,-4 12 121 0,0 3-75 0,6 5 88 16,-2 3-102-16,8 0-97 0,-4 11 0 0,9 2 0 15,2 0 0-15,7 5 0 0,5 1 0 0,3-7 0 0,2 11 0 16,0-8 0-16,9-3 0 15,7-3 0-15,0-9 0 0,7-2 0 0,0-4 0 0,-1-6 0 0,4-3 0 16,-2-10 0-16,3-3 0 16,-3-2 0-16,5-2 0 0,-3-12 0 0,-2-10 0 15,-1-1-69-15,-2-6 9 0,-3-3-110 16,3-7 72-16,-6 2 30 0,-2-1 58 0,-2-1 0 0,-4 7-27 16,1-1 223-16,-4 5-107 15,-2 9-57-15,-2 0-30 0,0 8 0 0,0 4 259 0,-4 1-251 0,-1 6 0 16,-1 2 0-16,-4 0 0 0,1 11 0 15,2 12 0-15,3 5 0 0,1 6 0 0,3 9 0 16,0-1 0-16,0 2 0 0,9-7 0 16,3 13 0-16,4-8 0 0,0-5 0 15,2-8 0-15,0 4 0 0,1-11 0 0,2 1 0 16,-5-8 0-16,2-3-43 0,-2-2-474 16,-1-4 240-16,-3-2 111 0,-2-4-139 0,4 0 135 0,-8 0 66 15,3-4-393-15,0-14 230 0,-1-5 106 0,1-7 67 0,-2-13-427 16,-1-16 243-16,-3-3 120 15</inkml:trace>
  <inkml:trace contextRef="#ctx1" brushRef="#br1" timeOffset="191825.63">25583 12969 2649 0,'-13'-24'0'0,"6"7"0"0,0 1 0 0,-1 2 0 0,4-1 0 0,4 4 0 0,0-3 0 0,6 3 0 0,9 2 0 0,7 3 0 0,3 3 78 16,-3 1 8-16,6 2-4 0,-5 0-45 0,0 2-1 0,-6 8-143 15,-1 4 72-15,-6 0 45 0,-6 3-10 0,-4 3 37 16,0 1-101-16,-6-1 51 0,-9 0 219 16,-2-3-75-16,-8 4-52 0,3-4-1 0,3-7 227 0,0 3-134 15,4-5-67-15,5-4-43 0,3 0-61 16,4-2 0-16,1-1 0 0,2 2 0 0,0 1 0 16,9 2 0-16,10-1 0 0,2 5 0 15,3 0 0-15,2 0 0 0,-1 2 0 0,-4 0 0 0,5 5 0 0,-11-6 0 16,2 6 0-16,-8-1 0 0,-4 1 0 15,-3 3 0-15,-2-1 0 0,0-1 0 16,-11 3 0-16,-8-4 0 0,3-5 0 16,-5 2 0-16,-1-2 0 0,3-3 0 0,0-1 0 15,2-5 0-15,4 1 0 0,2-4-137 0,-1 0 6 0,5 0-747 16,3-1 420-16,4-13 211 0,0-8-1416 16,5-7 1622-16,13-6 4 0</inkml:trace>
  <inkml:trace contextRef="#ctx1" brushRef="#br1" timeOffset="192001.8">25890 12948 3931 0,'20'-9'0'0,"6"4"0"0,-3 4 0 0,2 1 0 0,2 0 0 0,0 1 0 0,3 15 0 16,4 9 0-16,-4 3 0 0,-4 8 0 0,-2 7 0 0,-1 4 0 0,-2 7 0 0,-6 8 0 0,-6-4 0 0,-1 3 0 0,-6-7 0 16,-2 13 0-16,-8-2 0 0,-10-2 0 0,-10 1 0 15,1-2 0-15,-3-10 0 0,-9 10 0 0,-2-7 0 16,-1-6 0-16,-1-5 0 0,3-8 0 0,-3 3-325 0,0-8-168 15,-3 1 220-15,2-3 119 16</inkml:trace>
  <inkml:trace contextRef="#ctx1" brushRef="#br1" timeOffset="193092.45">26887 13280 1770 0,'-5'-11'0'0,"1"8"0"0,4 1 0 0,0 2 0 0,0 0 0 0,0 0 0 0,4 0 0 0,6 9 0 0,6 1 0 0,-2-1 0 0,4 0 132 0,0 1-52 15,3-2 126-15,0 2-84 0,-1-5-43 0,3 2 10 16,-2-1-123-16,-1-5 35 0,0 3 1 0,0-2-99 16,-2-2 67-16,-1 2 42 0,-2 0-8 0,-2 2-478 15,-1 2 200-15,-7-1 144 0</inkml:trace>
  <inkml:trace contextRef="#ctx1" brushRef="#br1" timeOffset="193281.9">26926 13716 2365 0,'-12'0'0'0,"7"0"0"0,0 12 0 0,1-5 0 0,4-3 0 0,0 0 0 0,0 0 0 0,0 0 0 0,8-2 0 0,8 1 0 0,3-1 396 0,2-2-180 0,-1 0-81 16,3 0-54-16,-4 0-17 0,-1 0 0 15,2 0-27-15,-5 1-251 0,3 2 134 16,-3-1 54-16,-1-1 31 0,-2 3-543 0,2 0 287 16,-3 2 138-16,0-3-41 0,1 3-543 0,1 0 330 15</inkml:trace>
  <inkml:trace contextRef="#ctx1" brushRef="#br1" timeOffset="203090.83">27557 13538 2583 0,'-15'0'0'0,"4"-2"0"0,4 2 0 0,3 0 0 0,4 2 0 0,0 6 0 0,0-1 0 0,0 1 0 0,4-1 0 0,14 4 1 0,9-1 186 0,10-1-76 0,1-5 451 15,14-2-268-15,3-2-111 0,11 0-173 0,-1 0-10 16,-8-6 0-16,15-3 0 0,-10 2 0 0,-10 1 0 16,3 0 0-16,-3 2 0 0,-11 3 0 0,0-1 0 15,-3 0 0-15,-4 2 0 0,-4 0 0 0,-3 0 0 16,-7 0 0-16,-1 0-684 0,-6 0 278 16,0 0 184-16,-5 0 92 0,-4 2-478 0,-1 3 276 15,-1 1 152-15,-2 3-160 0,0 3 151 0</inkml:trace>
  <inkml:trace contextRef="#ctx1" brushRef="#br1" timeOffset="203553.34">27900 13801 3175 0,'-28'9'0'0,"10"-1"0"0,1 1 0 0,7-3 0 0,0-5 0 0,5 2 0 0,4-3 0 0,1 0 0 0,0 0 0 0,11 0 0 0,14 0 185 0,3 0-79 0,4-3 147 15,3-1-108-15,-1 3-78 0,1-1-67 0,-3 0 0 16,-2 2 0-16,-9 0 0 0,4 0 0 0,-8 5 0 16,-4 4 0-16,-7-3 0 15,1 2-181-15,-4 4 92 0,-3 1 63 0,-8 0 32 0,-11 4-107 16,-4-2 53-16,-2 1-31 0,-3-2 226 0,0 1-96 0,0-3-34 16,-1 0 130-16,7-3-80 15,2-1-26-15,7-2 0 0,3-2-34 0,3-2-7 16,2-1 0-16,4-1 0 0,1 3 0 0,1 1 0 15,13-1 0-15,7 5 0 0,4-1 0 0,3 4 0 16,4 2 0-16,0 2 0 0,1 0 0 0,-1 2 0 16,-4 2 0-16,-1 0 0 0,-7-1 0 0,-2 3 0 15,-8-3 0-15,-2-1 0 0,-4 1 0 0,-3 3 0 16,-1-3 0-16,-3-3 0 16,-14 1 0-16,-6-1 0 0,3-4 0 0,-10-2 0 15,0-3 0-15,0-2 0 0,0-1 0 0,-2-3 0 16,2 0 0-16,-3 0 0 0,6-1 0 0,-2-7 0 15,0-4 0-15,4 3 0 0,4-2 0 0,1-2 0 16,1-1 0-16,2 2 0 0,1 1 0 0,6-1 0 16,0 4-136-16,0 1-44 0,5-1 74 0,0 1-721 15,1 1 395-15,1 0 197 0,3-1 89 0,0-3-559 16</inkml:trace>
  <inkml:trace contextRef="#ctx1" brushRef="#br1" timeOffset="204008.33">28082 12693 2474 0,'-2'-19'0'0,"2"16"0"0,-2 1 0 0,0-1 0 0,-1 3 0 0,3 0 0 0,-7 0 0 0,3 0 0 0,-3 0 0 0,0 14 0 0,-5 7 332 0,-1 5-147 15,-3 2-73-15,1 2 43 0,-8 9-59 0,5-9-19 16,-8 11-9-16,1-6-3 0,5-7 1 0,-3 2-28 16,-2-4 10-16,2-1 16 0,0-5-26 15,7-4 0-15,-2-4 37 0,4 1-75 0,3-9 0 16,3 2 0-16,1-2 0 0,3-3 0 0,1-1 0 15,3 0 0-15,0 0 0 0,0 0 0 0,0 3 0 16,3-2 0-16,10 5 0 0,8-2 0 0,7 1 0 16,4-2 0-16,3 2 0 0,5-1 0 0,5 0 0 15,-12-3 0-15,7 2 0 0,-3-3 0 0,-3 1 0 16,-3-1 0-16,-1 2 0 0,-7-2 0 0,0 0 0 16,1 2 0-16,-6 0 0 15,-1-2 0-15,-4 1-384 0,0 2 162 0,-3-3 82 16,-1 0-250-16,0 0 176 0,-2 0 88 0,0-4-524 15,-4-11 306-15,-1-4 143 0,0-11 86 0,-2-6-384 16,0-4 230-16</inkml:trace>
  <inkml:trace contextRef="#ctx1" brushRef="#br1" timeOffset="204170.77">28222 12740 2134 0,'-15'-15'0'0,"2"5"0"0,4 3 0 0,-1 3 0 0,3 2 0 0,1 1 0 0,-1 1 0 0,7 0 0 0,-2 9 0 16,-1 13 0-16,2 4 641 0,-1 9-291 0,0 5-161 0,-1 6-75 0,-1 3 389 0,1 2-503 15,-2 0 0-15,0 3 0 0,3-2 0 0,-1 0 0 16,2 0 0-16,1-3 0 0,0-1 0 0,0-6 0 16,0 6-426-16,0-4 68 0,4-9 197 0,3 10 100 15,3-11-921-15,0 2 462 0</inkml:trace>
  <inkml:trace contextRef="#ctx1" brushRef="#br1" timeOffset="204481.87">28668 13112 2948 0,'-18'-17'0'0,"11"7"0"0,2 5 0 0,5 2 0 0,0-2 0 0,0 2 0 0,3-1 0 16,11 1 0-16,11 2 0 0,5 1 0 0,2 0 152 0,12 0-56 0,-3 0-29 0,2 4 206 0,-2 3-118 15,-4-1-48-15,8 1-131 16,-9-1 31-16,3 3 0 0,-4-3 31 0,-3 0-352 16,-7-3 185-16,1 3 80 0,-6 0-547 0,-2-3 258 15,-9 1 169-15,1-2-4 0,-5 2-206 0,-4-2 175 16,-1 0 83-16,0-2 41 0,-16 0-421 0</inkml:trace>
  <inkml:trace contextRef="#ctx1" brushRef="#br1" timeOffset="204670.07">28923 13045 2785 0,'-21'0'0'0,"2"3"0"0,6 3 0 0,0 1 0 0,6 1 0 0,-3 3 0 0,5 2 0 0,3 4 0 0,0 5 0 0,2 5 0 0,0-1 407 0,0 7-189 16,0-3 274-16,0 7-463 0,0-3-29 0,0 5 0 15,0-4 0-15,0 2 0 0,0 2 0 0,0-2 0 16,0-3 0-16,0 0 0 0,0-4 0 0,0-6-656 16,0-1 347-16,0-4 140 0,2-9 98 0,-2 0-789 15,2-6 416-15,8-4 202 0</inkml:trace>
  <inkml:trace contextRef="#ctx1" brushRef="#br1" timeOffset="204848.33">29011 13154 2777 0,'2'-14'0'0,"2"6"0"0,-3 5 0 0,1-1 0 0,0 1 0 0,-1 3 0 15,5 0 0-15,-1 7 0 0,1 10 0 0,-3 7 0 0,-1 2 569 0,-2 8-255 0,0 2-143 0,0 7-71 16,0-1-100-16,0-2 0 0,0 2 0 0,0-4 0 16,0 6-71-16,0-8 42 0,2 4-601 0,3-5 335 15,2-1 167-15,0-2 93 0,2-4-839 0,-1 0 417 16,5-3 209-16</inkml:trace>
  <inkml:trace contextRef="#ctx1" brushRef="#br1" timeOffset="205371.27">29764 13521 1725 0,'0'-19'0'0,"0"2"0"0,0 1 0 0,0-3 0 0,0-2 0 0,-3 2 0 0,3 0 0 0,-2-1 0 0,-3 1 0 0,2-1 0 0,-2 0 79 0,-2 2 0 0,-2 2 10 15,0 2-9-15,-5 1-42 0,0 3 116 16,-2 4-58-16,-5 4-19 0,-6 2-11 16,3 0 163-16,-5 10-96 0,1 9-48 0,-4 8-23 15,7-2 226-15,-5 13-130 0,7-2-60 0,1 3 249 16,5-1-299-16,6-2-48 0,2 1 0 0,4 1 0 15,5-2 0-15,0-3 0 0,0-3 0 0,5-4 0 16,6-5 0-16,3-2 0 0,2-4 0 0,0-3 0 16,1-7 0-16,1-4 0 0,2-1 0 0,-2 0 0 15,2-12 0-15,-1-7 0 0,-3-4 0 0,2-5 0 16,-4 0 0-16,4-4 0 16,-6-2 0-16,2-1 0 0,0 1 0 0,-3 0 0 15,-5 7 0-15,2-6 0 0,-3 12 0 0,-1 2 0 16,-3 6 0-16,-1 2 0 0,0 5 0 0,0 3 0 15,0 0 0-15,0 3 0 0,-1 0 0 0,-8 12 0 16,1 12 0-16,5 3 0 0,1 4 0 0,2 6 0 16,0-1 0-16,0 8 0 0,2-10 0 0,7 2 0 15,3-3 0-15,6-1 0 0,-2-4 0 16,0-3 0-16,-1-9 0 0,5 4 0 0,-3-10 0 16,3 0 0-16,-2-5 0 0,-3 0 0 15,2-5 0-15,-4 0 0 0,4 0-334 0,-4 0 125 16,4-8-506-16,1-7 338 0,-2-2 161 0,2-9 94 15,3-6-283-15,0-4 183 0</inkml:trace>
  <inkml:trace contextRef="#ctx1" brushRef="#br1" timeOffset="205855.31">30311 12839 3446 0,'-2'-16'0'0,"0"2"0"0,-1 1 0 0,-1 0 0 0,1 3 0 0,-2 4 0 0,3 1 0 0,0 4 0 0,0-2 0 0,2 3 0 0,-2 0 133 0,0 18 219 0,-1 9-352 16,-2 13 0-16,3 6 0 0,-3 5 0 0,-2 15 0 15,1-1 0-15,-4 1 0 0,3 5 0 16,-1-11 0-16,-2 13 0 0,0-7 0 16,1-5 0-16,3-10 0 0,-1 7 0 0,1-5 0 15,1-6 0-15,1-11 0 0,2-2 0 0,1-12 0 16,1-7 0-16,0-2 0 0,0-7 0 0,0-2 0 15,0-2 0-15,0-2 0 0,0-5 0 0,0-10 0 16,0-6 0-16,1-2 0 0,3-2 0 0,3-3 0 16,1-4 0-16,2 2 0 0,0 0 0 0,3 4 0 15,-1-1 0-15,1 9 0 0,0-1 0 16,-1 4 0-16,4 4 0 0,0 3 0 16,-2 4 0-16,3 3 0 0,0 1 0 0,0 0 0 15,4 16 0-15,-4 3 0 0,3 4 0 0,-2 5 0 16,-4 2 0-16,-1 2 0 0,-1-3 0 0,-4 2 0 15,-3-5 0-15,-3 2 0 0,1-8 0 0,-3 1 0 16,0-1 0-16,-8-4 0 0,-4-2 0 16,-3-1 0-16,-2-2 0 0,-4-6 0 0,-4 1 0 15,0-4 0-15,1-2 0 0,-4 0 0 16,1 0 0-16,-1-6 0 0,0-6 0 0,3-2 0 0,2-2 0 16,6-3 0-16,5 2 0 0,2-4 0 15,5-2-64-15,5-3-91 0,0 2 51 0,10-1-476 16,10 1 271-16,4-1 126 0,7-2 77 0</inkml:trace>
  <inkml:trace contextRef="#ctx1" brushRef="#br1" timeOffset="206211.36">30705 12758 3896 0,'-5'-24'0'0,"0"9"0"0,5 4 0 0,0 0 0 16,0 1 0-16,0 1 0 0,5 2 0 0,7-2 0 0,10 6 0 0,1 1 0 0,7 0 35 0,1 2-35 0,3 0 0 0,-1 10 0 0,-3 3 0 16,0 6 0-16,-5 1 0 0,-6 5 0 0,-5 0 0 15,-5 6 0-15,-8 1 0 0,-1 0 0 16,0-2 0-16,-13 2 0 0,-7-2 0 16,-5-4 0-16,-3-6 0 0,0-2 0 0,-1-6 0 15,1-3 0-15,3-5 0 0,5-4 0 0,0 0 0 16,1 0 0-16,7 0 0 0,1 0 0 0,4-3 0 15,4-1 0-15,1 3 0 0,2-1 0 0,0-1 0 16,0 3 0-16,7 0 0 0,12 0 0 0,9 0 0 16,0 6 0-16,2 1 0 0,2 0 0 15,3-2 0-15,0 1 0 0,-2-1 0 16,0 1 0-16,-1 0 0 0,-2 0 0 0,0 1 0 16,2 2 0-16,-4 1 0 0,0 1 0 0,-1 4 0 15,0-1-364-15,1 1-238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1T13:15:35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22075 10332 3200 0,'-5'-11'0'0,"0"-4"0"0,3 2 0 0,2 0 0 0,0-2 0 0,2 0 0 0,10 2 0 0,2 0 0 0,7-1 0 0,2 3 0 0,2 4 139 0,-3 3-41 16,8 2-34-16,-4 2 72 0,1 0-49 0,-3 6-24 15,1 5 15-15,-7 2-12 0,3 6-66 0,-5 1 0 16,-4-2 0-16,-1 6 0 0,-5 0 0 0,-4-2 0 15,-1 5 0-15,-1-3 0 0,0 3 0 0,-5 0 0 16,-8-4 0-16,-4 2 0 0,-1-1 0 0,-3-1 0 16,-2-1 0-16,0-1 0 15,-1-4 0-15,3-4 0 0,-7 0 0 0,4-3 0 16,0-5 0-16,-1-1 0 0,6-4 0 0,-4 0 0 16,5 0 0-16,3-2 0 0,2-7 0 0,7-3 0 15,5-1-111-15,1-3-90 0,3-5-560 0,17-2 361 16,10-3 181-16,2 0-517 0,7-3 348 0,0 1 165 15,2-2 97-15</inkml:trace>
  <inkml:trace contextRef="#ctx0" brushRef="#br0" timeOffset="252.68">22525 10111 3351 0,'5'-15'0'0,"-5"5"0"0,0 2 0 0,-5 1 0 0,-7 4 0 0,-6 3 0 0,0 0 0 0,-5 10 0 0,2 8 0 0,1 4 0 0,-1 6 117 0,5 7 243 0,-1 3-257 16,7 1-103-16,5 2 0 0,5 0 0 0,0-5 0 15,0 1 0-15,16 4 0 0,7-5 0 16,2-3 0-16,5-4 0 0,2-2 0 0,-4-7 0 16,4 0-291-16,0 2-41 0,0-8 186 15,0-2 25-15,-2-3-278 0,-7-5 152 0,9-3 110 16,-4-1-468-16,-1-1 284 0,-1-12 141 0,1-6 71 0,-3-10-378 16</inkml:trace>
  <inkml:trace contextRef="#ctx0" brushRef="#br0" timeOffset="337.78">22941 10216 3206 0,'-9'-17'0'0,"-1"4"0"0,1 1 0 0,0 1 0 0,2 4 0 0,2 1 0 0,1 4 0 0,2 0 0 0,2 0 0 0,0 1 0 0,0 1 151 0,0 0-47 0,7 1-37 0,4 7 0 16,-1 1-29-16,3 3-483 0,-1-1 242 0,1 4 131 16,-1 0-791-16,-3 0 439 0,0 0-165 0,-2 2 280 15</inkml:trace>
  <inkml:trace contextRef="#ctx0" brushRef="#br0" timeOffset="482.12">22957 10370 2906 0,'-11'6'0'0,"0"-1"0"0,1-1 0 0,1 0 0 0,0 0 0 0,4-3 0 0,0-1 0 0,1 0 0 0,4 0 0 0,0 2 0 0,0 0 104 0,0 1 71 0,2 1-68 16,10 2-34-16,-3 0 0 0,0 2-146 0,3 0 52 16,-1 1 29-16,3 0-569 0,-1 0 300 0,-1 0-1366 15,2 2 1619-15,1-4-5 0,0 5-41 0,1-10-1 16</inkml:trace>
  <inkml:trace contextRef="#ctx0" brushRef="#br0" timeOffset="958.9">23642 10313 2416 0,'5'-7'0'0,"1"1"0"0,-3-5 0 0,1-3 0 0,0 2 0 0,-1-3 0 0,0 0 0 0,1-4 0 0,-1-1 0 0,3 0 0 0,-3 0 150 0,3-6-56 0,-3 1-27 0,2 0-1 16,-3 2-5-16,-2-6-23 0,0 3 1 0,0 2 0 16,-2 5 44-16,-10 0 0 15,-2 4 52-15,-6 5-54 0,-4 5 1 0,-4 3-43 16,-4 2 196-16,-6 13-99 0,8 4-49 0,0 8-87 16,-2 8 0-16,8 1 0 0,4 4 0 15,2 2 0-15,11-7 0 0,0 12 0 0,7-5 0 16,0-7 0-16,0 3 0 0,9-1 0 0,5-7 0 0,6 1 0 0,-1-7 0 15,1-3 0-15,3-2 0 0,-1-6 0 16,-2-3 0-16,3-3 0 0,0-5 0 16,-2 0 0-16,1-1 0 0,-3-14 0 15,-5-2 0-15,6-10 0 0,-8 1 0 16,2-2 0-16,-5 0 0 0,-3 0 0 0,0 6 0 0,-4 1 0 16,0 2 0-16,-2 8 0 0,0-1 0 0,0 5 0 15,0 1 0-15,0 4 0 0,0-1 0 0,0 3 0 16,0 0 0-16,0 3 0 0,0 8 0 0,0 5 0 0,3-1 0 15,5 1 0-15,-1 3 0 0,1 3 0 16,1-3 0-16,0 2 0 0,0-2 0 0,3 0 0 16,-1 0-16-16,3-5 10 15,-3 4-331-15,2-5 154 0,-2-2 73 0,2-3 35 0,3-3-572 16,-2-1 304-16,4-4 143 0,-2 0 85 16,2 0-564-16,1-9 321 0,2-10 159 0</inkml:trace>
  <inkml:trace contextRef="#ctx0" brushRef="#br0" timeOffset="1136.34">23994 10214 3857 0,'-14'-6'0'0,"0"5"0"0,2-3 0 0,1 2 0 0,4 0 0 0,2 0 0 0,1 2 0 0,1 0 0 0,3 0 0 0,0 0 0 0,10 0 74 16,6 0-74-16,2 2 0 0,3 2 0 0,7 0 0 0,-1-1 0 0,3-1 0 16,0-2 0-16,3 0 0 0,-1 0 0 0,0 0 0 15,-2 0 0-15,-1 0 0 0,-3 0-312 0,-4 0-8 16,2 0 80-16,-4 0 120 0,1 0-724 0,0-2 403 15,0-1 201-15,-2-7 101 0</inkml:trace>
  <inkml:trace contextRef="#ctx0" brushRef="#br0" timeOffset="1413.57">24485 10030 3540 0,'-13'-7'0'0,"0"3"0"0,0 0 0 0,-4 0 0 0,9 1 0 0,1 2 0 0,1 0 0 0,3 1 0 0,2 0 0 0,1 0 0 0,0 0 267 0,4 5-143 16,11 5-124-16,4-1 0 0,3 1 0 15,4-1 0-15,2 0 0 0,4 1 0 0,2-3 0 0,0-1 0 16,-3-1 0-16,1 1 0 0,-1 2 0 0,-5-1 0 0,0 1 0 16,-6 0 0-16,-4 1 0 0,0-1 0 15,-9 0 0-15,0 0 0 0,-5 1 0 16,0 0 0-16,-2 3 0 0,-4-1 0 16,-14 4 0-16,-3-2 0 0,-2 5 0 15,-3-3 0-15,-2 1 0 0,4-1 0 0,-1 2 0 16,1-2 0-16,-1 2 0 0,7-2 0 0,-8 0 0 0,10-2 0 0,-1 0 0 15,5 0 0-15,5-5-5 0,2 2-909 16,3-2 443-16,2-5 216 16,0 1-241-16,2-4 228 0,10 0 115 0,8-18-494 0</inkml:trace>
  <inkml:trace contextRef="#ctx0" brushRef="#br0" timeOffset="1830.7">25104 9636 3931 0,'8'-4'0'0,"4"2"0"0,-5 2 0 0,-4 0 0 0,1 0 0 0,-2 4 0 0,0 9 0 0,-2 6 0 0,2 3 0 0,-2 10 0 0,0 8 0 0,0 1 0 0,0 2 0 0,0 3 0 0,0-2 0 16,0 11 0-16,0-8 0 0,0-1 0 16,0 0 0-16,0-11 0 0,0 5 0 15,-2-6 0-15,0-6 0 0,0-8 0 0,0 0 0 0,0-10 0 16,1 0 0-16,1-5 0 0,-2-3 0 0,0-2 0 15,0 0 0-15,2-3 0 0,0-8 0 0,0-2 0 16,0-3 0-16,2 1 0 0,5-1 0 16,5 2 0-16,0-1 0 0,6 2 0 0,-1 4 0 15,4 1 0-15,0 3 0 0,6 4 0 16,-6 1 0-16,7 0 0 0,-1 6 0 0,-4 11 0 0,2 4 0 16,-3 0 0-16,-4 4 0 0,-2 2 0 0,-4 1 0 15,-5-2 0 1,-1 3 0-16,-5-5 0 0,-1-3 0 0,0 4 0 0,-14-2 0 0,-5-4 0 15,-4-1 0-15,-3-8 0 0,4-2 0 16,-12-3 0-16,5-5 0 0,2 0 0 0,-2-2 0 16,5-11 0-16,3-1 0 0,1-11 0 0,3-1 0 0,7-2 0 15,5-3 0-15,3 3 0 16,2 2 0-16,0-4-332 0,2 12 97 0,7-4-458 16,2 6 327-16,1 3 164 0</inkml:trace>
  <inkml:trace contextRef="#ctx0" brushRef="#br0" timeOffset="2342.6">21968 11180 3334 0,'-6'-5'0'0,"2"2"0"0,4-2 0 0,0 3 0 0,0-5 0 0,2 4 0 0,17-1 0 0,5 2 0 0,6-1 0 0,5-1 0 0,6 2 284 0,-6 0 29 0,11 2-313 16,-7 0 0-16,2 0 0 0,0 0 0 0,-4 0 0 0,0 0 0 16,-3 0 0-1,-6 0-36-15,-5 4-166 0,-3 1 120 0,-7-1-265 0,-3 0 188 16,-3-1 27-16,-4-1 72 0,-3-2-676 0,0 0 349 16,0 0 164-16,-10 0-277 0,-1-3 231 0,-5-12 116 15,3-6-189-15</inkml:trace>
  <inkml:trace contextRef="#ctx0" brushRef="#br0" timeOffset="2521.8">22330 10858 2887 0,'-12'-1'0'0,"-4"1"0"0,3 0 0 16,0 11 0-16,0 10 0 0,4 1 0 0,2 8 0 0,2 9 0 0,3 3 0 0,2 4 0 0,0 5 355 0,0 4-158 0,6-1 274 0,7-1-450 0,2-3-21 0,0-9 0 16,5 7 0-16,3-11 0 15,-2-8 0-15,4-1 0 0,-3-6 0 0,-3-7 0 0,2-2 0 16,-1-5-145-16,-1-6 59 0,0-2 62 0,-1-2-661 15,0-16 272-15,0-6 195 0,3-12 70 0,0-1-532 16,1-8 321-16,2-15 160 0</inkml:trace>
  <inkml:trace contextRef="#ctx0" brushRef="#br0" timeOffset="2646.39">22821 10897 2630 0,'1'-8'0'0,"-1"4"0"0,0 1 0 0,0 1 0 0,0 2 0 0,-3 0 0 0,-3 0 0 0,4 11 0 0,1-1 0 0,1 1 0 0,0 3 142 0,0 1-321 0,0 0 109 15,1 0 64-15,3 4-321 0,2-1 183 0,-1 3 91 16,0-1 46-16,2 2 0 0</inkml:trace>
  <inkml:trace contextRef="#ctx0" brushRef="#br0" timeOffset="2806.49">22847 11283 3189 0,'-5'2'0'0,"-2"2"0"0,2-2 0 0,1-2 0 0,2 0 0 0,-1 0 0 0,3 0 0 0,0 0 0 0,0 0 0 0,0 0 0 0,1 3 468 16,7 1-215-16,2-1-481 0,-1 5 133 0,0-2 76 0,5 3 24 16,-3-4 0-16,-1 3-748 0,4-1 390 0,-1-3 196 15,2 0 107-15,0-2-409 0,1-2 107 16</inkml:trace>
  <inkml:trace contextRef="#ctx0" brushRef="#br0" timeOffset="3028.02">23253 10992 3931 0,'-4'-4'0'0,"2"2"0"0,2 0 0 0,0 0 0 0,0 0 0 0,7 0 0 0,11 0 0 0,2 1 0 0,4 1 0 0,5 0 0 0,2 0 0 0,3 0 0 0,2 0 0 0,-3 0 0 0,4 0 0 15,-3 0 0-15,-2 0 0 16,-2 0 0-16,-10 0-77 0,2 0 13 0,-2 0-610 0,-9 1 359 15,-1 1 168-15,-3-2-46 16,-3 0-520-16,-3 0 337 0,1 0 168 0,-2 0 74 16,0-9 52-16,-7-8 0 0</inkml:trace>
  <inkml:trace contextRef="#ctx0" brushRef="#br0" timeOffset="3359.96">23605 10663 3190 0,'-14'-8'0'0,"3"7"0"0,-1 1 0 0,-1 0 0 0,-1 0 0 0,4 13 0 0,-1 9 0 0,2 5 0 0,2 12 0 0,-1 2 0 0,3 9 200 15,0 1-85-15,-2 4-38 0,4 1 197 0,-1 0-199 16,4 3-75-16,0-3 0 0,0-3 0 0,0-2 0 16,6-8 0-16,6-5 0 15,-2-3 0-15,6-5 0 0,-1-6 0 0,0-6 0 0,1-8-498 16,5-4 128-16,-2-6 140 0,3 0 111 16,1-11-369-16,-3-10 223 0,3-1 113 0,-2-4 54 0,-2-2 20 15,-3-3-544-15,0 3 292 16,-3 2 26-16,-4 5 132 0,-4 1 57 0,0 7 25 0,-3-1 501 15,0 3-245-15,-2 6-102 0,0-1-52 0,0 4-25 16,0 0 854-16,0 2-435 16,-2 0 311-16,-2 4-342 0,4 7-157 0,0 4-90 15,0 2-35-15,0 4 420 0,0 0-513 0,0 1 0 16,0 0 0-16,0 2 0 0,2-2 0 0,0-2 0 16,3-3 0-16,1-2 0 0,-1-5 0 0,1-3 0 15,4-2 0-15,-1-5 0 0,2 0-1709 0,0 0 828 0,2-5 421 16</inkml:trace>
  <inkml:trace contextRef="#ctx0" brushRef="#br0" timeOffset="3514.58">24014 11112 3615 0,'-4'-6'0'0,"-1"4"0"0,1-1 0 0,3 1 0 0,-1 0 0 0,2 2 0 0,0 0 0 0,10 0 0 0,6 0 0 0,7 0 0 0,2 0 178 0,7 2-74 0,1 0-70 0,3 1-34 16,0-1 0-16,-1 0 0 0,1-2 0 0,-3 0-195 0,0 0 104 15,-6 0-830-15,-1 0 479 0,-4 0 241 16,-1 0 52-16</inkml:trace>
  <inkml:trace contextRef="#ctx0" brushRef="#br0" timeOffset="3765.44">24375 10880 3036 0,'-12'-1'0'0,"1"1"0"0,2 0 0 0,4 0 0 0,1 0 0 0,2 0 0 0,2 0 0 0,0 1 0 0,10 8 0 0,11 3 0 0,1-1 122 0,3 5 260 0,0 0-172 0,6 4-76 0,-1-4-87 16,0 3-47-16,0 0 0 16,-4 2 0-16,1-3 0 0,-8-1 0 15,-1 0 0-15,-4 2 0 0,-3-3 0 0,-4 0 0 16,-5-3 0-16,-1-1 0 0,-1 0 0 0,-5 2 0 0,-13-3 0 16,-3 2 0-16,-4-2 0 0,-3 1 0 15,0-1 0-15,-2-1 0 0,0 2 0 0,-2 0 0 16,2-1 0-16,8-2 0 0,1 1 0 0,8-5 0 0,1 1-240 15,5-1 16-15,5-3 92 16,2 0-870-16,0-2 487 0</inkml:trace>
  <inkml:trace contextRef="#ctx0" brushRef="#br0" timeOffset="3950.64">24761 11005 3894 0,'0'-4'0'0,"0"2"0"0,0 0 0 0,0-2 0 0,0 1 0 0,0-3 0 0,5 2 0 0,13 0 0 0,6 3 0 0,2-1 0 0,4 0 37 0,3 0-37 0,2 2 0 0,1 0 0 16,1 0 0-16,-1 0 0 0,-3 0 0 0,0 0 0 15,-2 0-741-15,-9 0 317 0,2 0 227 0,-8 0 112 16,-6 0-439-16,-3 0 254 0,-4-2 69 0,0-7 82 16</inkml:trace>
  <inkml:trace contextRef="#ctx0" brushRef="#br0" timeOffset="4134.84">25144 10646 3068 0,'-15'-2'0'0,"2"2"0"0,0 4 0 0,-2 13 0 16,1 5 0-16,3 9 0 0,-1 8 0 0,3 2 0 0,2 8 0 0,0 4 0 0,-4 1 245 0,6 4-93 0,-2 9 314 0,2-6-466 0,5-8 0 16,0 3 0-16,0-6 0 0,0-10 0 0,3 1 0 15,6-9 0-15,3-6 0 0,1-7 0 0,1-4 0 16,4-7 0-16,1-8 0 0,3 0-755 0,2-7 308 15,1-13 143-15,5-7-546 0,-5 0 397 0,3-12 212 16</inkml:trace>
  <inkml:trace contextRef="#ctx0" brushRef="#br0" timeOffset="4375.1">25333 11157 2981 0,'0'-10'0'0,"0"5"0"0,-1 1 0 0,-2 0 0 15,2 2 0-15,-1 2 0 0,2 0 0 0,0 0 0 0,0 8 0 0,6 5 0 0,3 2 321 0,4 6-141 0,3 1 269 0,-4 3-449 16,4 0 0-16,-4 3 0 0,-1-2 0 0,-2-2 0 0,-7-1 0 15,-1-1 0-15,-1 1 0 16,-1-1 0-16,-17-5 0 0,0 1 0 0,-3-6 0 16,2-2 0-16,-1-3 0 0,-1-2 0 0,3-2 0 15,8-1 0-15,1-2 0 0,3 0 0 0,1 0 0 16,4 0 0-16,1 0 0 0,4 0 0 0,18 0 0 16,6-5 0-16,6 0 0 0,12-2 0 0,-4-1 0 15,6 3 0-15,-3 0 0 0,3 4 0 0,-10-1 0 16,13 2 0-16,-10 0 0 0,0 0 0 0,-1 11-867 15,-4 0 257-15</inkml:trace>
  <inkml:trace contextRef="#ctx0" brushRef="#br0" timeOffset="4517.63">26388 11568 3690 0,'-2'-6'0'0,"2"5"0"16,0-3 0-16,0-2 0 0,0 1 0 0,0-2 0 0,0 0 0 0,0 1 0 0,0-1 0 0,0 2 0 0,2 1-304 0,1-2 159 0</inkml:trace>
  <inkml:trace contextRef="#ctx0" brushRef="#br0" timeOffset="37442.87">3706 13827 2572 0,'-9'-8'-11'0,"1"8"6"0,3 0 4 0,3 0 1 0,-2 5 0 0,2 0 0 0,0-1 0 0,0 2 0 0,2-2 0 0,0 1 0 0,0 0 223 0,0 1-87 0,2 0 99 15,6-2-92-15,1 2-35 0,4-3-12 0,2 1 210 16,-3-2-177-16,4 0-129 0,-1-2 0 16,5 0 0-16,-4 0 0 0,3 0 0 0,1 0 0 0,-3 0 0 0,4 0 0 15,1 0 0-15,0 0 0 0,-2-2 0 16,3 2 0-16,-3 0 0 0,3 0 0 15,-1 0 0-15,0 0 0 0,-1 0 0 0,6 0 0 16,-2 2 0-16,0 2 0 0,5-1 0 16,-2 0 0-16,1 3 0 0,1-3 0 0,1 3 0 15,4-2 0-15,2 0 0 0,-2 0 0 0,7-1 0 16,0 1 0-16,-1 0 0 0,-1 1 0 0,10-3 0 0,-3 3 0 16,2-1 0-16,4-1 0 0,-2 1 0 0,2 0 0 15,0 0 0-15,4-1 0 0,-1-1 0 0,8-2 0 16,-1 0 0-16,-8 0 0 0,20 0 0 15,-5 0 0-15,-1 0 0 0,5-2 0 0,-2 0 0 0,0-3 0 16,4-1 0-16,1 1 0 0,-1-1 0 16,16 1 0-16,-19 0 0 0,10 0 0 15,-1 1 0-15,0 0 0 0,11-2 0 0,-10 2 0 16,7 1 0-16,-8-1 0 0,18 0 0 0,-11 0 0 16,0 1 0-16,3 1 0 0,-1-2 0 0,-5 3 0 15,18-1 0-15,-9 0 0 0,-2 0 0 0,1 0 0 16,3 2 0-16,4-2 0 0,3 1 0 0,-3-1 0 15,1-1 0-15,2 2 0 0,-2 0 0 16,5-2 0-16,1 1 0 0,-4-2 0 0,2 2 0 0,-1 2 0 16,3-2 0-16,0 0 0 15,1 2 0-15,-4 0 0 0,1 0 0 0,-1 0 0 16,2 0 0-16,3 0 0 0,-2 0 0 0,-1 0 0 16,-1 0 0-16,0 0 0 0,4 0 0 0,-2 0 0 15,-3 0 0-15,-2 0 0 0,2 0 0 0,-2 0 0 16,7 0 0-16,-6 2 0 0,-2 2 0 0,0 0 0 15,-3-2 0-15,0 2 0 0,-7-3 0 16,18 4 0-16,-15-2 0 0,-1-1 0 16,-2 2 0-16,2-2 0 0,-5-1 0 0,15 3 0 15,-12-2 0-15,0-2 0 0,-3 2 0 0,-1-1 0 16,-7-1 0-16,20 2 0 0,-10-2 0 0,-3 2 0 16,-11-2 0-16,7 0 0 0,-1 0 0 0,0 0 0 15,11 0 0-15,-21 0 0 0,6 0 0 0,-4 0 0 16,-11 0 0-16,15 0 0 0,-10 0 0 0,1 0 0 15,1 0 0-15,-1 0 0 0,-10 0 0 16,2 0 0-16,0 0 0 0,-5 0 0 0,-4 0 0 16,0 0 0-16,-8 0 0 0,8 0 0 15,-6 0 0-15,-2 0 0 0,-1 0 0 0,-7 0 0 16,0 0 0-16,-3 2 0 0,-2 1 0 0,-4 0 0 16,-5 0 0-16,3 0 0 0,-8 1 0 15,2-3 0-15,-4 3 0 0,0-2 0 0,-4 2 0 0,0-3 0 16,-1 2 0-16,-2-2 0 15,-1-1 0-15,-2 2 0 0,-1-2 0 0,-1 3 0 0,-2-3 0 0,0 0 0 16,-1 0 0-16,1 0 0 0,-2 0 0 0,0 0 0 16,0 0 0-16,2 0 0 15,-2-5 0-15,2-3 0 0,-2 1 0 0,0-4 0 16,-2 3 0-16,-14 4 0 0,-16 4 0 0</inkml:trace>
  <inkml:trace contextRef="#ctx0" brushRef="#br0" timeOffset="54069.45">18638 13743 2730 0,'-8'-8'0'0,"5"5"0"0,-1-3 0 0,2 3 0 0,0 0 0 0,2-3 0 0,0 0 0 0,0-4 0 0,9-1 0 0,2-4 0 0,7-5 162 0,-4 3-48 0,7-5-40 16,-2 4 245-16,3-3-137 0,-1 2-69 0,-2 0 124 15,0 2-237-15,0 2 0 0,-1 2 0 0,1 2 0 16,-2 2 0-16,-2 3 0 0,2 0 0 0,0 4 0 16,0 0 0-16,-1 2 0 15,7 0 0-15,0 4 0 0,-1 5 0 0,6 3 0 16,0-1 0-16,2 0 0 0,2 2 0 0,2-2 0 16,-2 3 0-16,4-4 0 0,0-1 0 0,-1 0 0 15,1-3 0-15,-2-1 0 0,-6-1 0 0,4 0 0 16,-9-2 0-16,-1 1 0 0,-2 0 0 0,-2-2 0 15,-5-1 0-15,4 2 0 0,-8-2 0 0,2 0 0 16,-1 0 0-16,-3 0 0 0,2 0 0 16,-3-6 0-16,0-1 0 0,-2-1 0 0,0-1 0 0,-3-2 0 15,-1 4 0-15,0-3-299 16,0 0-220-16,-3 3 237 0,-9 3-300 0,-3 3 267 16</inkml:trace>
  <inkml:trace contextRef="#ctx0" brushRef="#br0" timeOffset="54286.33">19152 13523 3282 0,'-9'3'0'0,"3"3"0"0,0 0 0 0,3 0 0 0,1 1 0 0,2 5 0 0,0 1 0 0,0 3 0 0,0 4 0 0,0 2 0 0,4 4 144 0,-3 2 361 0,1 2-505 0,0 0 0 15,0 4 0-15,-2-2 0 0,0 4 0 0,0-4 0 16,0 1 0-16,0 0 0 0,0-4 0 0,0-5 0 15,0 5 0-15,2-7 0 0,1-1 0 0,-2-4-86 16,1-6-278-16,0-4 60 0,2-2 144 16,3-5-644-16,4-2 380 0,1-17 190 0</inkml:trace>
  <inkml:trace contextRef="#ctx0" brushRef="#br0" timeOffset="54510.53">19359 13589 3931 0,'2'-7'0'0,"-2"2"0"0,0 4 0 0,0-1 0 0,0 0 0 0,0 2 0 0,0 0 0 0,2 2 0 16,0 11 0-16,1 2 0 0,3 4 0 0,-1 5 0 0,1 1 0 0,-2 1 0 15,0 1 0-15,0 3 0 0,-1 3 0 0,-1-3 0 16,0 2 0-16,0 0 0 0,-2-1 0 0,0 2 0 16,0-1 0-16,0-4 0 0,0 2 0 0,-2-4 0 15,-2-6 0-15,1 3 0 0,1-6 0 0,0-4-162 16,0-1-1-16,2-5-311 0,-2-1 215 0,2-4 97 15,0 0 64-15,0-2-700 0,0 0 377 0</inkml:trace>
  <inkml:trace contextRef="#ctx0" brushRef="#br0" timeOffset="55803.23">20650 13232 2584 0,'0'0'-2'0,"0"0"-1"0,0 0 1 0,0 0 1 0,0 0 0 0,0 0 0 0,0 0 0 0,0 0 1 0,0 0 0 0,0 1 0 0,0 4 100 15,0-2-28-15,0 4 87 0,2 2-46 0,1-2-41 16,1 4 190-16,0 3-110 0,-1-2-54 0,1 5 212 16,-1 2-290-16,1 3-20 0,3 3 0 15,-4 1 0-15,3 3 0 0,-1 0 0 16,1-6 0-16,2 9 0 0,-1-4 0 0,0-2 0 16,1 1 0-16,2-3 0 0,-5-5 0 0,2 2 0 15,1-2 0-15,-1-1 0 0,-1-3 0 0,-2-2 0 16,0-3 0-16,-1-1 0 0,-1-2 0 0,0-1 0 15,0-2 0-15,-2-2 0 0,0-2 0 0,0 0 0 16,0 0 0-16,0 0 0 0,0 0 0 0,0 0 0 16,0 0-320-16,-2 0 130 0,-2 0-295 0,2 0 221 15,2-3 110-15,0-12-736 0</inkml:trace>
  <inkml:trace contextRef="#ctx0" brushRef="#br0" timeOffset="56243.96">21068 13112 3370 0,'-4'-4'-18'0,"3"2"-2"0,-3 0 3 0,0-1 2 0,1 2 3 0,3-2 3 0,-3 1 2 0,3 2 3 0,0 0 2 0,0 0 1 0,0 0 175 0,0 2-67 15,0 7-34-15,0 3 156 0,0 2-146 0,0 4-83 16,-2 0 0-16,-3 2 0 0,-3 4 0 15,1 2 0-15,-3 0 0 0,-1 2 0 0,-2 2 0 0,-2 4 0 16,-3 5 0-16,2 1 0 0,-3 3 0 16,-1 4 0-16,-3 11 0 0,2-1 0 0,1 3 0 15,-1-1 0-15,0 4 0 0,3-7 0 16,-5 12 0-16,6-8 0 0,1 2 0 0,0-4 0 16,3 2 0-16,2-9 0 0,1 3 0 0,1-3 0 15,0-4 0-15,2-4 0 0,0-7 0 0,2 1 0 16,-1-5 0-16,3-1 0 0,-3-6 0 0,3-2 0 15,-4-2 0-15,4-3 0 0,-1-3 0 0,0-3 0 16,3-1 0-16,-1-4 0 0,0 0 0 0,0-5 0 16,0 1 0-16,2-1 0 15,0-2 0-15,-2 0 0 0,2 0 0 0,0 0 0 16,0 0 0-16,0 0 0 0,0 0 0 0,0 0 0 16,0 0 0-16,0 0 0 0,0 0 0 0,-1 0 0 15,-2 0 0-15,3 0 0 0,0 0 0 0,-2 0 0 16,2 0-155-16,0 0-59 0,0-2-1022 0</inkml:trace>
  <inkml:trace contextRef="#ctx0" brushRef="#br0" timeOffset="58190.87">21211 12916 1882 0,'-2'-12'0'0,"-1"6"0"0,3 0 0 0,0-2 0 0,0 1 0 0,0-1 0 0,0 3 0 0,0 0 0 0,0 0 0 0,3 2 0 0,6-1 208 16,1 2-85-16,0 0-43 0,-1 0 17 0,2 2-21 0,-1 0-8 15,2 0-31-15,-2 0 45 0,1 0 0 16,0 0-45-16,-2 0 10 15,1 4 29-15,1-1-39 0,-2 0 0 0,2 0 26 0,-4 1-1 0,2 0-16 0,-2 0-8 16,0 2 12-16,-2-1-13 0,-1 2 0 0,-1 4 23 16,-1 1-14-16,-2 0-8 15,0 6-1-15,0 0 17 0,-5 6-17 0,-6-3 0 16,1 0 10-16,-3 8-40 0,-3-7 1 0,2 3 29 16,-2-4 1-16,4-3-41 0,-4 0 3 0,2-4 33 15,1 0 73-15,1-5-59 0,1 0-47 0,4-3 0 16,-1 0 0-16,2-3 0 0,1 0 0 0,1-2 0 15,2 1 0-15,0-2 0 0,1 0 0 0,1 0 0 16,0 0 0-16,0 0 0 0,0 0 0 0,0 0 0 16,0 0 0-16,0 0 0 15,0 0 0-15,0 0 0 0,1 0 0 0,7 0 0 16,-1 0 0-16,0 0 0 0,5 0 0 0,-1 0 0 16,3 0 0-16,-2 0 0 0,1 0 0 15,1 0 0-15,0 0 0 0,2 0 0 0,-2 0 0 0,2 0 0 16,-1 0 0-16,0 2 0 0,0 0 0 15,-2 0 0-15,0-1 0 0,-4 1 0 0,3 0 0 0,-3-2 0 16,0 1 0-16,-2-1 0 16,-4 2 0-16,-1-2 0 0,0 0 0 0,0 0 0 15,-2 0 0-15,0 0 0 0,0 0 0 0,0 3-144 16,0 0-42-16,0-1 82 0</inkml:trace>
  <inkml:trace contextRef="#ctx0" brushRef="#br0" timeOffset="59200.18">20245 13043 1544 0,'2'-25'0'0,"3"0"0"0,-2 1 0 0,1 0 0 0,-2 1 0 0,-1-4 0 0,1-1 0 0,-2 4 0 0,0-1 0 16,0 5 0-16,0-2 113 0,0 1-42 0,-5 2 0 0,-1 2-32 0,-4 2 83 0,1 2-41 15,0 2 9-15,-5 3 89 0,3 2-71 16,-4 2-34-16,2 3 0 0,-1-1 41 16,-2 2-28-16,2 0-10 0,-2 2-38 0,2 6 134 15,-2 3-68-15,1 2-32 0,2 2 141 0,0 2-93 16,-1 5-40-16,5 1-1 0,0 1 120 0,-1 5-200 16,3 1 0-16,0 4 0 0,-1 7 0 0,2-2 0 15,0 5 0-15,3 0 0 0,1-2 0 0,0 15 0 16,2-8 0-16,0 5 0 0,0-2 0 0,0 3 0 15,0 1 0-15,0 0 0 0,2 0 0 0,2 3 0 16,-1-5 0-16,1-1 0 16,-1-8 0-16,0 7 0 0,-1-4 0 0,-2-4 0 15,0-1 0-15,0-5 0 0,-2 9 0 0,-8-8 0 16,-3 2 0-16,1-4 0 0,-4-4 0 0,-1-1 0 16,-1-2 0-16,-2-2 0 0,0-5 0 0,-1-4 0 15,4-8 0-15,-5 0 0 0,1-3 0 0,0-4 0 16,0-4 0-16,0 0 0 0,-2 0 0 15,2-4 0-15,3-9 0 0,0-1 0 0,4 1 0 0,0 1 0 16,5-2 0-16,2 1 0 16,-1 5 0-16,4-2 0 0,2 1 0 0,2 4 0 15,0-2 0-15,0 1-363 0,2 1 168 0,8 1-556 16,4 1 356-16,2 0 178 0,2-2 89 0,3 4-511 16,4-1 305-16</inkml:trace>
  <inkml:trace contextRef="#ctx0" brushRef="#br0" timeOffset="60118.64">20332 14077 1656 0,'0'-1'0'0,"0"-5"0"0,0-4 0 0,0-2 0 0,0 1 0 0,0-1 0 0,0-4 0 0,0-1 0 0,2 2 0 0,-2-1 0 0,0 1 119 0,0-1-30 0,0 1-10 16,-4 2 102-16,-5 2-70 0,0 2-36 0,-5 2 247 15,-2 1-131-15,-2 5-80 0,-3 1-36 0,-2 0 296 16,0 2-166-16,-2 14-82 0,2 2-32 15,3 4 41-15,-1 5-132 0,2 0 0 16,5 2 0-16,2 2 0 0,5-3 0 0,5 0 0 16,2-6 0-16,0 1 0 0,2-1 0 0,9-3 0 15,4-6 0-15,4-1 0 0,3-6 0 0,4-5 0 16,1-1 0-16,-3-1 0 0,3-14-45 0,-4-3-171 16,-3-2 69-16,-1-3 59 0,-5 1 0 0,-2 2 57 15,-3-2-9-15,-3 1 1 0,-1 5 282 0,-3 1-141 16,0 6-71-16,1-2 287 0,-3 6-318 0,0 1 0 15,0 3 0-15,0-1 0 0,0 2 0 0,0 0 0 16,0 7 0-16,0 11 0 16,-3 2 0-16,3 3 0 0,0 0 0 0,0 0 0 15,0 6 0-15,0-9 0 0,5 2 0 0,2-1 0 16,0-3 0-16,0-4 0 0,4-1 0 0,-6-5 0 16,0-1-91-16,1-1-459 0,-3-4 256 0,-1-2 117 15,2 0 73-15,1 0-362 0,-2-6 212 0,-1-7 108 16,2-10 53-16,1-3-407 0,1-9 235 0</inkml:trace>
  <inkml:trace contextRef="#ctx0" brushRef="#br0" timeOffset="60509.49">20599 12338 2754 0,'-8'-13'0'0,"0"9"0"0,3 0 0 0,1 2 0 0,1 2 0 0,-1 0 0 0,2 0 0 0,-2 13 0 0,1 10 0 0,-2 9 0 0,0 6 133 16,-1 5 101-16,-3 2-98 0,-1 5-47 0,3-8-9 15,-4 11-9-15,2-7-31 0,1-12-1 0,0 2 27 16,1-6-17-16,0 2-9 0,0-11 0 0,4-2 53 16,-1-8-27-16,0-4-65 0,4-1-1 0,-1-4 0 15,1-2 0-15,0 0 0 0,0 0 0 0,0 0 0 16,3-2 0-16,10-5 0 0,6-3 0 0,4 3 0 15,0-1 0-15,2 2 0 0,-2 5 0 0,5-2 0 16,-7 3 0-16,1 0 0 16,-3 8 0-16,-1 5 0 0,-6 4 0 0,-3 7 0 15,-5 0 0-15,-4 3 0 0,0 2 0 0,-4-1 0 16,-10-1 0-16,-5-1 0 0,-3-3 0 0,-3-5 0 16,-5-6 0-16,0 0 0 0,0-7 0 0,0-2 0 15,2-3 0-15,1 0 0 0,4-6 0 0,3-9 0 16,7-2 0-16,0-8 0 0,9-1 0 0,4-2 0 15,0-2-94-15,11 4-483 0,12 2 258 16</inkml:trace>
  <inkml:trace contextRef="#ctx0" brushRef="#br0" timeOffset="61619.97">21895 13751 1251 0,'0'0'0'0,"0"-4"0"0,0 0 0 0,0-4 0 0,0-1 0 0,0-3 0 0,0-1 0 0,-2 0 0 0,2-3 0 0,0 1 0 0,-2-2 79 0,0-1 81 0,0 2-66 16,1-1-27-16,-1 0-1 0,-3 2 9 0,0-1 1 16,1 1-28-16,-1 3 83 0,-3-1-46 0,-2 2 0 15,1-1-47-15,-2 3 116 0,-2 2-48 0,-2 2-39 16,-2 1 1-16,-2 3 96 0,0 1-62 0,-5 0-32 15,5 5 9-15,-3 13 75 0,-1 0-57 0,3 8-30 16,-1 10 27-16,2 4-28 16,4-5 10-16,-2 14 54 0,6-5-46 0,-1 2 1 15,5-2-72-15,5-9-13 0,0 1 0 0,2-2 0 16,0-6 0-16,0-6 0 0,2-1 0 0,7-6 0 16,1-3 0-16,3-3 0 0,1-4 0 0,0-5 0 15,3 0 0-15,3-4 0 0,1-15 0 0,6-9 0 16,-3-1 0-16,3-11 0 0,0-2 0 15,0-7 0-15,-1-5 0 0,4-11 0 0,-3-1 0 16,-1-5 0-16,-1-7 0 0,-2-12 0 16,-2 17-230-16,0-9 6 0,-3 4 90 0,-2 11 47 15,-9 15-63-15,1 0 55 0,-7 15 19 0,1 1 73 16,-2 13-36-16,0 0 1 0,0 9-1 0,0 4 262 16,-2 5-140-16,-1 3-56 0,-3 2 415 0,-1 0-229 15,0 10-86-15,-2 14-127 0,2 6 0 0,-2 12 0 16,2 2 0-16,0 8 0 0,0 0 0 0,3 7 0 15,-1-1 0-15,1 9 0 16,3-3 0-16,-1 0 0 0,0 1 0 0,2 3 0 16,0-8 0-16,0 12 0 0,0-21 0 0,0 5 0 15,2-6 0-15,3-10 0 0,4 1 0 0,0-5 0 16,3-6 0-16,-3-5 0 0,-1-4 0 0,0-2 0 16,-1-6 0-16,-3-3 0 0,1-3 0 0,-1-2 0 15,-2-2 0-15,0-3 0 0,-1 0 0 0,4 0-114 16,-1 0-828-16,1-2 451 0,2-7 226 0</inkml:trace>
  <inkml:trace contextRef="#ctx0" brushRef="#br0" timeOffset="62414.74">22318 13521 2113 0,'-9'-6'0'0,"0"1"0"16,0-1 0-16,2 2 0 0,-1-5 0 0,2 2 0 0,2-1 0 0,3 3 0 0,1-4 0 0,0 2 0 0,0 0 385 0,5 2-173 0,9-1-86 0,2 2 160 0,3 1-114 15,1 2-71-15,7 1-31 0,-4 0 48 0,1 8-40 0,-4 3 1 16,-1 3-30-16,2 6 42 16,-4 0-40-16,-5 3-51 0,-5 3 0 0,-3 0 0 15,-3 3 0-15,-1 0 0 0,-1 0 0 0,-14-1 0 16,-2-2 0-16,-6 1 0 0,-2-4 0 0,-2-3 0 16,-3-4 0-16,0-1 0 0,0-4 0 0,3-1 0 15,4-5 0-15,1-4 0 0,2-1 0 0,2 0 0 16,6 0 0-16,3 0 0 0,2-6 0 0,3 0 0 15,4-1 0-15,0-4-150 16,2 2-102-16,14-1-614 0,6-3 419 0,2 2 203 16,4-4 103-16,4 0-498 0,6-5 300 0,-6 4 140 15</inkml:trace>
  <inkml:trace contextRef="#ctx0" brushRef="#br0" timeOffset="62606.49">22789 13369 3407 0,'5'-18'0'0,"-3"1"0"0,-2 5 0 0,-5 2 0 0,-10 3 0 0,-2 3 0 0,-4 3 0 0,-6 1 0 0,4 3 0 0,-4 12 0 0,-1 8 256 0,-2 7-113 16,5 4-53-16,4 4-55 0,7 3-35 0,6 1 0 15,8-2 0-15,0 12 0 0,6-6 0 0,15-3 0 16,6-3 0-16,10-3 0 0,4-3 0 0,3-7 0 16,7-4 0-16,4-9 0 0,9-1 0 0,0-8 0 15,-10-3 0-15,15-2 0 0,-8 0-1221 0,-9-2 564 0</inkml:trace>
  <inkml:trace contextRef="#ctx0" brushRef="#br0" timeOffset="66258.69">23893 13429 3091 0,'-3'0'0'0,"3"0"0"0,-2 0 0 0,2 1 0 0,0-1 0 0,2 5 0 0,10-1 0 0,8 0 0 0,-1-2 0 0,2-1 0 0,6 1 155 16,-6 0-58-16,3 0-17 0,-2-1 10 0,1 1-51 0,-2-2 0 0,-3 2-210 15,0 0 106-15,-2 0 52 0,0-2 35 0,-4 1-493 16,0 2 253-16,-3-3 50 15,-1 4-580-15,-1-2 355 0,-2 2 167 0,-2 1 98 16</inkml:trace>
  <inkml:trace contextRef="#ctx0" brushRef="#br0" timeOffset="66443.73">24077 13716 3291 0,'-11'7'0'0,"5"3"0"0,2-6 0 0,1-2 0 0,1 0 0 0,2-2 0 0,0 2 0 0,0-2 0 0,9 0 0 0,5 0 0 0,2 0 218 0,1 0-79 0,0 0 144 16,3 0-283-16,0 0 0 0,-2 0 0 0,1 0 0 16,-2 0 0-16,-2 2-303 0,-2-2 11 0,1 3 165 15,-3 1 84-15,1 0-355 0,-2 2 228 0,-1 1 9 16,0 1 85-16,-2-3-816 0</inkml:trace>
  <inkml:trace contextRef="#ctx0" brushRef="#br0" timeOffset="67582.05">24883 13525 1386 0,'-11'-7'0'0,"1"-3"0"0,3 3 0 0,-1-4 0 0,3-1 0 0,0 3 0 0,2-5 0 0,1 4 0 0,2-5 0 0,0 3 0 0,0-3 94 0,0 0-1 0,5 2-51 0,4-3 131 15,1 4-55-15,1-2-43 0,3 0-1 0,-3 6 139 16,1-2-86-16,-1 1 106 0,-2 4-85 16,2-2-58-16,1 5-1 0,-3-3 2 0,0 4 0 15,-1-2-49-15,1 2 10 0,-1 1 33 0,2 0-43 0,-3 0-1 16,-2 0 11-16,3 0-10 0,-2 0 10 16,0 0-11-16,-1 0-31 0,0 0 0 15,-1 0 32-15,0 0-49 0,-3 0 59 16,2 0-10-16,1 0-1 0,-2 0-24 0,0 0 23 15,-1 0-19-15,1 0 2 0,0 0 6 0,0 0-4 16,0 0-25-16,-2 0 0 0,0 0 0 0,0 0 0 0,0 0 0 16,0 0 0-16,0 0 0 15,0 0 0-15,0 0 0 0,0 0 0 0,0 0 0 0,0 0 0 0,0 0 0 16,0 0 0-16,0 0 0 16,0 0 0-16,0 0 0 0,1 0 0 0,1 0 0 15,0 0 0-15,-2 0 0 0,1 0 0 0,-1 0 0 16,3 0 0-16,-1 0 0 0,-2 0 0 15,1 0 0-15,2 0 0 0,-1 0 0 0,0 0 0 0,0 0 0 16,-1 0 0-16,1 1 0 0,0-1 0 16,4 0 0-16,-3 3 0 0,1-3 0 0,2 1 0 15,-2 1 0-15,1 1 0 0,3-2 0 0,-1 0 0 0,-2 4 0 16,4-1 0-16,-3-1 0 0,4 3 0 16,0 1 0-16,-1-1 0 0,2 1 0 0,1 1 0 0,2-1 0 15,2 3 0-15,0-2 0 16,5-3 0-16,-3 1 0 0,5 0 0 0,0-3 0 15,4-1 0-15,-1 0 0 0,-2-2 0 0,-5 0 0 16,4 0 0-16,-3 0 0 0,1 0 0 0,-4 0 0 16,-2-2 0-16,0-3 0 0,-2 1-223 15,-4-1 70-15,1 0 54 0,-5 2-168 0,1-1 114 0,-1 0 55 16,-3 0 28-16,0 2-465 0,0-1 252 0,0 2 120 16,-2 0-448-16,0 1 284 0</inkml:trace>
  <inkml:trace contextRef="#ctx0" brushRef="#br0" timeOffset="67795.08">25237 13358 2488 0,'-18'0'0'0,"1"0"0"0,1 0 0 0,0 0 0 0,5 1 0 0,2 4 0 0,1 2 0 0,2 2 0 0,3 6 0 0,1 4 0 0,2 6 204 0,0 1-82 0,0 2 149 15,0 4-104-15,0 2-68 16,0-1-29-16,0 3-56 0,0-2-1 0,0-2 29 15,0-6 10-15,0 6-315 0,2-5 152 0,3-8-453 16,1 2 303-16,2-3 150 0,-1-7 70 0,2-4-50 16,3-5-579-16,1-2 314 0,4-2-622 15,-2-14 920-15</inkml:trace>
  <inkml:trace contextRef="#ctx0" brushRef="#br0" timeOffset="67960.03">25354 13409 3210 0,'0'-8'0'0,"2"4"0"0,0 2 0 0,0 2 0 0,0 0 0 0,-2 8 0 0,1 9 0 0,2 9 0 0,-1 4 0 0,0 8 0 0,-2-2 205 0,0 14-87 0,0-2 166 0,0 4-170 16,-4-1-114-16,1-4 0 0,3-5 0 0,0 9 0 15,0-16 0-15,0 5-177 0,3-2-57 16,2-2 137-16,1-5 80 0,-1 1-818 0,3-3 426 16,-2-1-632-16</inkml:trace>
  <inkml:trace contextRef="#ctx0" brushRef="#br0" timeOffset="69293.5">27358 13264 1711 0,'-2'-6'0'0,"0"1"0"0,2-5 0 0,0-1 0 0,2 2 0 0,14-2 0 0,1-1 0 0,10-1 0 0,4 4 0 0,-1-1 0 0,2 3 85 0,3 3 76 0,-3 2-48 16,0 2-40-16,-4 0 0 0,-5 6 64 0,-2 7-47 15,-5 6 0-15,-7 0 4 0,-2 14-11 0,-5 1-40 16,-2 5 0-16,0 2 121 0,-9 1-61 0,0-4-19 16,-2 7-10-16,8-11 154 0,-4 1-93 0,7-3-45 15,0-4 141-15,0-6-205 0,12 3-26 0,6-8 0 16,9-2 0-16,6-7 0 0,9-3 0 0,-2-5 0 16,13 0 0-16,-2-2 0 15,-3-13 0-15,-1-1 0 0,-4-4 0 0,-12 2 0 16,2-1 0-16,-7 0 0 0,-8 5 0 0,-5-2 0 15,-3 1-319-15,-3 4 30 0,-6-4 86 0,-1 0 80 16,0 1-385-16,-1 0 233 0,-9 0 116 0,-2-4-215 16,4 1 171-16,-6-4 80 0,1-1 40 0</inkml:trace>
  <inkml:trace contextRef="#ctx0" brushRef="#br0" timeOffset="69519.25">28082 13050 2387 0,'-9'-7'0'0,"0"3"0"0,2 1 0 0,0 3 0 16,0 0 0-16,-6 0 0 0,5 12 0 0,-1 11 0 0,0 3 0 0,0 11 0 0,2 3 599 0,1-2-267 0,0 16-150 0,2-6-70 0,1 7 207 0,-1 1-319 15,2 3 0-15,-1 8 0 0,3-6 0 0,0 0 0 16,-2-8 0-16,2 3 0 0,-3-1 0 0,0-6 0 16,2-5 0-16,-4 0 0 15,1-9 0-15,-1 1 0 0,-2-5-307 0,5-6 42 16,-4-3 38-16,4-6 100 0,-1-4-391 0,2-7 238 15,1-1 108-15,0-2-369 0,0-2 250 0,0-2 123 16,8-11 61-16,5-8-273 0</inkml:trace>
  <inkml:trace contextRef="#ctx0" brushRef="#br0" timeOffset="69875.36">28622 13161 2443 0,'-5'-6'0'0,"-4"5"0"0,-1 1 0 0,-1 0 0 0,-3 0 0 0,-4 1 0 0,-2 14 0 0,2 3 0 0,1 6 0 0,2 5 0 0,3 3 110 0,-1 9-34 0,8-3 425 15,3 3-230-15,2-4-103 0,0 11 194 0,7-7-362 16,9 3 0-16,3-5 0 0,3-1 0 16,-1-6 0-16,3 1 0 0,1-3 0 0,-4-1 0 0,2-7-152 15,-6-4 94-15,3 0-588 0,-6-6 280 16,0-1 182-16,-3-6-8 0,-3-3-196 0,3-2 162 15,-2 0 97-15,-1-9-404 0</inkml:trace>
  <inkml:trace contextRef="#ctx0" brushRef="#br0" timeOffset="70067.16">28772 13352 3183 0,'-5'-4'0'0,"1"3"0"0,3-1 0 0,-1 0 0 0,2 0 0 0,0 0 0 0,2 0 0 0,11-1 0 0,10 2 0 0,0 0 0 0,1 1 126 15,6 0-47-15,-5 0-37 0,3 0 1 0,1 0-1 16,-5 0-221-16,-1 0 122 0,-5 0 44 0,0 0-575 16,-8 0 312-16,1 0 156 0,-6 0 79 0,-3 0-666 15,-2 0 322-15,0 0 171 0,0-3-143 0,-7-4 157 16,-4-8 79-16</inkml:trace>
  <inkml:trace contextRef="#ctx0" brushRef="#br0" timeOffset="70219.58">28968 13174 1700 0,'-15'-13'-1'0,"2"7"1"0,-2 5 0 0,1-2 0 0,1 3 0 0,1 3 0 0,1 9 0 0,-1 9 0 0,2 4 0 0,2 4 0 0,-4 5 240 0,6 3-89 0,-3 10 373 0,1-3-242 16,1 1-119-16,7-2-61 0,0 0 90 0,0-7-65 15,0 1-48-15,0-1-153 16,15-4 57-16,0-4 30 0,2-5 0 0,-2-6-493 0,3-4 255 0,4-5 134 16,-2-8-688-16,3 0 383 15,-1-8 110-15,-2-13 111 0</inkml:trace>
  <inkml:trace contextRef="#ctx0" brushRef="#br0" timeOffset="70424.98">29176 13165 3125 0,'10'-19'0'0,"0"5"0"0,2 4 0 0,-4 6 0 0,2 1 0 0,0 3 0 0,2 3 0 0,3 15 0 0,-4 7 0 0,1 2 0 0,-2 6 189 0,1 10-74 0,-4-2 281 16,-5 2-290-16,0 0-106 15,-2-1 0-15,0 9 0 0,-7-5 0 0,-6 0 0 16,-4-1 0-16,-3-2 0 0,-1-6 0 0,-6 9 0 15,-3-13 0-15,-5-3 0 0,-1-3 0 0,-1-3-85 16,3-7-142-16,-7 1 123 0,9-6-21 0,-4-1-507 16,0-5 295-16,3-2 148 0,-2-4 62 0,4 0-527 15,1-10 305-15</inkml:trace>
  <inkml:trace contextRef="#ctx0" brushRef="#br0" timeOffset="70753.13">28351 12575 2419 0,'-6'-22'0'0,"5"13"0"0,1 5 0 0,0-1 0 0,0 2 0 0,3-1 0 0,12 1 0 0,4 3 0 0,2 0 0 0,6 3 0 0,1 8 80 0,-2 4 0 15,1 2-27-15,-2 2-11 0,-5 2-45 0,-5 0 0 16,-4 2 46-16,-5 2-121 0,-6-3 71 0,0 8 19 15,-4-4 1-15,-13 1 15 0,-3-4 14 0,-1-1-26 16,1-7 30-16,-7 4 257 0,7-8-133 0,0 1-76 16,2-3 372-16,6-4-351 0,1-1-115 0,4-2 0 15,3 0 0-15,1-2 0 0,3 0 0 0,0 1 0 16,0-1 0-16,12 0 0 0,6 0 0 16,4 0 0-16,1 0 0 0,1 0 0 15,6-1 0-15,-2-3 0 0,2 0 0 0,0 1 0 16,0 1 0-16,1 1 0 0,4 1 0 0,-1 0 0 15,-1 3-737-15,7 9 327 0</inkml:trace>
  <inkml:trace contextRef="#ctx0" brushRef="#br0" timeOffset="73593.92">29786 13162 1729 0,'-8'-3'0'0,"-3"1"0"0,-2 2 0 0,1 0 0 0,-4 4 0 0,2 14 0 0,-4 3 0 0,3 7 0 0,1 4 0 0,1 2 0 0,1 0 321 0,7-3-145 0,3 1-66 16,2-3-33-16,0-1 185 0,8-4-110 0,14-1-43 15,3-3-11-15,5-3 65 0,8-3-60 0,3-5-30 16,-1-3 11-16,-3-4-30 0,11-2-10 0,-6 0 0 15,-3-6-34-15,-1-10 34 0,-2 0 0 0,-4-1-73 16,-2-4 30-16,-5-4 1 0,-2 2 42 0,-4-4-176 16,-4 1 84-16,-4-4 20 15,-3 0 23-15,-6 0-199 0,-2-4 103 0,0 2 26 0,0 0-86 16,-10 2 51-16,-5 4 46 0,-2 3-1 16,-1 8 46-16,-2 4-42 0,-5 3 23 0,4 8 218 15,-9 0-101-15,3 10-55 0,1 10 1 0,1 7 279 16,-4 9-152-16,12-2-50 0,-6 14-48 0,6 3 310 15,2 2-321-15,4 1-43 0,1 3 0 0,5-2 0 16,3 2 0-16,2-4 0 0,0-3 0 0,0-3 0 16,2-5 0-16,3-7 0 0,5 3 0 0,-3-4 0 15,1-5 0-15,-3 0-37 0,0-8-284 0,-2-6 159 16,-1-3-8-16,1-4-467 0,0-4 296 0,-1-4 148 16,3 0-329-16,4-21 245 15,7-14 116-15,-1-9 58 0</inkml:trace>
  <inkml:trace contextRef="#ctx0" brushRef="#br0" timeOffset="73748.06">30455 12725 2564 0,'4'-11'0'0,"-1"11"0"0,2 0 0 0,-3 5 0 0,1 6 0 0,0 2 0 0,-3 6 0 0,0 4 0 0,-8 3 0 0,2 8 0 0,-3 3 107 15,-4 5-13-15,11-8-1 0,-4 5-52 0,4-3 0 16,2 0-461-16,0-3 225 0,0 1 119 0,0-4 58 15,0-1-777-15</inkml:trace>
  <inkml:trace contextRef="#ctx0" brushRef="#br0" timeOffset="73953.57">30684 13059 2977 0,'0'-2'0'0,"0"2"0"0,-5 0 0 0,-9 14 0 0,-2 2 0 0,0 7 0 0,-5 9 0 0,3 4 0 0,-1 4 0 0,3 0 0 0,-3 7 133 0,4 2 489 0,2 0-423 16,3 0-199-16,7 0 0 0,3-4 0 0,0 0 0 16,8-10 0-16,10 7-38 0,1-14-207 15,4-2 143-15,2-7 72 0,2-4-703 0,-4-7 362 16,9-4 196-16,-4-4-54 0,-2 0-238 16,-1-15 213-16,-6-5 106 0</inkml:trace>
  <inkml:trace contextRef="#ctx0" brushRef="#br0" timeOffset="74112.62">30820 13403 2314 0,'-11'-17'0'0,"4"8"0"0,0 1 0 0,2 3 0 0,2 3 0 0,1-1 0 0,2 3 0 0,0 0 0 0,10 0 0 0,13 0 0 0,4 0 149 0,0 3-54 0,5 3 189 0,2-1-110 16,1 1-72-16,0 1-329 0,0-2 134 0,-1 1 67 0,-1-2 34 0,-6 0-497 16,-1 0 259-16,-4-3 136 15,-12 1 68-15,0 0-596 0,-8-2 291 0,1 0 133 16,-3-4-40-16,-3-15 99 0</inkml:trace>
  <inkml:trace contextRef="#ctx0" brushRef="#br0" timeOffset="74272.89">31091 13091 1819 0,'-14'-13'0'0,"0"10"0"0,0 3 0 0,3 3 0 0,-3 12 0 0,0 10 0 0,-1 3 0 0,2 13 0 0,-1 4 0 0,3 3 0 0,2 4 591 0,1 2-265 0,5-1-148 0,0-1 108 15,3-2-123-15,0-2-61 0,6-5-30 0,4-5-340 16,0-1 149-16,3-5 81 0,-4-9-488 0,1-1 284 15,1-9 142-15,-1-7 81 0,2-5-668 0,1-1 284 16,1-13 181-16,2-13 91 0,-4-11-73 0</inkml:trace>
  <inkml:trace contextRef="#ctx0" brushRef="#br0" timeOffset="74443.36">31248 13209 2154 0,'12'-27'0'0,"-2"10"0"0,3 6 0 0,1 3 0 0,0 4 0 0,-2 2 0 0,-1 2 0 0,3 6 0 0,-2 13 0 0,4 7 0 0,-7 4 456 0,-1 6-207 0,-6 7-104 15,0-2-51-15,-2-3 234 0,-3 12-149 0,-11-3-68 16,-6-2-62-16,-2-1-8 0,2-7 11 0,-8 4-11 16,3-7-303-16,2-8 152 0,1 0 76 15,0-4 37-15,4-8-616 0,1 0 314 16,1-5 81-16,7-2-280 0,4-4 229 0,5 0 113 0</inkml:trace>
  <inkml:trace contextRef="#ctx0" brushRef="#br0" timeOffset="75034.58">31746 13609 2752 0,'12'-18'0'0,"3"1"0"0,-2-10 0 0,-6-1 0 0,-5 2 0 0,-2 2 0 0,0 1 0 0,0 1 0 0,-7 3 0 0,-3 2 0 0,-5 4 169 0,-5 6-64 16,0 3 180-16,-6 4-127 0,1 0-58 0,-4 16 26 15,0 11-43-15,3 5 1 0,4 0-32 0,-4 12-35 16,12-2-17-16,5-8 0 0,5 5 0 0,1-1 0 15,3-5 0-15,0-2 0 0,10-5 0 0,1-7 0 16,5-2 0-16,-2-4 0 0,5-4 0 0,-1-7 0 16,5-2 0-16,-1 0 0 0,2-15 0 15,0-8 0-15,1-5 0 0,2-10-89 16,-1-3-8-16,-2-4 38 0,6-11-29 0,-5-1-9 16,3 3 10-16,4-17 9 0,-2 0-60 0,0-1 47 15,0 1 1-15,-7 7 49 0,-8 14-161 0,-5 14 86 16,-5 6 37-16,-2 1 350 0,-1 16-156 0,-2-1-78 15,0 11-50-15,-5 3 226 0,-11 10-109 0,-6 22-67 16,5 7 236-16,-8 18-133 0,4-5-21 0,-5 21-63 16,5-4-56-16,3 1 0 0,3 0 0 0,3-7 0 15,2 12 0-15,8-9 0 16,-1-13 0-16,3 3 0 0,0-7 0 0,0-13 0 16,10 0 0-16,3-9 0 0,-1-7 0 0,6-8 0 15,1-4 0-15,2-8 0 0,6 0 0 0,-1-10-16 16,11-15-366-16,-2-10 170 0,7-10 86 0,-6 2-145 15,9-22 121-15,-1-10 54 0,-3-3 27 0,5-1-193 16,-7 1 110-16,-6 13 45 0,-3 1 38 16,-13 18 29-16,-4 6-1 0,-6 5-1 0,-5 12 251 0,-2 9-135 15,0 1-53-15,-7 8-31 16,-9 5 755-16,-6 8-327 0,2 22-207 0,0 2-3 16,-5 17-49-16,3 8-159 0,4 0 0 0,2 2 0 15,5 2 0-15,8-6 0 0,-2 5 0 0,5-2 0 16,0-4 0-16,0-1 0 0,8-6 0 0,-1-11 0 15,3 1 0-15,0-7 0 0,-3-5 0 0,0-5 0 16,-3-1-64-16,-2-5-110 0,1-1-773 0,-3-4 453 16,0-5 226-16,-5 0-521 0</inkml:trace>
  <inkml:trace contextRef="#ctx0" brushRef="#br0" timeOffset="75192.38">31948 13518 3931 0,'-15'-27'0'0,"11"23"0"0,4 2 0 0,0-1 0 0,12 1 0 0,6-2 0 0,9 3 0 0,13-2 0 0,7 3 0 0,26 0 0 16,-3 0 0-16,13 0 0 0,9 0 0 0,-2 6 0 0,-10 0 0 15,28 1 0-15,-18 2 0 16,-17-1 0-16,5 3 0 0,-11 6-399 0</inkml:trace>
  <inkml:trace contextRef="#ctx0" brushRef="#br0" timeOffset="75335.81">33229 13729 404 0,'-20'-33'0'0,"10"33"0"0,10 5 0 0,13-1 0 0,-1-2 1190 0,-4-1-575 0,-8 5-287 0</inkml:trace>
  <inkml:trace contextRef="#ctx0" brushRef="#br0" timeOffset="76157.57">26639 12659 1700 0,'6'-27'0'0,"-1"-5"0"0,-1-3 0 0,-2 2 0 0,0-1 0 0,-1 0 0 0,-1 2 0 0,0 5 0 0,0-5 0 0,0 9 0 0,-3 3 142 0,-7 2-50 16,3 6-26-16,-3 2 208 0,-3 2-122 0,1 6-56 15,0 0-28-15,-4 2 185 0,2 0-106 0,-2 13-43 16,0 6-37-16,1 6 209 0,-2 1-117 0,0 9-60 16,2 3 133-16,4-1-228 0,-6 14-4 15,5-2 0-15,2 4 0 0,2 1 0 16,2 4 0-16,2 2 0 0,4 10 0 0,0-3 0 16,0 3 0-16,2 4 0 0,6-4 0 0,0-5 0 15,2 15 0-15,0-10 0 0,0 1 0 0,-3 2 0 16,-1-2 0-16,-4-5 0 0,5 11 0 0,-4-9 0 15,-2-4 0-15,-1-11 0 0,0 5 0 0,0-6 0 16,0-1 0-16,-4-4 0 0,-5-2 0 0,-4-5 0 16,-1-5 0-16,-6-3 0 0,-1-4 0 0,-5-3 0 15,-1-7 0-15,-3-4 0 16,-2-3 0-16,0-6 0 0,-1-1 0 0,-3-4 0 16,2 0 0-16,3 0 0 0,1-9 0 0,-1-4 0 15,7-4 0-15,3 0 0 0,6 0 0 0,4-2 0 16,3 0 0-16,6-1-144 0,2 0-252 15,0-1 178-15,13 3-579 0,10 1 379 16,3-1 178-16,6 1-186 0,6 2 193 16,2 2 97-16,-3 1 47 0</inkml:trace>
  <inkml:trace contextRef="#ctx0" brushRef="#br0" timeOffset="76427.86">26806 13968 3478 0,'-9'-5'0'0,"3"3"0"0,6 2 0 0,0 0 0 0,0 0 0 0,0 0 0 0,0 0 0 0,6 0 0 0,13 0 0 0,3 0 0 0,6 0 95 0,2 2 263 0,4 1-358 0,0 1 0 15,-1 2 0-15,2-3 0 0,-3 4 0 0,-2-4 0 16,-8 0 0-16,8 1 0 0,-9 0 0 0,-2 0-612 15,-3-2 310-15,-4 1 171 0,-2 0-43 16,-3 0-302-16,-4-3 218 0,-1 0 109 0,-2 0 54 16,0 0-438-16,0-8 237 0,-4-13 132 15,-1-6-226-15,-1-11 194 0,1-1 99 0</inkml:trace>
  <inkml:trace contextRef="#ctx0" brushRef="#br0" timeOffset="76750.39">27169 13733 2209 0,'-13'-15'0'0,"-1"8"0"0,1 1 0 0,0 4 0 15,4 0 0-15,-2 2 0 0,2 0 0 0,-1 12 0 0,2 10 0 0,1 7 0 0,-1 8 258 0,2 7-109 0,2 2-45 0,1 3 453 0,1 3-259 16,2 1-128-16,0-1 16 0,0-1-186 16,0-8 0-16,4 9 0 0,7-11 0 0,-1-7 0 0,3-1 0 15,0-3 0-15,1-7 0 16,6-1 0-16,-6-8 0 0,5-3-618 0,0-4 293 16,2-5 78-16,2-2 124 0,1 0-723 0,-4-9 403 15,1-10 202-15,-2-3-323 0,-4-5 282 0,-5 5 136 16,6-5 78-16,-2 5 40 0,2 1 28 0,1 3 0 15,-5 2 0-15,-7-1 0 0,-2 7 0 0,1 1 0 16,-1 4 345-16,0 2-213 0,-3 1-85 0,2 0-54 16,-2 2 890-16,0 0-374 0,0 7-234 0,0 7 350 15,3 4-292-15,-3 4-137 16,0 6-82-16,0 1 216 0,0 1-181 0,0-1-149 16,0 0 0-16,0-4 0 0,0 5-94 0,0-10 66 15,0 1-309-15,0-2 188 0,0-2 94 0,0-2 58 16,0-2-852-16,0 0 308 0,-8 0 253 0,-5-7-456 15,-4-5 353-15</inkml:trace>
  <inkml:trace contextRef="#ctx0" brushRef="#br0" timeOffset="77084.19">26646 12389 2658 0,'0'-11'0'0,"4"11"0"0,5 0 0 0,5 0 0 0,0 0 0 16,2 0 0-16,5 0 0 0,1 0 0 0,2 0 0 0,-1 0 0 0,7 0 272 0,-2 1-115 0,3 3-55 0,0 0-31 0,-4 0 10 0,5 1-39 16,-4 1-335-16,-4 0 168 0,-4-3 82 0,0 5-227 15,-5-3 166-15,-2 0 67 16,-4 0 40-16,-2 0-664 0,-6-1 323 0,2 0 77 16,-3-4 100-16,0 0-265 0,-3 0 193 0</inkml:trace>
  <inkml:trace contextRef="#ctx0" brushRef="#br0" timeOffset="77279.53">26919 12099 2398 0,'-10'0'0'0,"1"6"0"0,3 9 0 16,-1 8 0-16,2 1 0 0,1 8 0 0,0 6 0 0,0 11 0 0,0 1 0 0,-1 7 0 0,5 0 116 0,-2 0 346 0,2 0-200 0,0-3-115 0,0-3-53 0,0-5-10 15,2-3 0-15,9-7-43 0,0 2 11 0,0-6-225 16,4-4 108-16,-2-4 52 0,1-8-503 0,1-1 279 15,0-8 149-15,2-3 60 0,0-4-774 16,1-3 382-16,1-12 185 0,-2-7-315 16,-2-6 244-16,-3-11 137 0</inkml:trace>
  <inkml:trace contextRef="#ctx0" brushRef="#br0" timeOffset="77523.03">27104 12654 2124 0,'-8'-12'0'0,"-1"6"0"0,1 3 0 0,2 2 0 0,2-2 0 0,1 2 0 0,1-1 0 0,2 2 0 0,0 0 0 0,2 0 0 0,6 7 92 0,5 4 109 0,-3 2-80 0,1 2-30 15,1 3-10-15,-3 2 110 0,0 0-76 0,-5 7-36 16,-2-2-1-16,-2-4-83 0,0 6 18 0,-7-3-21 16,-6-3 49-16,1-1 0 15,-3-3 0-15,-1 1 177 0,4-3-93 16,-3-6 167-16,7-1-292 0,1-3 0 0,2-1 0 16,1-2 0-16,4-2 0 15,0 0 0-15,0 0 0 0,6 0 0 0,15 0 0 0,3-2 0 0,7-7 0 0,3 1 0 16,7-3 0-16,-1 1 0 15,-6 5 0-15,3-1 0 0,-1 3-253 0,0 2-1110 0,-2 1 661 16,-4 0 330-16,-10 7 166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定积分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2" name="29-旋转体的体积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6992" y="828078"/>
            <a:ext cx="5682727" cy="52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3" name="29-圆盘法求旋转体体积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198" y="746234"/>
            <a:ext cx="7530353" cy="53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0" y="1105228"/>
                <a:ext cx="10385754" cy="1455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体积微元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𝒅𝒙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𝝅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𝒅𝒙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105228"/>
                <a:ext cx="10385754" cy="1455142"/>
              </a:xfrm>
              <a:prstGeom prst="rect">
                <a:avLst/>
              </a:prstGeom>
              <a:blipFill rotWithShape="1">
                <a:blip r:embed="rId2"/>
                <a:stretch>
                  <a:fillRect l="-1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0" y="3215520"/>
                <a:ext cx="10385754" cy="2224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上积分，得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𝝅</m:t>
                      </m:r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215520"/>
                <a:ext cx="10385754" cy="2224583"/>
              </a:xfrm>
              <a:prstGeom prst="rect">
                <a:avLst/>
              </a:prstGeom>
              <a:blipFill rotWithShape="1">
                <a:blip r:embed="rId3"/>
                <a:stretch>
                  <a:fillRect l="-1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D7C76D1-BCFB-45BF-A656-5507BFD83144}"/>
                  </a:ext>
                </a:extLst>
              </p14:cNvPr>
              <p14:cNvContentPartPr/>
              <p14:nvPr/>
            </p14:nvContentPartPr>
            <p14:xfrm>
              <a:off x="2870640" y="2492640"/>
              <a:ext cx="7784640" cy="3628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D7C76D1-BCFB-45BF-A656-5507BFD831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1280" y="2483280"/>
                <a:ext cx="780336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0" y="1105228"/>
                <a:ext cx="10385754" cy="143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由连续曲线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直线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轴所围曲边梯形绕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轴旋转一周而成旋转体的体积是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是多少？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105228"/>
                <a:ext cx="10385754" cy="1431289"/>
              </a:xfrm>
              <a:prstGeom prst="rect">
                <a:avLst/>
              </a:prstGeom>
              <a:blipFill rotWithShape="1">
                <a:blip r:embed="rId2"/>
                <a:stretch>
                  <a:fillRect l="-1526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0" y="3215520"/>
                <a:ext cx="10385754" cy="1556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𝝅</m:t>
                      </m:r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215520"/>
                <a:ext cx="10385754" cy="15568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F9B2F9B-3069-49A1-9BD8-8AED591B50AA}"/>
                  </a:ext>
                </a:extLst>
              </p14:cNvPr>
              <p14:cNvContentPartPr/>
              <p14:nvPr/>
            </p14:nvContentPartPr>
            <p14:xfrm>
              <a:off x="731520" y="2528640"/>
              <a:ext cx="7068240" cy="2041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F9B2F9B-3069-49A1-9BD8-8AED591B50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160" y="2519280"/>
                <a:ext cx="7086960" cy="20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96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387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所围图形分别绕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轴所得旋转体的体积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387175"/>
              </a:xfrm>
              <a:prstGeom prst="rect">
                <a:avLst/>
              </a:prstGeom>
              <a:blipFill rotWithShape="1">
                <a:blip r:embed="rId2"/>
                <a:stretch>
                  <a:fillRect l="-1499" t="-877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894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894091"/>
              </a:xfrm>
              <a:prstGeom prst="rect">
                <a:avLst/>
              </a:prstGeom>
              <a:blipFill rotWithShape="1">
                <a:blip r:embed="rId3"/>
                <a:stretch>
                  <a:fillRect l="-1477" b="-5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BC76DA-9F11-4D48-A995-203467777FBD}"/>
                  </a:ext>
                </a:extLst>
              </p14:cNvPr>
              <p14:cNvContentPartPr/>
              <p14:nvPr/>
            </p14:nvContentPartPr>
            <p14:xfrm>
              <a:off x="332640" y="496080"/>
              <a:ext cx="10148040" cy="5297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BC76DA-9F11-4D48-A995-203467777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280" y="486720"/>
                <a:ext cx="10166760" cy="53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34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752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轴所得旋转体的体积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752980"/>
              </a:xfrm>
              <a:prstGeom prst="rect">
                <a:avLst/>
              </a:prstGeom>
              <a:blipFill>
                <a:blip r:embed="rId2"/>
                <a:stretch>
                  <a:fillRect l="-1499" r="-865" b="-6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96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962186"/>
              </a:xfrm>
              <a:prstGeom prst="rect">
                <a:avLst/>
              </a:prstGeom>
              <a:blipFill rotWithShape="1">
                <a:blip r:embed="rId3"/>
                <a:stretch>
                  <a:fillRect l="-1477"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CD13B2-AADE-468B-87DD-53AF8D9F958E}"/>
                  </a:ext>
                </a:extLst>
              </p14:cNvPr>
              <p14:cNvContentPartPr/>
              <p14:nvPr/>
            </p14:nvContentPartPr>
            <p14:xfrm>
              <a:off x="505800" y="485280"/>
              <a:ext cx="10749960" cy="4848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CD13B2-AADE-468B-87DD-53AF8D9F95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440" y="475920"/>
                <a:ext cx="10768680" cy="48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791244"/>
                <a:ext cx="10260399" cy="338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由参数方程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 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&amp;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确定，而且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zh-CN" altLang="en-US" sz="3200" b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91244"/>
                <a:ext cx="10260399" cy="3380477"/>
              </a:xfrm>
              <a:prstGeom prst="rect">
                <a:avLst/>
              </a:prstGeom>
              <a:blipFill>
                <a:blip r:embed="rId2"/>
                <a:stretch>
                  <a:fillRect l="-1545" b="-5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1" y="4240743"/>
                <a:ext cx="9930199" cy="2273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（设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）则</a:t>
                </a:r>
                <a:endParaRPr lang="en-US" altLang="zh-CN" sz="3200" b="1" kern="0" dirty="0">
                  <a:solidFill>
                    <a:srgbClr val="676661"/>
                  </a:solidFill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𝝅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𝝍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𝝋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240743"/>
                <a:ext cx="9930199" cy="2273443"/>
              </a:xfrm>
              <a:prstGeom prst="rect">
                <a:avLst/>
              </a:prstGeom>
              <a:blipFill>
                <a:blip r:embed="rId3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5A1D09-5204-4AC3-8576-39F2BE7903BF}"/>
                  </a:ext>
                </a:extLst>
              </p14:cNvPr>
              <p14:cNvContentPartPr/>
              <p14:nvPr/>
            </p14:nvContentPartPr>
            <p14:xfrm>
              <a:off x="1321920" y="3466800"/>
              <a:ext cx="10641960" cy="1830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5A1D09-5204-4AC3-8576-39F2BE790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560" y="3457440"/>
                <a:ext cx="10660680" cy="18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3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752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轴所得旋转体的体积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752980"/>
              </a:xfrm>
              <a:prstGeom prst="rect">
                <a:avLst/>
              </a:prstGeom>
              <a:blipFill>
                <a:blip r:embed="rId2"/>
                <a:stretch>
                  <a:fillRect l="-1499" r="-865" b="-6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96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962186"/>
              </a:xfrm>
              <a:prstGeom prst="rect">
                <a:avLst/>
              </a:prstGeom>
              <a:blipFill rotWithShape="1">
                <a:blip r:embed="rId3"/>
                <a:stretch>
                  <a:fillRect l="-1477"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BAF48FB-D814-4DF9-90A5-C45533286D40}"/>
                  </a:ext>
                </a:extLst>
              </p14:cNvPr>
              <p14:cNvContentPartPr/>
              <p14:nvPr/>
            </p14:nvContentPartPr>
            <p14:xfrm>
              <a:off x="546840" y="1815840"/>
              <a:ext cx="11075400" cy="4266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BAF48FB-D814-4DF9-90A5-C45533286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480" y="1806480"/>
                <a:ext cx="11094120" cy="42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7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918255"/>
                <a:ext cx="11007703" cy="891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上的定积分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18255"/>
                <a:ext cx="11007703" cy="891206"/>
              </a:xfrm>
              <a:prstGeom prst="rect">
                <a:avLst/>
              </a:prstGeom>
              <a:blipFill>
                <a:blip r:embed="rId2"/>
                <a:stretch>
                  <a:fillRect l="-1382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1817275"/>
                <a:ext cx="11007703" cy="4587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in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为大于</m:t>
                              </m:r>
                              <m:r>
                                <a:rPr lang="zh-CN" altLang="en-US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的正奇数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num>
                                <m:den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为正偶数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817275"/>
                <a:ext cx="11007703" cy="4587025"/>
              </a:xfrm>
              <a:prstGeom prst="rect">
                <a:avLst/>
              </a:prstGeom>
              <a:blipFill>
                <a:blip r:embed="rId3"/>
                <a:stretch>
                  <a:fillRect t="-34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9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791244"/>
                <a:ext cx="10260399" cy="28774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如果旋转体是由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𝜶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𝜷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所围平面图形绕极轴旋转一周所成，则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极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𝝅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𝟑</m:t>
                          </m:r>
                        </m:den>
                      </m:f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91244"/>
                <a:ext cx="10260399" cy="2877454"/>
              </a:xfrm>
              <a:prstGeom prst="rect">
                <a:avLst/>
              </a:prstGeom>
              <a:blipFill rotWithShape="1"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A4F2CB8-F20F-4879-8A34-0704501C1A1C}"/>
                  </a:ext>
                </a:extLst>
              </p14:cNvPr>
              <p14:cNvContentPartPr/>
              <p14:nvPr/>
            </p14:nvContentPartPr>
            <p14:xfrm>
              <a:off x="1143360" y="2012040"/>
              <a:ext cx="7576560" cy="3172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A4F2CB8-F20F-4879-8A34-0704501C1A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000" y="2002680"/>
                <a:ext cx="7595280" cy="31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02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2" y="1245226"/>
            <a:ext cx="1100770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微元法；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平面图形的面积：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直角坐标情形；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参数方程情形；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极坐标情形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04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25" y="957431"/>
            <a:ext cx="9692640" cy="55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0" y="746234"/>
            <a:ext cx="1100770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薄壳法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9" y="1499585"/>
                <a:ext cx="10385755" cy="1391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设由连续曲线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i="0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直线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轴所围曲边梯形绕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轴旋转一周而成旋转体的体积是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499585"/>
                <a:ext cx="10385755" cy="1391022"/>
              </a:xfrm>
              <a:prstGeom prst="rect">
                <a:avLst/>
              </a:prstGeom>
              <a:blipFill rotWithShape="1">
                <a:blip r:embed="rId2"/>
                <a:stretch>
                  <a:fillRect l="-1526" b="-10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D2FB34-98C7-488B-887B-B7BCBD9EE723}"/>
                  </a:ext>
                </a:extLst>
              </p14:cNvPr>
              <p14:cNvContentPartPr/>
              <p14:nvPr/>
            </p14:nvContentPartPr>
            <p14:xfrm>
              <a:off x="1972080" y="102600"/>
              <a:ext cx="10021680" cy="4838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D2FB34-98C7-488B-887B-B7BCBD9EE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2720" y="93240"/>
                <a:ext cx="10040400" cy="48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2" name="29-壳法旋转体体积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0324" y="746234"/>
            <a:ext cx="5948979" cy="56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3" name="29-壳法旋转体体积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6375" y="1232344"/>
            <a:ext cx="8896575" cy="46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2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2" name="29-壳法旋转体体积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9874" y="1075765"/>
            <a:ext cx="9332926" cy="49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0" y="1037482"/>
                <a:ext cx="10385754" cy="1477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体积微元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𝝅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)|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𝒅𝒙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037482"/>
                <a:ext cx="10385754" cy="1477136"/>
              </a:xfrm>
              <a:prstGeom prst="rect">
                <a:avLst/>
              </a:prstGeom>
              <a:blipFill rotWithShape="1">
                <a:blip r:embed="rId2"/>
                <a:stretch>
                  <a:fillRect l="-1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0" y="3215520"/>
                <a:ext cx="10385754" cy="2255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上积分，得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𝝅</m:t>
                      </m:r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)|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215520"/>
                <a:ext cx="10385754" cy="2255617"/>
              </a:xfrm>
              <a:prstGeom prst="rect">
                <a:avLst/>
              </a:prstGeom>
              <a:blipFill rotWithShape="1">
                <a:blip r:embed="rId3"/>
                <a:stretch>
                  <a:fillRect l="-1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CEC57FC-FD7E-4263-9A44-F7C58A672A36}"/>
              </a:ext>
            </a:extLst>
          </p:cNvPr>
          <p:cNvSpPr/>
          <p:nvPr/>
        </p:nvSpPr>
        <p:spPr>
          <a:xfrm>
            <a:off x="877500" y="5688535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可以借助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A4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纸来进行理解！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08A597F-742D-4CCB-8657-1B5A26AF0996}"/>
                  </a:ext>
                </a:extLst>
              </p14:cNvPr>
              <p14:cNvContentPartPr/>
              <p14:nvPr/>
            </p14:nvContentPartPr>
            <p14:xfrm>
              <a:off x="4225320" y="889200"/>
              <a:ext cx="4409640" cy="461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08A597F-742D-4CCB-8657-1B5A26AF0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5960" y="879840"/>
                <a:ext cx="4428360" cy="46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轴所围图形分别绕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轴所得旋转体的体积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99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1109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1109791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9836DA-4B74-4483-A082-412CA85E7724}"/>
                  </a:ext>
                </a:extLst>
              </p14:cNvPr>
              <p14:cNvContentPartPr/>
              <p14:nvPr/>
            </p14:nvContentPartPr>
            <p14:xfrm>
              <a:off x="131040" y="142560"/>
              <a:ext cx="12028320" cy="6669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9836DA-4B74-4483-A082-412CA85E77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80" y="133200"/>
                <a:ext cx="12047040" cy="66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6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752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补充题：求椭圆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所围图形绕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轴所得旋转体的体积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752980"/>
              </a:xfrm>
              <a:prstGeom prst="rect">
                <a:avLst/>
              </a:prstGeom>
              <a:blipFill>
                <a:blip r:embed="rId2"/>
                <a:stretch>
                  <a:fillRect l="-1499" b="-6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962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962186"/>
              </a:xfrm>
              <a:prstGeom prst="rect">
                <a:avLst/>
              </a:prstGeom>
              <a:blipFill rotWithShape="1">
                <a:blip r:embed="rId3"/>
                <a:stretch>
                  <a:fillRect l="-1477"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0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323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平面图形的面积：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极坐标情形；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旋转体的体积：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切片法；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薄壳法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2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D5662F24-7242-46DE-A98F-C03E9897C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2887903"/>
                  </p:ext>
                </p:extLst>
              </p:nvPr>
            </p:nvGraphicFramePr>
            <p:xfrm>
              <a:off x="752951" y="942978"/>
              <a:ext cx="10686097" cy="4972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8697">
                      <a:extLst>
                        <a:ext uri="{9D8B030D-6E8A-4147-A177-3AD203B41FA5}">
                          <a16:colId xmlns:a16="http://schemas.microsoft.com/office/drawing/2014/main" val="2691727100"/>
                        </a:ext>
                      </a:extLst>
                    </a:gridCol>
                    <a:gridCol w="2678875">
                      <a:extLst>
                        <a:ext uri="{9D8B030D-6E8A-4147-A177-3AD203B41FA5}">
                          <a16:colId xmlns:a16="http://schemas.microsoft.com/office/drawing/2014/main" val="3179769987"/>
                        </a:ext>
                      </a:extLst>
                    </a:gridCol>
                    <a:gridCol w="2947607">
                      <a:extLst>
                        <a:ext uri="{9D8B030D-6E8A-4147-A177-3AD203B41FA5}">
                          <a16:colId xmlns:a16="http://schemas.microsoft.com/office/drawing/2014/main" val="942556346"/>
                        </a:ext>
                      </a:extLst>
                    </a:gridCol>
                    <a:gridCol w="3280918">
                      <a:extLst>
                        <a:ext uri="{9D8B030D-6E8A-4147-A177-3AD203B41FA5}">
                          <a16:colId xmlns:a16="http://schemas.microsoft.com/office/drawing/2014/main" val="2771803505"/>
                        </a:ext>
                      </a:extLst>
                    </a:gridCol>
                  </a:tblGrid>
                  <a:tr h="116954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直角坐标情形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参数方程情形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𝝋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𝝍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极坐标情形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462225"/>
                      </a:ext>
                    </a:extLst>
                  </a:tr>
                  <a:tr h="1153689">
                    <a:tc>
                      <a:txBody>
                        <a:bodyPr/>
                        <a:lstStyle/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平面图形的</a:t>
                          </a:r>
                          <a:endParaRPr lang="en-US" altLang="zh-CN" sz="20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面积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𝒃</m:t>
                                    </m:r>
                                  </m:sup>
                                  <m:e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𝝍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𝝋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den>
                                </m:f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𝜶</m:t>
                                    </m:r>
                                  </m:sub>
                                  <m:sup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𝜷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 dirty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𝜽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980475"/>
                      </a:ext>
                    </a:extLst>
                  </a:tr>
                  <a:tr h="1071342">
                    <a:tc>
                      <a:txBody>
                        <a:bodyPr/>
                        <a:lstStyle/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旋转体的体积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（切片法）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zh-CN" altLang="en-US" sz="20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𝝅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𝒃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𝒅𝒙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zh-CN" altLang="en-US" sz="20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𝝅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𝝍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𝝋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71108"/>
                      </a:ext>
                    </a:extLst>
                  </a:tr>
                  <a:tr h="7510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旋转体的体积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（薄壳法）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  <m:r>
                                  <a:rPr lang="zh-CN" altLang="en-US" sz="20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𝝅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𝒃</m:t>
                                    </m:r>
                                  </m:sup>
                                  <m:e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𝒇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)|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𝒅𝒙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05288"/>
                      </a:ext>
                    </a:extLst>
                  </a:tr>
                  <a:tr h="7510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旋转体的体积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zh-CN" altLang="en-US" sz="2000" b="1" kern="0" dirty="0" smtClean="0">
                                      <a:solidFill>
                                        <a:srgbClr val="676661"/>
                                      </a:solidFill>
                                      <a:latin typeface="微软雅黑" panose="020B0503020204020204" pitchFamily="34" charset="-122"/>
                                      <a:ea typeface="微软雅黑" panose="020B0503020204020204" pitchFamily="34" charset="-122"/>
                                    </a:rPr>
                                    <m:t>极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（极坐标）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zh-CN" altLang="en-US" sz="2000" b="1" kern="0" dirty="0">
                                        <a:solidFill>
                                          <a:srgbClr val="676661"/>
                                        </a:solidFill>
                                        <a:latin typeface="微软雅黑" panose="020B0503020204020204" pitchFamily="34" charset="-122"/>
                                        <a:ea typeface="微软雅黑" panose="020B0503020204020204" pitchFamily="34" charset="-122"/>
                                      </a:rPr>
                                      <m:t>极</m:t>
                                    </m:r>
                                  </m:sub>
                                </m:sSub>
                                <m:r>
                                  <a:rPr lang="en-US" altLang="zh-CN" sz="20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𝟑</m:t>
                                    </m:r>
                                  </m:den>
                                </m:f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𝜶</m:t>
                                    </m:r>
                                  </m:sub>
                                  <m:sup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𝜷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𝜽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0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zh-CN" altLang="en-US" sz="2000" b="0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𝜽</m:t>
                                        </m:r>
                                      </m:e>
                                    </m:func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𝜽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174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D5662F24-7242-46DE-A98F-C03E9897C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2887903"/>
                  </p:ext>
                </p:extLst>
              </p:nvPr>
            </p:nvGraphicFramePr>
            <p:xfrm>
              <a:off x="752951" y="942978"/>
              <a:ext cx="10686097" cy="4972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8697">
                      <a:extLst>
                        <a:ext uri="{9D8B030D-6E8A-4147-A177-3AD203B41FA5}">
                          <a16:colId xmlns:a16="http://schemas.microsoft.com/office/drawing/2014/main" val="2691727100"/>
                        </a:ext>
                      </a:extLst>
                    </a:gridCol>
                    <a:gridCol w="2678875">
                      <a:extLst>
                        <a:ext uri="{9D8B030D-6E8A-4147-A177-3AD203B41FA5}">
                          <a16:colId xmlns:a16="http://schemas.microsoft.com/office/drawing/2014/main" val="3179769987"/>
                        </a:ext>
                      </a:extLst>
                    </a:gridCol>
                    <a:gridCol w="2947607">
                      <a:extLst>
                        <a:ext uri="{9D8B030D-6E8A-4147-A177-3AD203B41FA5}">
                          <a16:colId xmlns:a16="http://schemas.microsoft.com/office/drawing/2014/main" val="942556346"/>
                        </a:ext>
                      </a:extLst>
                    </a:gridCol>
                    <a:gridCol w="3280918">
                      <a:extLst>
                        <a:ext uri="{9D8B030D-6E8A-4147-A177-3AD203B41FA5}">
                          <a16:colId xmlns:a16="http://schemas.microsoft.com/office/drawing/2014/main" val="2771803505"/>
                        </a:ext>
                      </a:extLst>
                    </a:gridCol>
                  </a:tblGrid>
                  <a:tr h="116954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2604" r="-233182" b="-3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2604" r="-112422" b="-3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2604" r="-742" b="-33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462225"/>
                      </a:ext>
                    </a:extLst>
                  </a:tr>
                  <a:tr h="115368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2" t="-103684" r="-502055" b="-2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103684" r="-233182" b="-2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103684" r="-112422" b="-23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103684" r="-742" b="-23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980475"/>
                      </a:ext>
                    </a:extLst>
                  </a:tr>
                  <a:tr h="10713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2" t="-219886" r="-502055" b="-1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219886" r="-233182" b="-1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219886" r="-112422" b="-1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71108"/>
                      </a:ext>
                    </a:extLst>
                  </a:tr>
                  <a:tr h="7887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2" t="-436434" r="-502055" b="-110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436434" r="-233182" b="-110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05288"/>
                      </a:ext>
                    </a:extLst>
                  </a:tr>
                  <a:tr h="7886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2" t="-532308" r="-50205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532308" r="-742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743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6337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D5662F24-7242-46DE-A98F-C03E9897C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347650"/>
                  </p:ext>
                </p:extLst>
              </p:nvPr>
            </p:nvGraphicFramePr>
            <p:xfrm>
              <a:off x="752951" y="942978"/>
              <a:ext cx="10686097" cy="2323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8697">
                      <a:extLst>
                        <a:ext uri="{9D8B030D-6E8A-4147-A177-3AD203B41FA5}">
                          <a16:colId xmlns:a16="http://schemas.microsoft.com/office/drawing/2014/main" val="2691727100"/>
                        </a:ext>
                      </a:extLst>
                    </a:gridCol>
                    <a:gridCol w="2678875">
                      <a:extLst>
                        <a:ext uri="{9D8B030D-6E8A-4147-A177-3AD203B41FA5}">
                          <a16:colId xmlns:a16="http://schemas.microsoft.com/office/drawing/2014/main" val="3179769987"/>
                        </a:ext>
                      </a:extLst>
                    </a:gridCol>
                    <a:gridCol w="2947607">
                      <a:extLst>
                        <a:ext uri="{9D8B030D-6E8A-4147-A177-3AD203B41FA5}">
                          <a16:colId xmlns:a16="http://schemas.microsoft.com/office/drawing/2014/main" val="942556346"/>
                        </a:ext>
                      </a:extLst>
                    </a:gridCol>
                    <a:gridCol w="3280918">
                      <a:extLst>
                        <a:ext uri="{9D8B030D-6E8A-4147-A177-3AD203B41FA5}">
                          <a16:colId xmlns:a16="http://schemas.microsoft.com/office/drawing/2014/main" val="2771803505"/>
                        </a:ext>
                      </a:extLst>
                    </a:gridCol>
                  </a:tblGrid>
                  <a:tr h="116954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直角坐标情形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参数方程情形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𝝋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𝝍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极坐标情形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462225"/>
                      </a:ext>
                    </a:extLst>
                  </a:tr>
                  <a:tr h="1153689">
                    <a:tc>
                      <a:txBody>
                        <a:bodyPr/>
                        <a:lstStyle/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平面图形的</a:t>
                          </a:r>
                          <a:endParaRPr lang="en-US" altLang="zh-CN" sz="20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面积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𝒃</m:t>
                                    </m:r>
                                  </m:sup>
                                  <m:e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𝝍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𝝋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den>
                                </m:f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𝜶</m:t>
                                    </m:r>
                                  </m:sub>
                                  <m:sup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𝜷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 dirty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𝜽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98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D5662F24-7242-46DE-A98F-C03E9897C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347650"/>
                  </p:ext>
                </p:extLst>
              </p:nvPr>
            </p:nvGraphicFramePr>
            <p:xfrm>
              <a:off x="752951" y="942978"/>
              <a:ext cx="10686097" cy="2323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8697">
                      <a:extLst>
                        <a:ext uri="{9D8B030D-6E8A-4147-A177-3AD203B41FA5}">
                          <a16:colId xmlns:a16="http://schemas.microsoft.com/office/drawing/2014/main" val="2691727100"/>
                        </a:ext>
                      </a:extLst>
                    </a:gridCol>
                    <a:gridCol w="2678875">
                      <a:extLst>
                        <a:ext uri="{9D8B030D-6E8A-4147-A177-3AD203B41FA5}">
                          <a16:colId xmlns:a16="http://schemas.microsoft.com/office/drawing/2014/main" val="3179769987"/>
                        </a:ext>
                      </a:extLst>
                    </a:gridCol>
                    <a:gridCol w="2947607">
                      <a:extLst>
                        <a:ext uri="{9D8B030D-6E8A-4147-A177-3AD203B41FA5}">
                          <a16:colId xmlns:a16="http://schemas.microsoft.com/office/drawing/2014/main" val="942556346"/>
                        </a:ext>
                      </a:extLst>
                    </a:gridCol>
                    <a:gridCol w="3280918">
                      <a:extLst>
                        <a:ext uri="{9D8B030D-6E8A-4147-A177-3AD203B41FA5}">
                          <a16:colId xmlns:a16="http://schemas.microsoft.com/office/drawing/2014/main" val="2771803505"/>
                        </a:ext>
                      </a:extLst>
                    </a:gridCol>
                  </a:tblGrid>
                  <a:tr h="116954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2604" r="-23318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2604" r="-1124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2604" r="-74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462225"/>
                      </a:ext>
                    </a:extLst>
                  </a:tr>
                  <a:tr h="115368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2" t="-103684" r="-502055" b="-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103684" r="-233182" b="-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103684" r="-112422" b="-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103684" r="-742" b="-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980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D6C8C49-A71A-4376-B2EB-871A0E9520E6}"/>
                  </a:ext>
                </a:extLst>
              </p14:cNvPr>
              <p14:cNvContentPartPr/>
              <p14:nvPr/>
            </p14:nvContentPartPr>
            <p14:xfrm>
              <a:off x="8982000" y="1762920"/>
              <a:ext cx="511560" cy="22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D6C8C49-A71A-4376-B2EB-871A0E9520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2640" y="1753560"/>
                <a:ext cx="530280" cy="2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0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7" y="924232"/>
            <a:ext cx="10493714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P310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5-7(A) 10, 11, 12.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5-7(B) 8.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定积分的几何应用</a:t>
            </a:r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550160" y="876300"/>
            <a:ext cx="7608025" cy="54343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https://www.bilibili.com/video/BV1Sf4y1S7DB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09736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：求双纽线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746999"/>
              </a:xfrm>
              <a:prstGeom prst="rect">
                <a:avLst/>
              </a:prstGeom>
              <a:blipFill rotWithShape="1">
                <a:blip r:embed="rId2"/>
                <a:stretch>
                  <a:fillRect l="-1499" t="-1626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476350"/>
                <a:ext cx="10730306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76350"/>
                <a:ext cx="10730306" cy="746999"/>
              </a:xfrm>
              <a:prstGeom prst="rect">
                <a:avLst/>
              </a:prstGeom>
              <a:blipFill>
                <a:blip r:embed="rId3"/>
                <a:stretch>
                  <a:fillRect l="-1477" t="-1626" b="-1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AA95C3-A21A-4DCD-B5B1-63B3412D99D6}"/>
                  </a:ext>
                </a:extLst>
              </p:cNvPr>
              <p:cNvSpPr/>
              <p:nvPr/>
            </p:nvSpPr>
            <p:spPr>
              <a:xfrm>
                <a:off x="877502" y="543957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由于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，因此要考虑使得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成立的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范围！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AA95C3-A21A-4DCD-B5B1-63B3412D9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39575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11457B-FBC3-4846-A253-E35C7F315CC1}"/>
                  </a:ext>
                </a:extLst>
              </p14:cNvPr>
              <p14:cNvContentPartPr/>
              <p14:nvPr/>
            </p14:nvContentPartPr>
            <p14:xfrm>
              <a:off x="450000" y="362880"/>
              <a:ext cx="10656360" cy="4093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11457B-FBC3-4846-A253-E35C7F315C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640" y="353520"/>
                <a:ext cx="1067508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61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71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：求双纽线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所围图形在圆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e>
                        </m:rad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内部分的面积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715983"/>
              </a:xfrm>
              <a:prstGeom prst="rect">
                <a:avLst/>
              </a:prstGeom>
              <a:blipFill rotWithShape="1">
                <a:blip r:embed="rId2"/>
                <a:stretch>
                  <a:fillRect l="-1499" t="-709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106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𝟔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1062727"/>
              </a:xfrm>
              <a:prstGeom prst="rect">
                <a:avLst/>
              </a:prstGeom>
              <a:blipFill rotWithShape="1">
                <a:blip r:embed="rId3"/>
                <a:stretch>
                  <a:fillRect l="-1477" b="-4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B9A6CD3-E5C6-46F4-88CD-CEF4C06EE44F}"/>
                  </a:ext>
                </a:extLst>
              </p14:cNvPr>
              <p14:cNvContentPartPr/>
              <p14:nvPr/>
            </p14:nvContentPartPr>
            <p14:xfrm>
              <a:off x="680040" y="1941120"/>
              <a:ext cx="11069640" cy="4755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B9A6CD3-E5C6-46F4-88CD-CEF4C06EE4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80" y="1931760"/>
                <a:ext cx="11088360" cy="47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94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第七节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定积分的</a:t>
            </a:r>
            <a:endParaRPr kumimoji="1" lang="en-US" altLang="zh-CN" dirty="0"/>
          </a:p>
          <a:p>
            <a:r>
              <a:rPr kumimoji="1" lang="zh-CN" altLang="en-US" dirty="0"/>
              <a:t>几何应用</a:t>
            </a:r>
          </a:p>
        </p:txBody>
      </p:sp>
    </p:spTree>
    <p:extLst>
      <p:ext uri="{BB962C8B-B14F-4D97-AF65-F5344CB8AC3E}">
        <p14:creationId xmlns:p14="http://schemas.microsoft.com/office/powerpoint/2010/main" val="18399885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95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旋转体的体积：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切片法；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薄壳法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37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定积分的几何应用</a:t>
            </a:r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550160" y="876300"/>
            <a:ext cx="7608025" cy="54343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https://www.bilibili.com/video/av27436456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381771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1416779"/>
            <a:ext cx="1100770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0" y="2150857"/>
                <a:ext cx="10385755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设由连续曲线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i="0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直线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轴所围曲边梯形绕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轴旋转一周而成旋转体的体积是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2150857"/>
                <a:ext cx="10385755" cy="1310295"/>
              </a:xfrm>
              <a:prstGeom prst="rect">
                <a:avLst/>
              </a:prstGeom>
              <a:blipFill rotWithShape="1">
                <a:blip r:embed="rId2"/>
                <a:stretch>
                  <a:fillRect l="-1526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二、旋转体的体积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103641-2746-431A-89C4-F385B3664231}"/>
                  </a:ext>
                </a:extLst>
              </p14:cNvPr>
              <p14:cNvContentPartPr/>
              <p14:nvPr/>
            </p14:nvContentPartPr>
            <p14:xfrm>
              <a:off x="5235480" y="177840"/>
              <a:ext cx="6503400" cy="4707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103641-2746-431A-89C4-F385B36642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6120" y="168480"/>
                <a:ext cx="6522120" cy="47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6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274364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27436456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13355</TotalTime>
  <Words>1151</Words>
  <Application>Microsoft Macintosh PowerPoint</Application>
  <PresentationFormat>宽屏</PresentationFormat>
  <Paragraphs>169</Paragraphs>
  <Slides>31</Slides>
  <Notes>0</Notes>
  <HiddenSlides>1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850</cp:revision>
  <dcterms:created xsi:type="dcterms:W3CDTF">2015-08-18T02:51:41Z</dcterms:created>
  <dcterms:modified xsi:type="dcterms:W3CDTF">2021-12-01T10:56:24Z</dcterms:modified>
</cp:coreProperties>
</file>